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6" r:id="rId1"/>
    <p:sldMasterId id="2147483717" r:id="rId2"/>
    <p:sldMasterId id="2147483718" r:id="rId3"/>
    <p:sldMasterId id="2147483719" r:id="rId4"/>
    <p:sldMasterId id="2147483720" r:id="rId5"/>
  </p:sldMasterIdLst>
  <p:notesMasterIdLst>
    <p:notesMasterId r:id="rId5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9144000" cy="5143500" type="screen16x9"/>
  <p:notesSz cx="6858000" cy="9144000"/>
  <p:embeddedFontLst>
    <p:embeddedFont>
      <p:font typeface="Avenir" panose="02000503020000020003" pitchFamily="2" charset="0"/>
      <p:regular r:id="rId53"/>
      <p:italic r:id="rId54"/>
    </p:embeddedFont>
    <p:embeddedFont>
      <p:font typeface="Calibri" panose="020F0502020204030204" pitchFamily="34" charset="0"/>
      <p:regular r:id="rId55"/>
      <p:bold r:id="rId56"/>
      <p:italic r:id="rId57"/>
      <p:boldItalic r:id="rId58"/>
    </p:embeddedFont>
    <p:embeddedFont>
      <p:font typeface="Consolas" panose="020B0609020204030204" pitchFamily="49" charset="0"/>
      <p:regular r:id="rId59"/>
      <p:bold r:id="rId60"/>
      <p:italic r:id="rId61"/>
      <p:boldItalic r:id="rId62"/>
    </p:embeddedFont>
    <p:embeddedFont>
      <p:font typeface="Tahoma" panose="020B0604030504040204" pitchFamily="34" charset="0"/>
      <p:regular r:id="rId63"/>
      <p:bold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5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AA8783-6D31-4C6C-A6EF-858789E95498}">
  <a:tblStyle styleId="{A5AA8783-6D31-4C6C-A6EF-858789E95498}"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2FB"/>
          </a:solidFill>
        </a:fill>
      </a:tcStyle>
    </a:wholeTbl>
    <a:band1H>
      <a:tcTxStyle/>
      <a:tcStyle>
        <a:tcBdr/>
        <a:fill>
          <a:solidFill>
            <a:srgbClr val="CBE5F6"/>
          </a:solidFill>
        </a:fill>
      </a:tcStyle>
    </a:band1H>
    <a:band2H>
      <a:tcTxStyle/>
      <a:tcStyle>
        <a:tcBdr/>
      </a:tcStyle>
    </a:band2H>
    <a:band1V>
      <a:tcTxStyle/>
      <a:tcStyle>
        <a:tcBdr/>
        <a:fill>
          <a:solidFill>
            <a:srgbClr val="CBE5F6"/>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15E4264-E357-46E9-B753-4E1E0D6BF07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56" d="100"/>
          <a:sy n="156" d="100"/>
        </p:scale>
        <p:origin x="808" y="168"/>
      </p:cViewPr>
      <p:guideLst>
        <p:guide orient="horz" pos="1656"/>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font" Target="fonts/font9.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4.fntdata"/><Relationship Id="rId64" Type="http://schemas.openxmlformats.org/officeDocument/2006/relationships/font" Target="fonts/font12.fntdata"/><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5.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snowflake.net/manuals/user-guide/streams.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community.snowflake.com/s/article/Building-a-Type-2-Slowly-Changing-Dimension-in-Snowflake-Using-Streams-and-Tasks-Part-2" TargetMode="External"/><Relationship Id="rId4" Type="http://schemas.openxmlformats.org/officeDocument/2006/relationships/hyperlink" Target="https://www.snowflake.com/blog/building-a-type-2-slowly-changing-dimension-in-snowflake-using-streams-and-tasks-part-1/"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snowflake.net/manuals/LIMITEDACCESS/data-load-elt.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454418b69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454418b6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Calibri"/>
                <a:ea typeface="Calibri"/>
                <a:cs typeface="Calibri"/>
                <a:sym typeface="Calibri"/>
              </a:rPr>
              <a:t>Hello world!</a:t>
            </a:r>
            <a:endParaRPr sz="1200">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g423c1c7976_2_172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5" name="Google Shape;1545;g423c1c7976_2_17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Google Shape;1616;g423c1c7976_2_184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7" name="Google Shape;1617;g423c1c7976_2_18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423c1c7976_2_198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1" name="Google Shape;1721;g423c1c7976_2_19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5"/>
        <p:cNvGrpSpPr/>
        <p:nvPr/>
      </p:nvGrpSpPr>
      <p:grpSpPr>
        <a:xfrm>
          <a:off x="0" y="0"/>
          <a:ext cx="0" cy="0"/>
          <a:chOff x="0" y="0"/>
          <a:chExt cx="0" cy="0"/>
        </a:xfrm>
      </p:grpSpPr>
      <p:sp>
        <p:nvSpPr>
          <p:cNvPr id="1806" name="Google Shape;1806;g423c1c7976_2_208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7" name="Google Shape;1807;g423c1c7976_2_20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g423c1c7976_2_2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7" name="Google Shape;1917;g423c1c7976_2_22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918" name="Google Shape;1918;g423c1c7976_2_220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rgbClr val="000000"/>
                </a:solidFill>
                <a:latin typeface="Calibri"/>
                <a:ea typeface="Calibri"/>
                <a:cs typeface="Calibri"/>
                <a:sym typeface="Calibri"/>
              </a:rPr>
              <a:t>14</a:t>
            </a:fld>
            <a:endParaRPr sz="1200">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7"/>
        <p:cNvGrpSpPr/>
        <p:nvPr/>
      </p:nvGrpSpPr>
      <p:grpSpPr>
        <a:xfrm>
          <a:off x="0" y="0"/>
          <a:ext cx="0" cy="0"/>
          <a:chOff x="0" y="0"/>
          <a:chExt cx="0" cy="0"/>
        </a:xfrm>
      </p:grpSpPr>
      <p:sp>
        <p:nvSpPr>
          <p:cNvPr id="1978" name="Google Shape;1978;g5c718a0257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9" name="Google Shape;1979;g5c718a025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5c718a0257_0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4" name="Google Shape;1984;g5c718a0257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p:cNvGrpSpPr/>
        <p:nvPr/>
      </p:nvGrpSpPr>
      <p:grpSpPr>
        <a:xfrm>
          <a:off x="0" y="0"/>
          <a:ext cx="0" cy="0"/>
          <a:chOff x="0" y="0"/>
          <a:chExt cx="0" cy="0"/>
        </a:xfrm>
      </p:grpSpPr>
      <p:sp>
        <p:nvSpPr>
          <p:cNvPr id="2107" name="Google Shape;2107;g5c718a0257_0_12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8" name="Google Shape;2108;g5c718a0257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Google Shape;2202;g5c718a0257_0_22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3" name="Google Shape;2203;g5c718a0257_0_2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5c718a0257_0_37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6" name="Google Shape;2326;g5c718a0257_0_3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423c1c7976_2_61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0" name="Google Shape;1030;g423c1c7976_2_6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g5c718a0257_0_43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3" name="Google Shape;2393;g5c718a0257_0_4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1"/>
        <p:cNvGrpSpPr/>
        <p:nvPr/>
      </p:nvGrpSpPr>
      <p:grpSpPr>
        <a:xfrm>
          <a:off x="0" y="0"/>
          <a:ext cx="0" cy="0"/>
          <a:chOff x="0" y="0"/>
          <a:chExt cx="0" cy="0"/>
        </a:xfrm>
      </p:grpSpPr>
      <p:sp>
        <p:nvSpPr>
          <p:cNvPr id="2542" name="Google Shape;2542;g6d903e44d3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https://docs.snowflake.net/manuals/user-guide/streams.html</a:t>
            </a:r>
            <a:endParaRPr/>
          </a:p>
          <a:p>
            <a:pPr marL="0" lvl="0" indent="0" algn="l" rtl="0">
              <a:spcBef>
                <a:spcPts val="0"/>
              </a:spcBef>
              <a:spcAft>
                <a:spcPts val="0"/>
              </a:spcAft>
              <a:buNone/>
            </a:pPr>
            <a:r>
              <a:rPr lang="en" u="sng">
                <a:solidFill>
                  <a:schemeClr val="hlink"/>
                </a:solidFill>
                <a:hlinkClick r:id="rId4"/>
              </a:rPr>
              <a:t>https://www.snowflake.com/blog/building-a-type-2-slowly-changing-dimension-in-snowflake-using-streams-and-tasks-part-1/</a:t>
            </a:r>
            <a:r>
              <a:rPr lang="en"/>
              <a:t> - SCD part one (streams)</a:t>
            </a:r>
            <a:endParaRPr/>
          </a:p>
          <a:p>
            <a:pPr marL="0" lvl="0" indent="0" algn="l" rtl="0">
              <a:spcBef>
                <a:spcPts val="0"/>
              </a:spcBef>
              <a:spcAft>
                <a:spcPts val="0"/>
              </a:spcAft>
              <a:buNone/>
            </a:pPr>
            <a:r>
              <a:rPr lang="en" u="sng">
                <a:solidFill>
                  <a:schemeClr val="hlink"/>
                </a:solidFill>
                <a:hlinkClick r:id="rId5"/>
              </a:rPr>
              <a:t>https://community.snowflake.com/s/article/Building-a-Type-2-Slowly-Changing-Dimension-in-Snowflake-Using-Streams-and-Tasks-Part-2</a:t>
            </a:r>
            <a:r>
              <a:rPr lang="en"/>
              <a:t> - SCD part two (tasks) </a:t>
            </a:r>
            <a:endParaRPr/>
          </a:p>
        </p:txBody>
      </p:sp>
      <p:sp>
        <p:nvSpPr>
          <p:cNvPr id="2543" name="Google Shape;2543;g6d903e44d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6"/>
        <p:cNvGrpSpPr/>
        <p:nvPr/>
      </p:nvGrpSpPr>
      <p:grpSpPr>
        <a:xfrm>
          <a:off x="0" y="0"/>
          <a:ext cx="0" cy="0"/>
          <a:chOff x="0" y="0"/>
          <a:chExt cx="0" cy="0"/>
        </a:xfrm>
      </p:grpSpPr>
      <p:sp>
        <p:nvSpPr>
          <p:cNvPr id="2547" name="Google Shape;2547;g6d903e44d3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8" name="Google Shape;2548;g6d903e44d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details in docs at</a:t>
            </a:r>
            <a:br>
              <a:rPr lang="en"/>
            </a:br>
            <a:r>
              <a:rPr lang="en" u="sng">
                <a:solidFill>
                  <a:schemeClr val="hlink"/>
                </a:solidFill>
                <a:hlinkClick r:id="rId3"/>
              </a:rPr>
              <a:t>https://docs.snowflake.net/manuals/LIMITEDACCESS/data-load-elt.html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2"/>
        <p:cNvGrpSpPr/>
        <p:nvPr/>
      </p:nvGrpSpPr>
      <p:grpSpPr>
        <a:xfrm>
          <a:off x="0" y="0"/>
          <a:ext cx="0" cy="0"/>
          <a:chOff x="0" y="0"/>
          <a:chExt cx="0" cy="0"/>
        </a:xfrm>
      </p:grpSpPr>
      <p:sp>
        <p:nvSpPr>
          <p:cNvPr id="2553" name="Google Shape;2553;g6d903e44d3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4" name="Google Shape;2554;g6d903e44d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 notes:</a:t>
            </a:r>
            <a:endParaRPr/>
          </a:p>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
              <a:t>“Row” column displayed in worksheet has been skipped in output due to limited space</a:t>
            </a:r>
            <a:endParaRPr/>
          </a:p>
          <a:p>
            <a:pPr marL="457200" lvl="0" indent="-298450" algn="l" rtl="0">
              <a:spcBef>
                <a:spcPts val="0"/>
              </a:spcBef>
              <a:spcAft>
                <a:spcPts val="0"/>
              </a:spcAft>
              <a:buSzPts val="1100"/>
              <a:buAutoNum type="arabicPeriod"/>
            </a:pPr>
            <a:r>
              <a:rPr lang="en"/>
              <a:t>This should be shown in a worksheet - preferably after explaining on the slide. It is a bit more complex in worksheet to understand due to the stream consumption step</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3"/>
        <p:cNvGrpSpPr/>
        <p:nvPr/>
      </p:nvGrpSpPr>
      <p:grpSpPr>
        <a:xfrm>
          <a:off x="0" y="0"/>
          <a:ext cx="0" cy="0"/>
          <a:chOff x="0" y="0"/>
          <a:chExt cx="0" cy="0"/>
        </a:xfrm>
      </p:grpSpPr>
      <p:sp>
        <p:nvSpPr>
          <p:cNvPr id="2564" name="Google Shape;2564;g6d903e44d3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5" name="Google Shape;2565;g6d903e44d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1"/>
        <p:cNvGrpSpPr/>
        <p:nvPr/>
      </p:nvGrpSpPr>
      <p:grpSpPr>
        <a:xfrm>
          <a:off x="0" y="0"/>
          <a:ext cx="0" cy="0"/>
          <a:chOff x="0" y="0"/>
          <a:chExt cx="0" cy="0"/>
        </a:xfrm>
      </p:grpSpPr>
      <p:sp>
        <p:nvSpPr>
          <p:cNvPr id="2572" name="Google Shape;2572;g6d903e44d3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3" name="Google Shape;2573;g6d903e44d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7"/>
        <p:cNvGrpSpPr/>
        <p:nvPr/>
      </p:nvGrpSpPr>
      <p:grpSpPr>
        <a:xfrm>
          <a:off x="0" y="0"/>
          <a:ext cx="0" cy="0"/>
          <a:chOff x="0" y="0"/>
          <a:chExt cx="0" cy="0"/>
        </a:xfrm>
      </p:grpSpPr>
      <p:sp>
        <p:nvSpPr>
          <p:cNvPr id="2578" name="Google Shape;2578;g6d903e44d3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9" name="Google Shape;2579;g6d903e44d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3"/>
        <p:cNvGrpSpPr/>
        <p:nvPr/>
      </p:nvGrpSpPr>
      <p:grpSpPr>
        <a:xfrm>
          <a:off x="0" y="0"/>
          <a:ext cx="0" cy="0"/>
          <a:chOff x="0" y="0"/>
          <a:chExt cx="0" cy="0"/>
        </a:xfrm>
      </p:grpSpPr>
      <p:sp>
        <p:nvSpPr>
          <p:cNvPr id="2584" name="Google Shape;2584;g6d903e44d3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5" name="Google Shape;2585;g6d903e44d3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1"/>
        <p:cNvGrpSpPr/>
        <p:nvPr/>
      </p:nvGrpSpPr>
      <p:grpSpPr>
        <a:xfrm>
          <a:off x="0" y="0"/>
          <a:ext cx="0" cy="0"/>
          <a:chOff x="0" y="0"/>
          <a:chExt cx="0" cy="0"/>
        </a:xfrm>
      </p:grpSpPr>
      <p:sp>
        <p:nvSpPr>
          <p:cNvPr id="2592" name="Google Shape;2592;g5c718a0257_0_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3" name="Google Shape;2593;g5c718a0257_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6"/>
        <p:cNvGrpSpPr/>
        <p:nvPr/>
      </p:nvGrpSpPr>
      <p:grpSpPr>
        <a:xfrm>
          <a:off x="0" y="0"/>
          <a:ext cx="0" cy="0"/>
          <a:chOff x="0" y="0"/>
          <a:chExt cx="0" cy="0"/>
        </a:xfrm>
      </p:grpSpPr>
      <p:sp>
        <p:nvSpPr>
          <p:cNvPr id="2597" name="Google Shape;2597;g423c1c7976_2_23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8" name="Google Shape;2598;g423c1c7976_2_23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599" name="Google Shape;2599;g423c1c7976_2_23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54418b693_0_36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9" name="Google Shape;1079;g454418b693_0_3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9"/>
        <p:cNvGrpSpPr/>
        <p:nvPr/>
      </p:nvGrpSpPr>
      <p:grpSpPr>
        <a:xfrm>
          <a:off x="0" y="0"/>
          <a:ext cx="0" cy="0"/>
          <a:chOff x="0" y="0"/>
          <a:chExt cx="0" cy="0"/>
        </a:xfrm>
      </p:grpSpPr>
      <p:sp>
        <p:nvSpPr>
          <p:cNvPr id="2610" name="Google Shape;2610;g423c1c7976_2_23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1" name="Google Shape;2611;g423c1c7976_2_23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612" name="Google Shape;2612;g423c1c7976_2_239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rgbClr val="000000"/>
                </a:solidFill>
                <a:latin typeface="Calibri"/>
                <a:ea typeface="Calibri"/>
                <a:cs typeface="Calibri"/>
                <a:sym typeface="Calibri"/>
              </a:rPr>
              <a:t>30</a:t>
            </a:fld>
            <a:endParaRPr sz="1200">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3"/>
        <p:cNvGrpSpPr/>
        <p:nvPr/>
      </p:nvGrpSpPr>
      <p:grpSpPr>
        <a:xfrm>
          <a:off x="0" y="0"/>
          <a:ext cx="0" cy="0"/>
          <a:chOff x="0" y="0"/>
          <a:chExt cx="0" cy="0"/>
        </a:xfrm>
      </p:grpSpPr>
      <p:sp>
        <p:nvSpPr>
          <p:cNvPr id="2774" name="Google Shape;2774;g423c1c7976_2_25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5" name="Google Shape;2775;g423c1c7976_2_25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776" name="Google Shape;2776;g423c1c7976_2_25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31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8"/>
        <p:cNvGrpSpPr/>
        <p:nvPr/>
      </p:nvGrpSpPr>
      <p:grpSpPr>
        <a:xfrm>
          <a:off x="0" y="0"/>
          <a:ext cx="0" cy="0"/>
          <a:chOff x="0" y="0"/>
          <a:chExt cx="0" cy="0"/>
        </a:xfrm>
      </p:grpSpPr>
      <p:sp>
        <p:nvSpPr>
          <p:cNvPr id="2809" name="Google Shape;2809;g423c1c7976_2_261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0" name="Google Shape;2810;g423c1c7976_2_26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9"/>
        <p:cNvGrpSpPr/>
        <p:nvPr/>
      </p:nvGrpSpPr>
      <p:grpSpPr>
        <a:xfrm>
          <a:off x="0" y="0"/>
          <a:ext cx="0" cy="0"/>
          <a:chOff x="0" y="0"/>
          <a:chExt cx="0" cy="0"/>
        </a:xfrm>
      </p:grpSpPr>
      <p:sp>
        <p:nvSpPr>
          <p:cNvPr id="2820" name="Google Shape;2820;g423c1c7976_2_26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1" name="Google Shape;2821;g423c1c7976_2_26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822" name="Google Shape;2822;g423c1c7976_2_26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rgbClr val="000000"/>
                </a:solidFill>
                <a:latin typeface="Calibri"/>
                <a:ea typeface="Calibri"/>
                <a:cs typeface="Calibri"/>
                <a:sym typeface="Calibri"/>
              </a:rPr>
              <a:t>33</a:t>
            </a:fld>
            <a:endParaRPr sz="1200">
              <a:solidFill>
                <a:srgbClr val="000000"/>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3"/>
        <p:cNvGrpSpPr/>
        <p:nvPr/>
      </p:nvGrpSpPr>
      <p:grpSpPr>
        <a:xfrm>
          <a:off x="0" y="0"/>
          <a:ext cx="0" cy="0"/>
          <a:chOff x="0" y="0"/>
          <a:chExt cx="0" cy="0"/>
        </a:xfrm>
      </p:grpSpPr>
      <p:sp>
        <p:nvSpPr>
          <p:cNvPr id="2874" name="Google Shape;2874;g423c1c7976_2_27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5" name="Google Shape;2875;g423c1c7976_2_27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5"/>
        <p:cNvGrpSpPr/>
        <p:nvPr/>
      </p:nvGrpSpPr>
      <p:grpSpPr>
        <a:xfrm>
          <a:off x="0" y="0"/>
          <a:ext cx="0" cy="0"/>
          <a:chOff x="0" y="0"/>
          <a:chExt cx="0" cy="0"/>
        </a:xfrm>
      </p:grpSpPr>
      <p:sp>
        <p:nvSpPr>
          <p:cNvPr id="2916" name="Google Shape;2916;g6d903e44d3_0_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7" name="Google Shape;2917;g6d903e44d3_0_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1"/>
        <p:cNvGrpSpPr/>
        <p:nvPr/>
      </p:nvGrpSpPr>
      <p:grpSpPr>
        <a:xfrm>
          <a:off x="0" y="0"/>
          <a:ext cx="0" cy="0"/>
          <a:chOff x="0" y="0"/>
          <a:chExt cx="0" cy="0"/>
        </a:xfrm>
      </p:grpSpPr>
      <p:sp>
        <p:nvSpPr>
          <p:cNvPr id="2922" name="Google Shape;2922;g423c1c7976_17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3" name="Google Shape;2923;g423c1c7976_17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5"/>
        <p:cNvGrpSpPr/>
        <p:nvPr/>
      </p:nvGrpSpPr>
      <p:grpSpPr>
        <a:xfrm>
          <a:off x="0" y="0"/>
          <a:ext cx="0" cy="0"/>
          <a:chOff x="0" y="0"/>
          <a:chExt cx="0" cy="0"/>
        </a:xfrm>
      </p:grpSpPr>
      <p:sp>
        <p:nvSpPr>
          <p:cNvPr id="2926" name="Google Shape;2926;g423c1c7976_2_354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7" name="Google Shape;2927;g423c1c7976_2_35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0"/>
        <p:cNvGrpSpPr/>
        <p:nvPr/>
      </p:nvGrpSpPr>
      <p:grpSpPr>
        <a:xfrm>
          <a:off x="0" y="0"/>
          <a:ext cx="0" cy="0"/>
          <a:chOff x="0" y="0"/>
          <a:chExt cx="0" cy="0"/>
        </a:xfrm>
      </p:grpSpPr>
      <p:sp>
        <p:nvSpPr>
          <p:cNvPr id="2931" name="Google Shape;2931;g423c1c7976_2_35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2" name="Google Shape;2932;g423c1c7976_2_35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933" name="Google Shape;2933;g423c1c7976_2_35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38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9"/>
        <p:cNvGrpSpPr/>
        <p:nvPr/>
      </p:nvGrpSpPr>
      <p:grpSpPr>
        <a:xfrm>
          <a:off x="0" y="0"/>
          <a:ext cx="0" cy="0"/>
          <a:chOff x="0" y="0"/>
          <a:chExt cx="0" cy="0"/>
        </a:xfrm>
      </p:grpSpPr>
      <p:sp>
        <p:nvSpPr>
          <p:cNvPr id="3010" name="Google Shape;3010;g423c1c7976_2_36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1" name="Google Shape;3011;g423c1c7976_2_36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012" name="Google Shape;3012;g423c1c7976_2_36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39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423c1c7976_2_90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8" name="Google Shape;1188;g423c1c7976_2_9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0"/>
        <p:cNvGrpSpPr/>
        <p:nvPr/>
      </p:nvGrpSpPr>
      <p:grpSpPr>
        <a:xfrm>
          <a:off x="0" y="0"/>
          <a:ext cx="0" cy="0"/>
          <a:chOff x="0" y="0"/>
          <a:chExt cx="0" cy="0"/>
        </a:xfrm>
      </p:grpSpPr>
      <p:sp>
        <p:nvSpPr>
          <p:cNvPr id="3121" name="Google Shape;3121;g423c1c7976_2_37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2" name="Google Shape;3122;g423c1c7976_2_37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123" name="Google Shape;3123;g423c1c7976_2_37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40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6"/>
        <p:cNvGrpSpPr/>
        <p:nvPr/>
      </p:nvGrpSpPr>
      <p:grpSpPr>
        <a:xfrm>
          <a:off x="0" y="0"/>
          <a:ext cx="0" cy="0"/>
          <a:chOff x="0" y="0"/>
          <a:chExt cx="0" cy="0"/>
        </a:xfrm>
      </p:grpSpPr>
      <p:sp>
        <p:nvSpPr>
          <p:cNvPr id="3207" name="Google Shape;3207;g423c1c7976_2_38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8" name="Google Shape;3208;g423c1c7976_2_38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209" name="Google Shape;3209;g423c1c7976_2_38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41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7"/>
        <p:cNvGrpSpPr/>
        <p:nvPr/>
      </p:nvGrpSpPr>
      <p:grpSpPr>
        <a:xfrm>
          <a:off x="0" y="0"/>
          <a:ext cx="0" cy="0"/>
          <a:chOff x="0" y="0"/>
          <a:chExt cx="0" cy="0"/>
        </a:xfrm>
      </p:grpSpPr>
      <p:sp>
        <p:nvSpPr>
          <p:cNvPr id="3228" name="Google Shape;3228;g423c1c7976_2_390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9" name="Google Shape;3229;g423c1c7976_2_39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3"/>
        <p:cNvGrpSpPr/>
        <p:nvPr/>
      </p:nvGrpSpPr>
      <p:grpSpPr>
        <a:xfrm>
          <a:off x="0" y="0"/>
          <a:ext cx="0" cy="0"/>
          <a:chOff x="0" y="0"/>
          <a:chExt cx="0" cy="0"/>
        </a:xfrm>
      </p:grpSpPr>
      <p:sp>
        <p:nvSpPr>
          <p:cNvPr id="3384" name="Google Shape;3384;g423c1c7976_2_109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5" name="Google Shape;3385;g423c1c7976_2_10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2"/>
        <p:cNvGrpSpPr/>
        <p:nvPr/>
      </p:nvGrpSpPr>
      <p:grpSpPr>
        <a:xfrm>
          <a:off x="0" y="0"/>
          <a:ext cx="0" cy="0"/>
          <a:chOff x="0" y="0"/>
          <a:chExt cx="0" cy="0"/>
        </a:xfrm>
      </p:grpSpPr>
      <p:sp>
        <p:nvSpPr>
          <p:cNvPr id="3473" name="Google Shape;3473;g423c1c7976_2_40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4" name="Google Shape;3474;g423c1c7976_2_40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475" name="Google Shape;3475;g423c1c7976_2_409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44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5"/>
        <p:cNvGrpSpPr/>
        <p:nvPr/>
      </p:nvGrpSpPr>
      <p:grpSpPr>
        <a:xfrm>
          <a:off x="0" y="0"/>
          <a:ext cx="0" cy="0"/>
          <a:chOff x="0" y="0"/>
          <a:chExt cx="0" cy="0"/>
        </a:xfrm>
      </p:grpSpPr>
      <p:sp>
        <p:nvSpPr>
          <p:cNvPr id="3526" name="Google Shape;3526;g423c1c7976_2_4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7" name="Google Shape;3527;g423c1c7976_2_41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a:solidFill>
                  <a:schemeClr val="dk1"/>
                </a:solidFill>
              </a:rPr>
              <a:t> Accordant Media: uses Snowflake to perform customer segment analytics for their online advertising clients, replacing their previous approach using Amazon S3 &amp; EMR.</a:t>
            </a:r>
            <a:endParaRPr sz="1200">
              <a:solidFill>
                <a:schemeClr val="dk1"/>
              </a:solidFill>
            </a:endParaRPr>
          </a:p>
          <a:p>
            <a:pPr marL="0" lvl="0" indent="0" algn="l" rtl="0">
              <a:lnSpc>
                <a:spcPct val="115000"/>
              </a:lnSpc>
              <a:spcBef>
                <a:spcPts val="0"/>
              </a:spcBef>
              <a:spcAft>
                <a:spcPts val="0"/>
              </a:spcAft>
              <a:buClr>
                <a:srgbClr val="000000"/>
              </a:buClr>
              <a:buSzPts val="1100"/>
              <a:buFont typeface="Arial"/>
              <a:buNone/>
            </a:pPr>
            <a:r>
              <a:rPr lang="en" sz="1200" b="1">
                <a:solidFill>
                  <a:schemeClr val="dk1"/>
                </a:solidFill>
              </a:rPr>
              <a:t>JANA:</a:t>
            </a:r>
            <a:r>
              <a:rPr lang="en" sz="1200">
                <a:solidFill>
                  <a:schemeClr val="dk1"/>
                </a:solidFill>
              </a:rPr>
              <a:t>  uses Snowflake to store and analyze event &amp; usage data from its mobile application.</a:t>
            </a:r>
            <a:endParaRPr sz="1200">
              <a:solidFill>
                <a:schemeClr val="dk1"/>
              </a:solidFill>
            </a:endParaRPr>
          </a:p>
          <a:p>
            <a:pPr marL="0" lvl="0" indent="0" algn="l" rtl="0">
              <a:lnSpc>
                <a:spcPct val="115000"/>
              </a:lnSpc>
              <a:spcBef>
                <a:spcPts val="0"/>
              </a:spcBef>
              <a:spcAft>
                <a:spcPts val="0"/>
              </a:spcAft>
              <a:buClr>
                <a:srgbClr val="000000"/>
              </a:buClr>
              <a:buSzPts val="1100"/>
              <a:buFont typeface="Arial"/>
              <a:buNone/>
            </a:pPr>
            <a:r>
              <a:rPr lang="en" sz="1200" b="1">
                <a:solidFill>
                  <a:schemeClr val="dk1"/>
                </a:solidFill>
              </a:rPr>
              <a:t>Iovation:</a:t>
            </a:r>
            <a:r>
              <a:rPr lang="en" sz="1200">
                <a:solidFill>
                  <a:schemeClr val="dk1"/>
                </a:solidFill>
              </a:rPr>
              <a:t>  online security services provider uses Snowflake to give data scientists easy access to analyze diverse mobile and device data.</a:t>
            </a:r>
            <a:endParaRPr sz="1200">
              <a:solidFill>
                <a:schemeClr val="dk1"/>
              </a:solidFill>
            </a:endParaRPr>
          </a:p>
          <a:p>
            <a:pPr marL="0" lvl="0" indent="0" algn="l" rtl="0">
              <a:lnSpc>
                <a:spcPct val="115000"/>
              </a:lnSpc>
              <a:spcBef>
                <a:spcPts val="0"/>
              </a:spcBef>
              <a:spcAft>
                <a:spcPts val="0"/>
              </a:spcAft>
              <a:buClr>
                <a:srgbClr val="000000"/>
              </a:buClr>
              <a:buSzPts val="1100"/>
              <a:buFont typeface="Arial"/>
              <a:buNone/>
            </a:pPr>
            <a:r>
              <a:rPr lang="en" sz="1200" b="1">
                <a:solidFill>
                  <a:schemeClr val="dk1"/>
                </a:solidFill>
              </a:rPr>
              <a:t>Soasta: </a:t>
            </a:r>
            <a:r>
              <a:rPr lang="en" sz="1200">
                <a:solidFill>
                  <a:schemeClr val="dk1"/>
                </a:solidFill>
              </a:rPr>
              <a:t>uses Snowflake to provide continuously updated performance analytics to its customers.</a:t>
            </a:r>
            <a:endParaRPr sz="1200">
              <a:solidFill>
                <a:schemeClr val="dk1"/>
              </a:solidFill>
            </a:endParaRPr>
          </a:p>
          <a:p>
            <a:pPr marL="0" marR="0" lvl="0" indent="0" algn="l" rtl="0">
              <a:lnSpc>
                <a:spcPct val="100000"/>
              </a:lnSpc>
              <a:spcBef>
                <a:spcPts val="0"/>
              </a:spcBef>
              <a:spcAft>
                <a:spcPts val="0"/>
              </a:spcAft>
              <a:buClr>
                <a:schemeClr val="lt1"/>
              </a:buClr>
              <a:buSzPts val="1200"/>
              <a:buFont typeface="Arial"/>
              <a:buNone/>
            </a:pPr>
            <a:endParaRPr sz="1200">
              <a:solidFill>
                <a:schemeClr val="dk1"/>
              </a:solidFill>
            </a:endParaRPr>
          </a:p>
        </p:txBody>
      </p:sp>
      <p:sp>
        <p:nvSpPr>
          <p:cNvPr id="3528" name="Google Shape;3528;g423c1c7976_2_41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45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2"/>
        <p:cNvGrpSpPr/>
        <p:nvPr/>
      </p:nvGrpSpPr>
      <p:grpSpPr>
        <a:xfrm>
          <a:off x="0" y="0"/>
          <a:ext cx="0" cy="0"/>
          <a:chOff x="0" y="0"/>
          <a:chExt cx="0" cy="0"/>
        </a:xfrm>
      </p:grpSpPr>
      <p:sp>
        <p:nvSpPr>
          <p:cNvPr id="3553" name="Google Shape;3553;g423c1c7976_2_4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4" name="Google Shape;3554;g423c1c7976_2_41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Arial"/>
                <a:ea typeface="Arial"/>
                <a:cs typeface="Arial"/>
                <a:sym typeface="Arial"/>
              </a:rPr>
              <a:t>Stating the customer problems and challenges with the data of today</a:t>
            </a:r>
            <a:endParaRPr/>
          </a:p>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 sz="1200" b="0" i="0" u="none" strike="noStrike" cap="none">
                <a:solidFill>
                  <a:schemeClr val="dk1"/>
                </a:solidFill>
                <a:latin typeface="Arial"/>
                <a:ea typeface="Arial"/>
                <a:cs typeface="Arial"/>
                <a:sym typeface="Arial"/>
              </a:rPr>
              <a:t>There are only maybe 20 people in the entire world that can build a cloud data warehouse from scratch – Benoit and Thierry are among them and they are backed by the highest caliber database development and engineering team.</a:t>
            </a: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3555" name="Google Shape;3555;g423c1c7976_2_419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46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61704786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2" name="Google Shape;1322;g61704786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423c1c7976_2_126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8" name="Google Shape;1358;g423c1c7976_2_12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423c1c7976_2_127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4" name="Google Shape;1364;g423c1c7976_2_12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423c1c7976_2_141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5" name="Google Shape;1475;g423c1c7976_2_14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423c1c7976_2_151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9" name="Google Shape;1489;g423c1c7976_2_15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Light">
  <p:cSld name="Title - Light">
    <p:bg>
      <p:bgPr>
        <a:solidFill>
          <a:schemeClr val="lt1"/>
        </a:solidFill>
        <a:effectLst/>
      </p:bgPr>
    </p:bg>
    <p:spTree>
      <p:nvGrpSpPr>
        <p:cNvPr id="1" name="Shape 53"/>
        <p:cNvGrpSpPr/>
        <p:nvPr/>
      </p:nvGrpSpPr>
      <p:grpSpPr>
        <a:xfrm>
          <a:off x="0" y="0"/>
          <a:ext cx="0" cy="0"/>
          <a:chOff x="0" y="0"/>
          <a:chExt cx="0" cy="0"/>
        </a:xfrm>
      </p:grpSpPr>
      <p:pic>
        <p:nvPicPr>
          <p:cNvPr id="54" name="Google Shape;54;p1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5" name="Google Shape;55;p14"/>
          <p:cNvSpPr/>
          <p:nvPr/>
        </p:nvSpPr>
        <p:spPr>
          <a:xfrm>
            <a:off x="0" y="2183285"/>
            <a:ext cx="2112943" cy="2960215"/>
          </a:xfrm>
          <a:custGeom>
            <a:avLst/>
            <a:gdLst/>
            <a:ahLst/>
            <a:cxnLst/>
            <a:rect l="l" t="t" r="r" b="b"/>
            <a:pathLst>
              <a:path w="2817257" h="3946954" extrusionOk="0">
                <a:moveTo>
                  <a:pt x="0" y="0"/>
                </a:moveTo>
                <a:lnTo>
                  <a:pt x="124981" y="72324"/>
                </a:lnTo>
                <a:cubicBezTo>
                  <a:pt x="643737" y="372513"/>
                  <a:pt x="1335412" y="772766"/>
                  <a:pt x="2257644" y="1306437"/>
                </a:cubicBezTo>
                <a:cubicBezTo>
                  <a:pt x="2524543" y="1459142"/>
                  <a:pt x="2702476" y="1704105"/>
                  <a:pt x="2778733" y="1977701"/>
                </a:cubicBezTo>
                <a:cubicBezTo>
                  <a:pt x="2800975" y="2063597"/>
                  <a:pt x="2813685" y="2152675"/>
                  <a:pt x="2816862" y="2241753"/>
                </a:cubicBezTo>
                <a:cubicBezTo>
                  <a:pt x="2820039" y="2362644"/>
                  <a:pt x="2804152" y="2486716"/>
                  <a:pt x="2766024" y="2604426"/>
                </a:cubicBezTo>
                <a:cubicBezTo>
                  <a:pt x="2686589" y="2865297"/>
                  <a:pt x="2511834" y="3097535"/>
                  <a:pt x="2257644" y="3243877"/>
                </a:cubicBezTo>
                <a:cubicBezTo>
                  <a:pt x="2257644" y="3243877"/>
                  <a:pt x="2257644" y="3243877"/>
                  <a:pt x="1047065" y="3946954"/>
                </a:cubicBezTo>
                <a:cubicBezTo>
                  <a:pt x="1047065" y="3946954"/>
                  <a:pt x="1047065" y="3946954"/>
                  <a:pt x="1511" y="3946954"/>
                </a:cubicBezTo>
                <a:lnTo>
                  <a:pt x="0" y="3946954"/>
                </a:lnTo>
                <a:close/>
              </a:path>
            </a:pathLst>
          </a:custGeom>
          <a:solidFill>
            <a:srgbClr val="00A7CD">
              <a:alpha val="14901"/>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6" name="Google Shape;56;p14"/>
          <p:cNvSpPr txBox="1">
            <a:spLocks noGrp="1"/>
          </p:cNvSpPr>
          <p:nvPr>
            <p:ph type="body" idx="1"/>
          </p:nvPr>
        </p:nvSpPr>
        <p:spPr>
          <a:xfrm>
            <a:off x="428387" y="1177290"/>
            <a:ext cx="5383261" cy="2080259"/>
          </a:xfrm>
          <a:prstGeom prst="rect">
            <a:avLst/>
          </a:prstGeom>
          <a:noFill/>
          <a:ln>
            <a:noFill/>
          </a:ln>
        </p:spPr>
        <p:txBody>
          <a:bodyPr spcFirstLastPara="1" wrap="square" lIns="68575" tIns="34275" rIns="68575" bIns="34275" anchor="b" anchorCtr="0">
            <a:noAutofit/>
          </a:bodyPr>
          <a:lstStyle>
            <a:lvl1pPr marL="457200" marR="0" lvl="0" indent="-228600" algn="l" rtl="0">
              <a:lnSpc>
                <a:spcPct val="70000"/>
              </a:lnSpc>
              <a:spcBef>
                <a:spcPts val="800"/>
              </a:spcBef>
              <a:spcAft>
                <a:spcPts val="0"/>
              </a:spcAft>
              <a:buClr>
                <a:schemeClr val="dk1"/>
              </a:buClr>
              <a:buSzPts val="4500"/>
              <a:buFont typeface="Arial"/>
              <a:buNone/>
              <a:defRPr sz="4500" b="1" i="0" u="none" strike="noStrike" cap="none">
                <a:solidFill>
                  <a:schemeClr val="dk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7" name="Google Shape;57;p14"/>
          <p:cNvSpPr txBox="1">
            <a:spLocks noGrp="1"/>
          </p:cNvSpPr>
          <p:nvPr>
            <p:ph type="body" idx="2"/>
          </p:nvPr>
        </p:nvSpPr>
        <p:spPr>
          <a:xfrm>
            <a:off x="428387" y="3314938"/>
            <a:ext cx="5389483" cy="725567"/>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rgbClr val="5B5B5B"/>
              </a:buClr>
              <a:buSzPts val="1600"/>
              <a:buFont typeface="Arial"/>
              <a:buNone/>
              <a:defRPr sz="1600" b="0" i="0" u="none" strike="noStrike" cap="none">
                <a:solidFill>
                  <a:srgbClr val="5B5B5B"/>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8" name="Google Shape;58;p14"/>
          <p:cNvSpPr txBox="1">
            <a:spLocks noGrp="1"/>
          </p:cNvSpPr>
          <p:nvPr>
            <p:ph type="body" idx="3"/>
          </p:nvPr>
        </p:nvSpPr>
        <p:spPr>
          <a:xfrm>
            <a:off x="428387" y="4537949"/>
            <a:ext cx="6446757" cy="2286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rgbClr val="5B5B5B"/>
              </a:buClr>
              <a:buSzPts val="1100"/>
              <a:buFont typeface="Arial"/>
              <a:buNone/>
              <a:defRPr sz="1100" b="1" i="0" u="none" strike="noStrike" cap="none">
                <a:solidFill>
                  <a:srgbClr val="5B5B5B"/>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9" name="Google Shape;59;p14"/>
          <p:cNvSpPr/>
          <p:nvPr/>
        </p:nvSpPr>
        <p:spPr>
          <a:xfrm rot="-5400000">
            <a:off x="5887745" y="1887244"/>
            <a:ext cx="2176991" cy="4335519"/>
          </a:xfrm>
          <a:custGeom>
            <a:avLst/>
            <a:gdLst/>
            <a:ahLst/>
            <a:cxnLst/>
            <a:rect l="l" t="t" r="r" b="b"/>
            <a:pathLst>
              <a:path w="2902655" h="5780692" extrusionOk="0">
                <a:moveTo>
                  <a:pt x="2902655" y="5004581"/>
                </a:moveTo>
                <a:lnTo>
                  <a:pt x="2452511" y="5780692"/>
                </a:lnTo>
                <a:lnTo>
                  <a:pt x="0" y="5780692"/>
                </a:lnTo>
                <a:lnTo>
                  <a:pt x="0" y="0"/>
                </a:lnTo>
                <a:close/>
              </a:path>
            </a:pathLst>
          </a:custGeom>
          <a:solidFill>
            <a:srgbClr val="66757A">
              <a:alpha val="4705"/>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0" name="Google Shape;60;p14"/>
          <p:cNvSpPr/>
          <p:nvPr/>
        </p:nvSpPr>
        <p:spPr>
          <a:xfrm>
            <a:off x="5872163" y="211931"/>
            <a:ext cx="3271838" cy="4833937"/>
          </a:xfrm>
          <a:custGeom>
            <a:avLst/>
            <a:gdLst/>
            <a:ahLst/>
            <a:cxnLst/>
            <a:rect l="l" t="t" r="r" b="b"/>
            <a:pathLst>
              <a:path w="1373" h="2026" extrusionOk="0">
                <a:moveTo>
                  <a:pt x="15" y="911"/>
                </a:moveTo>
                <a:cubicBezTo>
                  <a:pt x="6" y="941"/>
                  <a:pt x="2" y="971"/>
                  <a:pt x="1" y="1001"/>
                </a:cubicBezTo>
                <a:cubicBezTo>
                  <a:pt x="0" y="1043"/>
                  <a:pt x="5" y="1085"/>
                  <a:pt x="18" y="1125"/>
                </a:cubicBezTo>
                <a:cubicBezTo>
                  <a:pt x="33" y="1175"/>
                  <a:pt x="58" y="1221"/>
                  <a:pt x="92" y="1260"/>
                </a:cubicBezTo>
                <a:cubicBezTo>
                  <a:pt x="120" y="1293"/>
                  <a:pt x="153" y="1321"/>
                  <a:pt x="193" y="1344"/>
                </a:cubicBezTo>
                <a:cubicBezTo>
                  <a:pt x="1090" y="1862"/>
                  <a:pt x="1090" y="1862"/>
                  <a:pt x="1090" y="1862"/>
                </a:cubicBezTo>
                <a:cubicBezTo>
                  <a:pt x="1373" y="2026"/>
                  <a:pt x="1373" y="2026"/>
                  <a:pt x="1373" y="2026"/>
                </a:cubicBezTo>
                <a:cubicBezTo>
                  <a:pt x="1373" y="1143"/>
                  <a:pt x="1373" y="1143"/>
                  <a:pt x="1373" y="1143"/>
                </a:cubicBezTo>
                <a:cubicBezTo>
                  <a:pt x="1148" y="1013"/>
                  <a:pt x="1148" y="1013"/>
                  <a:pt x="1148" y="1013"/>
                </a:cubicBezTo>
                <a:cubicBezTo>
                  <a:pt x="1373" y="883"/>
                  <a:pt x="1373" y="883"/>
                  <a:pt x="1373" y="883"/>
                </a:cubicBezTo>
                <a:cubicBezTo>
                  <a:pt x="1373" y="0"/>
                  <a:pt x="1373" y="0"/>
                  <a:pt x="1373" y="0"/>
                </a:cubicBezTo>
                <a:cubicBezTo>
                  <a:pt x="193" y="681"/>
                  <a:pt x="193" y="681"/>
                  <a:pt x="193" y="681"/>
                </a:cubicBezTo>
                <a:cubicBezTo>
                  <a:pt x="101" y="734"/>
                  <a:pt x="40" y="817"/>
                  <a:pt x="15" y="911"/>
                </a:cubicBezTo>
                <a:close/>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pic>
        <p:nvPicPr>
          <p:cNvPr id="61" name="Google Shape;61;p14"/>
          <p:cNvPicPr preferRelativeResize="0"/>
          <p:nvPr/>
        </p:nvPicPr>
        <p:blipFill rotWithShape="1">
          <a:blip r:embed="rId3">
            <a:alphaModFix/>
          </a:blip>
          <a:srcRect t="94654" r="95315"/>
          <a:stretch/>
        </p:blipFill>
        <p:spPr>
          <a:xfrm>
            <a:off x="0" y="4868510"/>
            <a:ext cx="428387" cy="274990"/>
          </a:xfrm>
          <a:prstGeom prst="rect">
            <a:avLst/>
          </a:prstGeom>
          <a:noFill/>
          <a:ln>
            <a:noFill/>
          </a:ln>
        </p:spPr>
      </p:pic>
      <p:sp>
        <p:nvSpPr>
          <p:cNvPr id="62" name="Google Shape;62;p14"/>
          <p:cNvSpPr/>
          <p:nvPr/>
        </p:nvSpPr>
        <p:spPr>
          <a:xfrm>
            <a:off x="477011" y="4869181"/>
            <a:ext cx="2010406" cy="16158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2018 Snowflake Computing Inc. All Rights Reserved</a:t>
            </a:r>
            <a:endParaRPr sz="600">
              <a:solidFill>
                <a:srgbClr val="929292"/>
              </a:solidFill>
              <a:latin typeface="Arial"/>
              <a:ea typeface="Arial"/>
              <a:cs typeface="Arial"/>
              <a:sym typeface="Arial"/>
            </a:endParaRPr>
          </a:p>
        </p:txBody>
      </p:sp>
      <p:sp>
        <p:nvSpPr>
          <p:cNvPr id="63" name="Google Shape;63;p14"/>
          <p:cNvSpPr/>
          <p:nvPr/>
        </p:nvSpPr>
        <p:spPr>
          <a:xfrm>
            <a:off x="493251" y="501413"/>
            <a:ext cx="1999394" cy="457197"/>
          </a:xfrm>
          <a:custGeom>
            <a:avLst/>
            <a:gdLst/>
            <a:ahLst/>
            <a:cxnLst/>
            <a:rect l="l" t="t" r="r" b="b"/>
            <a:pathLst>
              <a:path w="10771" h="2451" extrusionOk="0">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29B5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u="none">
              <a:solidFill>
                <a:srgbClr val="FFFFF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ulti-use layout">
  <p:cSld name="Multi-use layout">
    <p:spTree>
      <p:nvGrpSpPr>
        <p:cNvPr id="1" name="Shape 64"/>
        <p:cNvGrpSpPr/>
        <p:nvPr/>
      </p:nvGrpSpPr>
      <p:grpSpPr>
        <a:xfrm>
          <a:off x="0" y="0"/>
          <a:ext cx="0" cy="0"/>
          <a:chOff x="0" y="0"/>
          <a:chExt cx="0" cy="0"/>
        </a:xfrm>
      </p:grpSpPr>
      <p:sp>
        <p:nvSpPr>
          <p:cNvPr id="65" name="Google Shape;65;p15"/>
          <p:cNvSpPr txBox="1">
            <a:spLocks noGrp="1"/>
          </p:cNvSpPr>
          <p:nvPr>
            <p:ph type="body" idx="1"/>
          </p:nvPr>
        </p:nvSpPr>
        <p:spPr>
          <a:xfrm>
            <a:off x="277177" y="222662"/>
            <a:ext cx="8589645" cy="704835"/>
          </a:xfrm>
          <a:prstGeom prst="rect">
            <a:avLst/>
          </a:prstGeom>
          <a:noFill/>
          <a:ln>
            <a:noFill/>
          </a:ln>
        </p:spPr>
        <p:txBody>
          <a:bodyPr spcFirstLastPara="1" wrap="square" lIns="68575" tIns="34275" rIns="68575" bIns="34275" anchor="b" anchorCtr="0">
            <a:noAutofit/>
          </a:bodyPr>
          <a:lstStyle>
            <a:lvl1pPr marL="457200" marR="0" lvl="0" indent="-228600" algn="ctr" rtl="0">
              <a:lnSpc>
                <a:spcPct val="90000"/>
              </a:lnSpc>
              <a:spcBef>
                <a:spcPts val="80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66" name="Google Shape;66;p15"/>
          <p:cNvSpPr txBox="1">
            <a:spLocks noGrp="1"/>
          </p:cNvSpPr>
          <p:nvPr>
            <p:ph type="body" idx="2"/>
          </p:nvPr>
        </p:nvSpPr>
        <p:spPr>
          <a:xfrm>
            <a:off x="271344" y="943213"/>
            <a:ext cx="8601313" cy="295036"/>
          </a:xfrm>
          <a:prstGeom prst="rect">
            <a:avLst/>
          </a:prstGeom>
          <a:noFill/>
          <a:ln>
            <a:noFill/>
          </a:ln>
        </p:spPr>
        <p:txBody>
          <a:bodyPr spcFirstLastPara="1" wrap="square" lIns="68575" tIns="34275" rIns="68575" bIns="34275" anchor="t" anchorCtr="0">
            <a:noAutofit/>
          </a:bodyPr>
          <a:lstStyle>
            <a:lvl1pPr marL="457200" marR="0" lvl="0" indent="-228600" algn="ctr" rtl="0">
              <a:lnSpc>
                <a:spcPct val="90000"/>
              </a:lnSpc>
              <a:spcBef>
                <a:spcPts val="800"/>
              </a:spcBef>
              <a:spcAft>
                <a:spcPts val="0"/>
              </a:spcAft>
              <a:buClr>
                <a:srgbClr val="5B5B5B"/>
              </a:buClr>
              <a:buSzPts val="1600"/>
              <a:buFont typeface="Arial"/>
              <a:buNone/>
              <a:defRPr sz="1600" b="0" i="0" u="none" strike="noStrike" cap="none">
                <a:solidFill>
                  <a:srgbClr val="5B5B5B"/>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67" name="Google Shape;67;p15"/>
          <p:cNvSpPr txBox="1">
            <a:spLocks noGrp="1"/>
          </p:cNvSpPr>
          <p:nvPr>
            <p:ph type="sldNum" idx="12"/>
          </p:nvPr>
        </p:nvSpPr>
        <p:spPr>
          <a:xfrm>
            <a:off x="8657901" y="4870635"/>
            <a:ext cx="257175" cy="161583"/>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600" b="0" i="0">
                <a:solidFill>
                  <a:srgbClr val="929292"/>
                </a:solidFill>
                <a:latin typeface="Arial"/>
                <a:ea typeface="Arial"/>
                <a:cs typeface="Arial"/>
                <a:sym typeface="Arial"/>
              </a:defRPr>
            </a:lvl1pPr>
            <a:lvl2pPr marL="0" marR="0" lvl="1" indent="0" algn="r" rtl="0">
              <a:spcBef>
                <a:spcPts val="0"/>
              </a:spcBef>
              <a:buNone/>
              <a:defRPr sz="600" b="0" i="0">
                <a:solidFill>
                  <a:srgbClr val="929292"/>
                </a:solidFill>
                <a:latin typeface="Arial"/>
                <a:ea typeface="Arial"/>
                <a:cs typeface="Arial"/>
                <a:sym typeface="Arial"/>
              </a:defRPr>
            </a:lvl2pPr>
            <a:lvl3pPr marL="0" marR="0" lvl="2" indent="0" algn="r" rtl="0">
              <a:spcBef>
                <a:spcPts val="0"/>
              </a:spcBef>
              <a:buNone/>
              <a:defRPr sz="600" b="0" i="0">
                <a:solidFill>
                  <a:srgbClr val="929292"/>
                </a:solidFill>
                <a:latin typeface="Arial"/>
                <a:ea typeface="Arial"/>
                <a:cs typeface="Arial"/>
                <a:sym typeface="Arial"/>
              </a:defRPr>
            </a:lvl3pPr>
            <a:lvl4pPr marL="0" marR="0" lvl="3" indent="0" algn="r" rtl="0">
              <a:spcBef>
                <a:spcPts val="0"/>
              </a:spcBef>
              <a:buNone/>
              <a:defRPr sz="600" b="0" i="0">
                <a:solidFill>
                  <a:srgbClr val="929292"/>
                </a:solidFill>
                <a:latin typeface="Arial"/>
                <a:ea typeface="Arial"/>
                <a:cs typeface="Arial"/>
                <a:sym typeface="Arial"/>
              </a:defRPr>
            </a:lvl4pPr>
            <a:lvl5pPr marL="0" marR="0" lvl="4" indent="0" algn="r" rtl="0">
              <a:spcBef>
                <a:spcPts val="0"/>
              </a:spcBef>
              <a:buNone/>
              <a:defRPr sz="600" b="0" i="0">
                <a:solidFill>
                  <a:srgbClr val="929292"/>
                </a:solidFill>
                <a:latin typeface="Arial"/>
                <a:ea typeface="Arial"/>
                <a:cs typeface="Arial"/>
                <a:sym typeface="Arial"/>
              </a:defRPr>
            </a:lvl5pPr>
            <a:lvl6pPr marL="0" marR="0" lvl="5" indent="0" algn="r" rtl="0">
              <a:spcBef>
                <a:spcPts val="0"/>
              </a:spcBef>
              <a:buNone/>
              <a:defRPr sz="600" b="0" i="0">
                <a:solidFill>
                  <a:srgbClr val="929292"/>
                </a:solidFill>
                <a:latin typeface="Arial"/>
                <a:ea typeface="Arial"/>
                <a:cs typeface="Arial"/>
                <a:sym typeface="Arial"/>
              </a:defRPr>
            </a:lvl6pPr>
            <a:lvl7pPr marL="0" marR="0" lvl="6" indent="0" algn="r" rtl="0">
              <a:spcBef>
                <a:spcPts val="0"/>
              </a:spcBef>
              <a:buNone/>
              <a:defRPr sz="600" b="0" i="0">
                <a:solidFill>
                  <a:srgbClr val="929292"/>
                </a:solidFill>
                <a:latin typeface="Arial"/>
                <a:ea typeface="Arial"/>
                <a:cs typeface="Arial"/>
                <a:sym typeface="Arial"/>
              </a:defRPr>
            </a:lvl7pPr>
            <a:lvl8pPr marL="0" marR="0" lvl="7" indent="0" algn="r" rtl="0">
              <a:spcBef>
                <a:spcPts val="0"/>
              </a:spcBef>
              <a:buNone/>
              <a:defRPr sz="600" b="0" i="0">
                <a:solidFill>
                  <a:srgbClr val="929292"/>
                </a:solidFill>
                <a:latin typeface="Arial"/>
                <a:ea typeface="Arial"/>
                <a:cs typeface="Arial"/>
                <a:sym typeface="Arial"/>
              </a:defRPr>
            </a:lvl8pPr>
            <a:lvl9pPr marL="0" marR="0" lvl="8" indent="0" algn="r" rtl="0">
              <a:spcBef>
                <a:spcPts val="0"/>
              </a:spcBef>
              <a:buNone/>
              <a:defRPr sz="600" b="0" i="0">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5"/>
          <p:cNvSpPr/>
          <p:nvPr/>
        </p:nvSpPr>
        <p:spPr>
          <a:xfrm>
            <a:off x="477011" y="4869181"/>
            <a:ext cx="2010406" cy="16158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2018 Snowflake Computing Inc. All Rights Reserved</a:t>
            </a:r>
            <a:endParaRPr sz="600">
              <a:solidFill>
                <a:srgbClr val="929292"/>
              </a:solidFill>
              <a:latin typeface="Arial"/>
              <a:ea typeface="Arial"/>
              <a:cs typeface="Arial"/>
              <a:sym typeface="Arial"/>
            </a:endParaRPr>
          </a:p>
        </p:txBody>
      </p:sp>
      <p:sp>
        <p:nvSpPr>
          <p:cNvPr id="69" name="Google Shape;69;p15"/>
          <p:cNvSpPr/>
          <p:nvPr/>
        </p:nvSpPr>
        <p:spPr>
          <a:xfrm>
            <a:off x="345160" y="4874129"/>
            <a:ext cx="151596" cy="137160"/>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29B5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 SF Blue">
  <p:cSld name="Quote - SF Blue">
    <p:bg>
      <p:bgPr>
        <a:solidFill>
          <a:schemeClr val="accent1"/>
        </a:solidFill>
        <a:effectLst/>
      </p:bgPr>
    </p:bg>
    <p:spTree>
      <p:nvGrpSpPr>
        <p:cNvPr id="1" name="Shape 70"/>
        <p:cNvGrpSpPr/>
        <p:nvPr/>
      </p:nvGrpSpPr>
      <p:grpSpPr>
        <a:xfrm>
          <a:off x="0" y="0"/>
          <a:ext cx="0" cy="0"/>
          <a:chOff x="0" y="0"/>
          <a:chExt cx="0" cy="0"/>
        </a:xfrm>
      </p:grpSpPr>
      <p:sp>
        <p:nvSpPr>
          <p:cNvPr id="71" name="Google Shape;71;p16"/>
          <p:cNvSpPr/>
          <p:nvPr/>
        </p:nvSpPr>
        <p:spPr>
          <a:xfrm>
            <a:off x="0" y="4783455"/>
            <a:ext cx="611505" cy="360045"/>
          </a:xfrm>
          <a:prstGeom prst="rect">
            <a:avLst/>
          </a:prstGeom>
          <a:solidFill>
            <a:srgbClr val="29B5E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72" name="Google Shape;72;p16"/>
          <p:cNvGrpSpPr/>
          <p:nvPr/>
        </p:nvGrpSpPr>
        <p:grpSpPr>
          <a:xfrm>
            <a:off x="0" y="0"/>
            <a:ext cx="9144000" cy="5143500"/>
            <a:chOff x="0" y="0"/>
            <a:chExt cx="12192000" cy="6858000"/>
          </a:xfrm>
        </p:grpSpPr>
        <p:grpSp>
          <p:nvGrpSpPr>
            <p:cNvPr id="73" name="Google Shape;73;p16"/>
            <p:cNvGrpSpPr/>
            <p:nvPr/>
          </p:nvGrpSpPr>
          <p:grpSpPr>
            <a:xfrm>
              <a:off x="6096000" y="0"/>
              <a:ext cx="0" cy="6858000"/>
              <a:chOff x="6134100" y="0"/>
              <a:chExt cx="0" cy="6858000"/>
            </a:xfrm>
          </p:grpSpPr>
          <p:cxnSp>
            <p:nvCxnSpPr>
              <p:cNvPr id="74" name="Google Shape;74;p16"/>
              <p:cNvCxnSpPr/>
              <p:nvPr/>
            </p:nvCxnSpPr>
            <p:spPr>
              <a:xfrm>
                <a:off x="6134100" y="0"/>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75" name="Google Shape;75;p16"/>
              <p:cNvCxnSpPr/>
              <p:nvPr/>
            </p:nvCxnSpPr>
            <p:spPr>
              <a:xfrm>
                <a:off x="6134100" y="5346700"/>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nvGrpSpPr>
            <p:cNvPr id="76" name="Google Shape;76;p16"/>
            <p:cNvGrpSpPr/>
            <p:nvPr/>
          </p:nvGrpSpPr>
          <p:grpSpPr>
            <a:xfrm>
              <a:off x="0" y="3435349"/>
              <a:ext cx="12192000" cy="1"/>
              <a:chOff x="0" y="3435349"/>
              <a:chExt cx="12192000" cy="1"/>
            </a:xfrm>
          </p:grpSpPr>
          <p:cxnSp>
            <p:nvCxnSpPr>
              <p:cNvPr id="77" name="Google Shape;77;p16"/>
              <p:cNvCxnSpPr/>
              <p:nvPr/>
            </p:nvCxnSpPr>
            <p:spPr>
              <a:xfrm rot="10800000">
                <a:off x="755650" y="2679700"/>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78" name="Google Shape;78;p16"/>
              <p:cNvCxnSpPr/>
              <p:nvPr/>
            </p:nvCxnSpPr>
            <p:spPr>
              <a:xfrm rot="10800000">
                <a:off x="11436350" y="2679699"/>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sp>
        <p:nvSpPr>
          <p:cNvPr id="79" name="Google Shape;79;p16"/>
          <p:cNvSpPr txBox="1">
            <a:spLocks noGrp="1"/>
          </p:cNvSpPr>
          <p:nvPr>
            <p:ph type="body" idx="1"/>
          </p:nvPr>
        </p:nvSpPr>
        <p:spPr>
          <a:xfrm>
            <a:off x="1314450" y="1214438"/>
            <a:ext cx="6515100" cy="2714625"/>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80000"/>
              </a:lnSpc>
              <a:spcBef>
                <a:spcPts val="800"/>
              </a:spcBef>
              <a:spcAft>
                <a:spcPts val="0"/>
              </a:spcAft>
              <a:buClr>
                <a:schemeClr val="lt1"/>
              </a:buClr>
              <a:buSzPts val="4100"/>
              <a:buFont typeface="Arial"/>
              <a:buNone/>
              <a:defRPr sz="4100" b="1"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grpSp>
        <p:nvGrpSpPr>
          <p:cNvPr id="80" name="Google Shape;80;p16"/>
          <p:cNvGrpSpPr/>
          <p:nvPr/>
        </p:nvGrpSpPr>
        <p:grpSpPr>
          <a:xfrm>
            <a:off x="0" y="0"/>
            <a:ext cx="9144000" cy="5143500"/>
            <a:chOff x="0" y="0"/>
            <a:chExt cx="12192000" cy="6858000"/>
          </a:xfrm>
        </p:grpSpPr>
        <p:grpSp>
          <p:nvGrpSpPr>
            <p:cNvPr id="81" name="Google Shape;81;p16"/>
            <p:cNvGrpSpPr/>
            <p:nvPr/>
          </p:nvGrpSpPr>
          <p:grpSpPr>
            <a:xfrm>
              <a:off x="6096000" y="0"/>
              <a:ext cx="0" cy="6858000"/>
              <a:chOff x="6134100" y="0"/>
              <a:chExt cx="0" cy="6858000"/>
            </a:xfrm>
          </p:grpSpPr>
          <p:cxnSp>
            <p:nvCxnSpPr>
              <p:cNvPr id="82" name="Google Shape;82;p16"/>
              <p:cNvCxnSpPr/>
              <p:nvPr/>
            </p:nvCxnSpPr>
            <p:spPr>
              <a:xfrm>
                <a:off x="6134100" y="0"/>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83" name="Google Shape;83;p16"/>
              <p:cNvCxnSpPr/>
              <p:nvPr/>
            </p:nvCxnSpPr>
            <p:spPr>
              <a:xfrm>
                <a:off x="6134100" y="5346700"/>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nvGrpSpPr>
            <p:cNvPr id="84" name="Google Shape;84;p16"/>
            <p:cNvGrpSpPr/>
            <p:nvPr/>
          </p:nvGrpSpPr>
          <p:grpSpPr>
            <a:xfrm>
              <a:off x="0" y="3435349"/>
              <a:ext cx="12192000" cy="1"/>
              <a:chOff x="0" y="3435349"/>
              <a:chExt cx="12192000" cy="1"/>
            </a:xfrm>
          </p:grpSpPr>
          <p:cxnSp>
            <p:nvCxnSpPr>
              <p:cNvPr id="85" name="Google Shape;85;p16"/>
              <p:cNvCxnSpPr/>
              <p:nvPr/>
            </p:nvCxnSpPr>
            <p:spPr>
              <a:xfrm rot="10800000">
                <a:off x="755650" y="2679700"/>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86" name="Google Shape;86;p16"/>
              <p:cNvCxnSpPr/>
              <p:nvPr/>
            </p:nvCxnSpPr>
            <p:spPr>
              <a:xfrm rot="10800000">
                <a:off x="11436350" y="2679699"/>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sp>
        <p:nvSpPr>
          <p:cNvPr id="87" name="Google Shape;87;p16"/>
          <p:cNvSpPr/>
          <p:nvPr/>
        </p:nvSpPr>
        <p:spPr>
          <a:xfrm>
            <a:off x="477011" y="4869181"/>
            <a:ext cx="2010406" cy="16158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chemeClr val="lt1"/>
                </a:solidFill>
                <a:latin typeface="Arial"/>
                <a:ea typeface="Arial"/>
                <a:cs typeface="Arial"/>
                <a:sym typeface="Arial"/>
              </a:rPr>
              <a:t>© 2018 Snowflake Computing Inc. All Rights Reserved</a:t>
            </a:r>
            <a:endParaRPr sz="600">
              <a:solidFill>
                <a:schemeClr val="lt1"/>
              </a:solidFill>
              <a:latin typeface="Arial"/>
              <a:ea typeface="Arial"/>
              <a:cs typeface="Arial"/>
              <a:sym typeface="Arial"/>
            </a:endParaRPr>
          </a:p>
        </p:txBody>
      </p:sp>
      <p:sp>
        <p:nvSpPr>
          <p:cNvPr id="88" name="Google Shape;88;p16"/>
          <p:cNvSpPr/>
          <p:nvPr/>
        </p:nvSpPr>
        <p:spPr>
          <a:xfrm>
            <a:off x="345160" y="4874129"/>
            <a:ext cx="151596" cy="137160"/>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9"/>
        <p:cNvGrpSpPr/>
        <p:nvPr/>
      </p:nvGrpSpPr>
      <p:grpSpPr>
        <a:xfrm>
          <a:off x="0" y="0"/>
          <a:ext cx="0" cy="0"/>
          <a:chOff x="0" y="0"/>
          <a:chExt cx="0" cy="0"/>
        </a:xfrm>
      </p:grpSpPr>
      <p:pic>
        <p:nvPicPr>
          <p:cNvPr id="90" name="Google Shape;90;p1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1" name="Google Shape;91;p17"/>
          <p:cNvSpPr/>
          <p:nvPr/>
        </p:nvSpPr>
        <p:spPr>
          <a:xfrm>
            <a:off x="4115009" y="3036749"/>
            <a:ext cx="139574" cy="113509"/>
          </a:xfrm>
          <a:custGeom>
            <a:avLst/>
            <a:gdLst/>
            <a:ahLst/>
            <a:cxnLst/>
            <a:rect l="l" t="t" r="r" b="b"/>
            <a:pathLst>
              <a:path w="940" h="764" extrusionOk="0">
                <a:moveTo>
                  <a:pt x="296" y="764"/>
                </a:moveTo>
                <a:cubicBezTo>
                  <a:pt x="650" y="764"/>
                  <a:pt x="844" y="470"/>
                  <a:pt x="844" y="215"/>
                </a:cubicBezTo>
                <a:cubicBezTo>
                  <a:pt x="844" y="207"/>
                  <a:pt x="844" y="199"/>
                  <a:pt x="844" y="190"/>
                </a:cubicBezTo>
                <a:cubicBezTo>
                  <a:pt x="881" y="163"/>
                  <a:pt x="914" y="129"/>
                  <a:pt x="940" y="91"/>
                </a:cubicBezTo>
                <a:cubicBezTo>
                  <a:pt x="905" y="106"/>
                  <a:pt x="868" y="116"/>
                  <a:pt x="829" y="121"/>
                </a:cubicBezTo>
                <a:cubicBezTo>
                  <a:pt x="869" y="97"/>
                  <a:pt x="900" y="59"/>
                  <a:pt x="914" y="14"/>
                </a:cubicBezTo>
                <a:cubicBezTo>
                  <a:pt x="877" y="36"/>
                  <a:pt x="835" y="52"/>
                  <a:pt x="791" y="61"/>
                </a:cubicBezTo>
                <a:cubicBezTo>
                  <a:pt x="756" y="24"/>
                  <a:pt x="706" y="0"/>
                  <a:pt x="651" y="0"/>
                </a:cubicBezTo>
                <a:cubicBezTo>
                  <a:pt x="544" y="0"/>
                  <a:pt x="458" y="86"/>
                  <a:pt x="458" y="193"/>
                </a:cubicBezTo>
                <a:cubicBezTo>
                  <a:pt x="458" y="208"/>
                  <a:pt x="460" y="223"/>
                  <a:pt x="463" y="237"/>
                </a:cubicBezTo>
                <a:cubicBezTo>
                  <a:pt x="303" y="229"/>
                  <a:pt x="160" y="152"/>
                  <a:pt x="65" y="35"/>
                </a:cubicBezTo>
                <a:cubicBezTo>
                  <a:pt x="49" y="64"/>
                  <a:pt x="39" y="97"/>
                  <a:pt x="39" y="132"/>
                </a:cubicBezTo>
                <a:cubicBezTo>
                  <a:pt x="39" y="199"/>
                  <a:pt x="73" y="258"/>
                  <a:pt x="125" y="293"/>
                </a:cubicBezTo>
                <a:cubicBezTo>
                  <a:pt x="93" y="292"/>
                  <a:pt x="64" y="283"/>
                  <a:pt x="38" y="269"/>
                </a:cubicBezTo>
                <a:cubicBezTo>
                  <a:pt x="38" y="270"/>
                  <a:pt x="38" y="270"/>
                  <a:pt x="38" y="271"/>
                </a:cubicBezTo>
                <a:cubicBezTo>
                  <a:pt x="38" y="365"/>
                  <a:pt x="104" y="443"/>
                  <a:pt x="192" y="460"/>
                </a:cubicBezTo>
                <a:cubicBezTo>
                  <a:pt x="176" y="465"/>
                  <a:pt x="159" y="467"/>
                  <a:pt x="142" y="467"/>
                </a:cubicBezTo>
                <a:cubicBezTo>
                  <a:pt x="129" y="467"/>
                  <a:pt x="117" y="466"/>
                  <a:pt x="105" y="464"/>
                </a:cubicBezTo>
                <a:cubicBezTo>
                  <a:pt x="130" y="540"/>
                  <a:pt x="201" y="596"/>
                  <a:pt x="285" y="597"/>
                </a:cubicBezTo>
                <a:cubicBezTo>
                  <a:pt x="219" y="649"/>
                  <a:pt x="136" y="680"/>
                  <a:pt x="46" y="680"/>
                </a:cubicBezTo>
                <a:cubicBezTo>
                  <a:pt x="30" y="680"/>
                  <a:pt x="15" y="679"/>
                  <a:pt x="0" y="677"/>
                </a:cubicBezTo>
                <a:cubicBezTo>
                  <a:pt x="85" y="732"/>
                  <a:pt x="187" y="764"/>
                  <a:pt x="296" y="764"/>
                </a:cubicBezTo>
              </a:path>
            </a:pathLst>
          </a:custGeom>
          <a:solidFill>
            <a:srgbClr val="0D5D7B">
              <a:alpha val="27843"/>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2" name="Google Shape;92;p17"/>
          <p:cNvSpPr/>
          <p:nvPr/>
        </p:nvSpPr>
        <p:spPr>
          <a:xfrm>
            <a:off x="4365370" y="3032915"/>
            <a:ext cx="29138" cy="121175"/>
          </a:xfrm>
          <a:custGeom>
            <a:avLst/>
            <a:gdLst/>
            <a:ahLst/>
            <a:cxnLst/>
            <a:rect l="l" t="t" r="r" b="b"/>
            <a:pathLst>
              <a:path w="235" h="978" extrusionOk="0">
                <a:moveTo>
                  <a:pt x="16" y="325"/>
                </a:moveTo>
                <a:cubicBezTo>
                  <a:pt x="219" y="325"/>
                  <a:pt x="219" y="325"/>
                  <a:pt x="219" y="325"/>
                </a:cubicBezTo>
                <a:cubicBezTo>
                  <a:pt x="219" y="978"/>
                  <a:pt x="219" y="978"/>
                  <a:pt x="219" y="978"/>
                </a:cubicBezTo>
                <a:cubicBezTo>
                  <a:pt x="16" y="978"/>
                  <a:pt x="16" y="978"/>
                  <a:pt x="16" y="978"/>
                </a:cubicBezTo>
                <a:lnTo>
                  <a:pt x="16" y="325"/>
                </a:lnTo>
                <a:close/>
                <a:moveTo>
                  <a:pt x="118" y="0"/>
                </a:moveTo>
                <a:cubicBezTo>
                  <a:pt x="183" y="0"/>
                  <a:pt x="235" y="53"/>
                  <a:pt x="235" y="118"/>
                </a:cubicBezTo>
                <a:cubicBezTo>
                  <a:pt x="235" y="183"/>
                  <a:pt x="183" y="236"/>
                  <a:pt x="118" y="236"/>
                </a:cubicBezTo>
                <a:cubicBezTo>
                  <a:pt x="52" y="236"/>
                  <a:pt x="0" y="183"/>
                  <a:pt x="0" y="118"/>
                </a:cubicBezTo>
                <a:cubicBezTo>
                  <a:pt x="0" y="53"/>
                  <a:pt x="52" y="0"/>
                  <a:pt x="118" y="0"/>
                </a:cubicBezTo>
              </a:path>
            </a:pathLst>
          </a:custGeom>
          <a:solidFill>
            <a:srgbClr val="0D5D7B">
              <a:alpha val="27843"/>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3" name="Google Shape;93;p17"/>
          <p:cNvSpPr/>
          <p:nvPr/>
        </p:nvSpPr>
        <p:spPr>
          <a:xfrm>
            <a:off x="4408307" y="3071229"/>
            <a:ext cx="78379" cy="82861"/>
          </a:xfrm>
          <a:custGeom>
            <a:avLst/>
            <a:gdLst/>
            <a:ahLst/>
            <a:cxnLst/>
            <a:rect l="l" t="t" r="r" b="b"/>
            <a:pathLst>
              <a:path w="633" h="669" extrusionOk="0">
                <a:moveTo>
                  <a:pt x="0" y="16"/>
                </a:moveTo>
                <a:cubicBezTo>
                  <a:pt x="194" y="16"/>
                  <a:pt x="194" y="16"/>
                  <a:pt x="194" y="16"/>
                </a:cubicBezTo>
                <a:cubicBezTo>
                  <a:pt x="194" y="105"/>
                  <a:pt x="194" y="105"/>
                  <a:pt x="194" y="105"/>
                </a:cubicBezTo>
                <a:cubicBezTo>
                  <a:pt x="197" y="105"/>
                  <a:pt x="197" y="105"/>
                  <a:pt x="197" y="105"/>
                </a:cubicBezTo>
                <a:cubicBezTo>
                  <a:pt x="224" y="54"/>
                  <a:pt x="291" y="0"/>
                  <a:pt x="389" y="0"/>
                </a:cubicBezTo>
                <a:cubicBezTo>
                  <a:pt x="595" y="0"/>
                  <a:pt x="633" y="135"/>
                  <a:pt x="633" y="311"/>
                </a:cubicBezTo>
                <a:cubicBezTo>
                  <a:pt x="633" y="669"/>
                  <a:pt x="633" y="669"/>
                  <a:pt x="633" y="669"/>
                </a:cubicBezTo>
                <a:cubicBezTo>
                  <a:pt x="430" y="669"/>
                  <a:pt x="430" y="669"/>
                  <a:pt x="430" y="669"/>
                </a:cubicBezTo>
                <a:cubicBezTo>
                  <a:pt x="430" y="352"/>
                  <a:pt x="430" y="352"/>
                  <a:pt x="430" y="352"/>
                </a:cubicBezTo>
                <a:cubicBezTo>
                  <a:pt x="430" y="276"/>
                  <a:pt x="429" y="178"/>
                  <a:pt x="324" y="178"/>
                </a:cubicBezTo>
                <a:cubicBezTo>
                  <a:pt x="219" y="178"/>
                  <a:pt x="203" y="261"/>
                  <a:pt x="203" y="346"/>
                </a:cubicBezTo>
                <a:cubicBezTo>
                  <a:pt x="203" y="669"/>
                  <a:pt x="203" y="669"/>
                  <a:pt x="203" y="669"/>
                </a:cubicBezTo>
                <a:cubicBezTo>
                  <a:pt x="0" y="669"/>
                  <a:pt x="0" y="669"/>
                  <a:pt x="0" y="669"/>
                </a:cubicBezTo>
                <a:lnTo>
                  <a:pt x="0" y="16"/>
                </a:lnTo>
                <a:close/>
              </a:path>
            </a:pathLst>
          </a:custGeom>
          <a:solidFill>
            <a:srgbClr val="0D5D7B">
              <a:alpha val="27843"/>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4" name="Google Shape;94;p17"/>
          <p:cNvSpPr/>
          <p:nvPr/>
        </p:nvSpPr>
        <p:spPr>
          <a:xfrm>
            <a:off x="4597472" y="3054338"/>
            <a:ext cx="128560" cy="90081"/>
          </a:xfrm>
          <a:custGeom>
            <a:avLst/>
            <a:gdLst/>
            <a:ahLst/>
            <a:cxnLst/>
            <a:rect l="l" t="t" r="r" b="b"/>
            <a:pathLst>
              <a:path w="486" h="340" extrusionOk="0">
                <a:moveTo>
                  <a:pt x="476" y="53"/>
                </a:moveTo>
                <a:cubicBezTo>
                  <a:pt x="470" y="32"/>
                  <a:pt x="454" y="16"/>
                  <a:pt x="433" y="10"/>
                </a:cubicBezTo>
                <a:cubicBezTo>
                  <a:pt x="395" y="0"/>
                  <a:pt x="243" y="0"/>
                  <a:pt x="243" y="0"/>
                </a:cubicBezTo>
                <a:cubicBezTo>
                  <a:pt x="243" y="0"/>
                  <a:pt x="91" y="0"/>
                  <a:pt x="53" y="10"/>
                </a:cubicBezTo>
                <a:cubicBezTo>
                  <a:pt x="32" y="16"/>
                  <a:pt x="16" y="32"/>
                  <a:pt x="10" y="53"/>
                </a:cubicBezTo>
                <a:cubicBezTo>
                  <a:pt x="0" y="91"/>
                  <a:pt x="0" y="170"/>
                  <a:pt x="0" y="170"/>
                </a:cubicBezTo>
                <a:cubicBezTo>
                  <a:pt x="0" y="170"/>
                  <a:pt x="0" y="249"/>
                  <a:pt x="10" y="287"/>
                </a:cubicBezTo>
                <a:cubicBezTo>
                  <a:pt x="16" y="308"/>
                  <a:pt x="32" y="324"/>
                  <a:pt x="53" y="330"/>
                </a:cubicBezTo>
                <a:cubicBezTo>
                  <a:pt x="91" y="340"/>
                  <a:pt x="243" y="340"/>
                  <a:pt x="243" y="340"/>
                </a:cubicBezTo>
                <a:cubicBezTo>
                  <a:pt x="243" y="340"/>
                  <a:pt x="395" y="340"/>
                  <a:pt x="433" y="330"/>
                </a:cubicBezTo>
                <a:cubicBezTo>
                  <a:pt x="454" y="324"/>
                  <a:pt x="470" y="308"/>
                  <a:pt x="476" y="287"/>
                </a:cubicBezTo>
                <a:cubicBezTo>
                  <a:pt x="486" y="249"/>
                  <a:pt x="486" y="170"/>
                  <a:pt x="486" y="170"/>
                </a:cubicBezTo>
                <a:cubicBezTo>
                  <a:pt x="486" y="170"/>
                  <a:pt x="486" y="91"/>
                  <a:pt x="476" y="53"/>
                </a:cubicBezTo>
                <a:close/>
                <a:moveTo>
                  <a:pt x="194" y="243"/>
                </a:moveTo>
                <a:cubicBezTo>
                  <a:pt x="194" y="97"/>
                  <a:pt x="194" y="97"/>
                  <a:pt x="194" y="97"/>
                </a:cubicBezTo>
                <a:cubicBezTo>
                  <a:pt x="321" y="170"/>
                  <a:pt x="321" y="170"/>
                  <a:pt x="321" y="170"/>
                </a:cubicBezTo>
                <a:lnTo>
                  <a:pt x="194" y="243"/>
                </a:lnTo>
                <a:close/>
              </a:path>
            </a:pathLst>
          </a:custGeom>
          <a:solidFill>
            <a:srgbClr val="0D5D7B">
              <a:alpha val="27843"/>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5" name="Google Shape;95;p17"/>
          <p:cNvSpPr/>
          <p:nvPr/>
        </p:nvSpPr>
        <p:spPr>
          <a:xfrm>
            <a:off x="4836821" y="3039650"/>
            <a:ext cx="107631" cy="107706"/>
          </a:xfrm>
          <a:custGeom>
            <a:avLst/>
            <a:gdLst/>
            <a:ahLst/>
            <a:cxnLst/>
            <a:rect l="l" t="t" r="r" b="b"/>
            <a:pathLst>
              <a:path w="4096" h="4096" extrusionOk="0">
                <a:moveTo>
                  <a:pt x="3870" y="0"/>
                </a:moveTo>
                <a:cubicBezTo>
                  <a:pt x="226" y="0"/>
                  <a:pt x="226" y="0"/>
                  <a:pt x="226" y="0"/>
                </a:cubicBezTo>
                <a:cubicBezTo>
                  <a:pt x="101" y="0"/>
                  <a:pt x="0" y="101"/>
                  <a:pt x="0" y="226"/>
                </a:cubicBezTo>
                <a:cubicBezTo>
                  <a:pt x="0" y="3870"/>
                  <a:pt x="0" y="3870"/>
                  <a:pt x="0" y="3870"/>
                </a:cubicBezTo>
                <a:cubicBezTo>
                  <a:pt x="0" y="3995"/>
                  <a:pt x="101" y="4096"/>
                  <a:pt x="226" y="4096"/>
                </a:cubicBezTo>
                <a:cubicBezTo>
                  <a:pt x="2188" y="4096"/>
                  <a:pt x="2188" y="4096"/>
                  <a:pt x="2188" y="4096"/>
                </a:cubicBezTo>
                <a:cubicBezTo>
                  <a:pt x="2188" y="2512"/>
                  <a:pt x="2188" y="2512"/>
                  <a:pt x="2188" y="2512"/>
                </a:cubicBezTo>
                <a:cubicBezTo>
                  <a:pt x="1656" y="2512"/>
                  <a:pt x="1656" y="2512"/>
                  <a:pt x="1656" y="2512"/>
                </a:cubicBezTo>
                <a:cubicBezTo>
                  <a:pt x="1656" y="1892"/>
                  <a:pt x="1656" y="1892"/>
                  <a:pt x="1656" y="1892"/>
                </a:cubicBezTo>
                <a:cubicBezTo>
                  <a:pt x="2188" y="1892"/>
                  <a:pt x="2188" y="1892"/>
                  <a:pt x="2188" y="1892"/>
                </a:cubicBezTo>
                <a:cubicBezTo>
                  <a:pt x="2188" y="1436"/>
                  <a:pt x="2188" y="1436"/>
                  <a:pt x="2188" y="1436"/>
                </a:cubicBezTo>
                <a:cubicBezTo>
                  <a:pt x="2188" y="907"/>
                  <a:pt x="2511" y="619"/>
                  <a:pt x="2983" y="619"/>
                </a:cubicBezTo>
                <a:cubicBezTo>
                  <a:pt x="3209" y="619"/>
                  <a:pt x="3403" y="636"/>
                  <a:pt x="3460" y="643"/>
                </a:cubicBezTo>
                <a:cubicBezTo>
                  <a:pt x="3460" y="1196"/>
                  <a:pt x="3460" y="1196"/>
                  <a:pt x="3460" y="1196"/>
                </a:cubicBezTo>
                <a:cubicBezTo>
                  <a:pt x="3134" y="1196"/>
                  <a:pt x="3134" y="1196"/>
                  <a:pt x="3134" y="1196"/>
                </a:cubicBezTo>
                <a:cubicBezTo>
                  <a:pt x="2877" y="1196"/>
                  <a:pt x="2828" y="1318"/>
                  <a:pt x="2828" y="1497"/>
                </a:cubicBezTo>
                <a:cubicBezTo>
                  <a:pt x="2828" y="1892"/>
                  <a:pt x="2828" y="1892"/>
                  <a:pt x="2828" y="1892"/>
                </a:cubicBezTo>
                <a:cubicBezTo>
                  <a:pt x="3442" y="1892"/>
                  <a:pt x="3442" y="1892"/>
                  <a:pt x="3442" y="1892"/>
                </a:cubicBezTo>
                <a:cubicBezTo>
                  <a:pt x="3362" y="2512"/>
                  <a:pt x="3362" y="2512"/>
                  <a:pt x="3362" y="2512"/>
                </a:cubicBezTo>
                <a:cubicBezTo>
                  <a:pt x="2828" y="2512"/>
                  <a:pt x="2828" y="2512"/>
                  <a:pt x="2828" y="2512"/>
                </a:cubicBezTo>
                <a:cubicBezTo>
                  <a:pt x="2828" y="4096"/>
                  <a:pt x="2828" y="4096"/>
                  <a:pt x="2828" y="4096"/>
                </a:cubicBezTo>
                <a:cubicBezTo>
                  <a:pt x="3870" y="4096"/>
                  <a:pt x="3870" y="4096"/>
                  <a:pt x="3870" y="4096"/>
                </a:cubicBezTo>
                <a:cubicBezTo>
                  <a:pt x="3995" y="4096"/>
                  <a:pt x="4096" y="3995"/>
                  <a:pt x="4096" y="3870"/>
                </a:cubicBezTo>
                <a:cubicBezTo>
                  <a:pt x="4096" y="226"/>
                  <a:pt x="4096" y="226"/>
                  <a:pt x="4096" y="226"/>
                </a:cubicBezTo>
                <a:cubicBezTo>
                  <a:pt x="4096" y="101"/>
                  <a:pt x="3995" y="0"/>
                  <a:pt x="3870" y="0"/>
                </a:cubicBezTo>
                <a:close/>
              </a:path>
            </a:pathLst>
          </a:custGeom>
          <a:solidFill>
            <a:srgbClr val="0D5D7B">
              <a:alpha val="27843"/>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6" name="Google Shape;96;p17"/>
          <p:cNvSpPr/>
          <p:nvPr/>
        </p:nvSpPr>
        <p:spPr>
          <a:xfrm>
            <a:off x="-324" y="2332567"/>
            <a:ext cx="2006388" cy="2810933"/>
          </a:xfrm>
          <a:custGeom>
            <a:avLst/>
            <a:gdLst/>
            <a:ahLst/>
            <a:cxnLst/>
            <a:rect l="l" t="t" r="r" b="b"/>
            <a:pathLst>
              <a:path w="2817257" h="3946954" extrusionOk="0">
                <a:moveTo>
                  <a:pt x="0" y="0"/>
                </a:moveTo>
                <a:lnTo>
                  <a:pt x="124981" y="72324"/>
                </a:lnTo>
                <a:cubicBezTo>
                  <a:pt x="643737" y="372513"/>
                  <a:pt x="1335412" y="772766"/>
                  <a:pt x="2257644" y="1306437"/>
                </a:cubicBezTo>
                <a:cubicBezTo>
                  <a:pt x="2524543" y="1459142"/>
                  <a:pt x="2702476" y="1704105"/>
                  <a:pt x="2778733" y="1977701"/>
                </a:cubicBezTo>
                <a:cubicBezTo>
                  <a:pt x="2800975" y="2063597"/>
                  <a:pt x="2813685" y="2152675"/>
                  <a:pt x="2816862" y="2241753"/>
                </a:cubicBezTo>
                <a:cubicBezTo>
                  <a:pt x="2820039" y="2362644"/>
                  <a:pt x="2804152" y="2486716"/>
                  <a:pt x="2766024" y="2604426"/>
                </a:cubicBezTo>
                <a:cubicBezTo>
                  <a:pt x="2686589" y="2865297"/>
                  <a:pt x="2511834" y="3097535"/>
                  <a:pt x="2257644" y="3243877"/>
                </a:cubicBezTo>
                <a:cubicBezTo>
                  <a:pt x="2257644" y="3243877"/>
                  <a:pt x="2257644" y="3243877"/>
                  <a:pt x="1047065" y="3946954"/>
                </a:cubicBezTo>
                <a:cubicBezTo>
                  <a:pt x="1047065" y="3946954"/>
                  <a:pt x="1047065" y="3946954"/>
                  <a:pt x="1511" y="3946954"/>
                </a:cubicBezTo>
                <a:lnTo>
                  <a:pt x="0" y="3946954"/>
                </a:lnTo>
                <a:close/>
              </a:path>
            </a:pathLst>
          </a:custGeom>
          <a:solidFill>
            <a:srgbClr val="00A7CD">
              <a:alpha val="14901"/>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7" name="Google Shape;97;p17"/>
          <p:cNvSpPr/>
          <p:nvPr/>
        </p:nvSpPr>
        <p:spPr>
          <a:xfrm rot="-5400000">
            <a:off x="5961970" y="1961469"/>
            <a:ext cx="2336174" cy="4027887"/>
          </a:xfrm>
          <a:custGeom>
            <a:avLst/>
            <a:gdLst/>
            <a:ahLst/>
            <a:cxnLst/>
            <a:rect l="l" t="t" r="r" b="b"/>
            <a:pathLst>
              <a:path w="3352800" h="5780692" extrusionOk="0">
                <a:moveTo>
                  <a:pt x="3352800" y="5780692"/>
                </a:moveTo>
                <a:lnTo>
                  <a:pt x="0" y="5780692"/>
                </a:lnTo>
                <a:lnTo>
                  <a:pt x="0" y="0"/>
                </a:lnTo>
                <a:close/>
              </a:path>
            </a:pathLst>
          </a:custGeom>
          <a:solidFill>
            <a:srgbClr val="66757A">
              <a:alpha val="4705"/>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8" name="Google Shape;98;p17"/>
          <p:cNvSpPr/>
          <p:nvPr/>
        </p:nvSpPr>
        <p:spPr>
          <a:xfrm>
            <a:off x="6501074" y="369735"/>
            <a:ext cx="2642924" cy="3907102"/>
          </a:xfrm>
          <a:custGeom>
            <a:avLst/>
            <a:gdLst/>
            <a:ahLst/>
            <a:cxnLst/>
            <a:rect l="l" t="t" r="r" b="b"/>
            <a:pathLst>
              <a:path w="10000" h="10000" extrusionOk="0">
                <a:moveTo>
                  <a:pt x="103" y="4497"/>
                </a:moveTo>
                <a:cubicBezTo>
                  <a:pt x="38" y="4645"/>
                  <a:pt x="9" y="4793"/>
                  <a:pt x="1" y="4941"/>
                </a:cubicBezTo>
                <a:cubicBezTo>
                  <a:pt x="-6" y="5148"/>
                  <a:pt x="30" y="5355"/>
                  <a:pt x="125" y="5553"/>
                </a:cubicBezTo>
                <a:cubicBezTo>
                  <a:pt x="234" y="5800"/>
                  <a:pt x="416" y="6027"/>
                  <a:pt x="664" y="6219"/>
                </a:cubicBezTo>
                <a:cubicBezTo>
                  <a:pt x="869" y="6382"/>
                  <a:pt x="1109" y="6520"/>
                  <a:pt x="1401" y="6634"/>
                </a:cubicBezTo>
                <a:lnTo>
                  <a:pt x="7938" y="9191"/>
                </a:lnTo>
                <a:lnTo>
                  <a:pt x="10000" y="10000"/>
                </a:lnTo>
                <a:lnTo>
                  <a:pt x="10000" y="0"/>
                </a:lnTo>
                <a:lnTo>
                  <a:pt x="1401" y="3361"/>
                </a:lnTo>
                <a:cubicBezTo>
                  <a:pt x="730" y="3623"/>
                  <a:pt x="285" y="4033"/>
                  <a:pt x="103" y="4497"/>
                </a:cubicBezTo>
                <a:close/>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9" name="Google Shape;99;p17"/>
          <p:cNvSpPr/>
          <p:nvPr/>
        </p:nvSpPr>
        <p:spPr>
          <a:xfrm>
            <a:off x="477011" y="4869181"/>
            <a:ext cx="2010406" cy="16158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2018 Snowflake Computing Inc. All Rights Reserved</a:t>
            </a:r>
            <a:endParaRPr sz="600">
              <a:solidFill>
                <a:srgbClr val="929292"/>
              </a:solidFill>
              <a:latin typeface="Arial"/>
              <a:ea typeface="Arial"/>
              <a:cs typeface="Arial"/>
              <a:sym typeface="Arial"/>
            </a:endParaRPr>
          </a:p>
        </p:txBody>
      </p:sp>
      <p:sp>
        <p:nvSpPr>
          <p:cNvPr id="100" name="Google Shape;100;p17"/>
          <p:cNvSpPr txBox="1"/>
          <p:nvPr/>
        </p:nvSpPr>
        <p:spPr>
          <a:xfrm>
            <a:off x="3755525" y="2662075"/>
            <a:ext cx="1534200" cy="3462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cap="none">
                <a:solidFill>
                  <a:srgbClr val="558DA9"/>
                </a:solidFill>
                <a:latin typeface="Arial"/>
                <a:ea typeface="Arial"/>
                <a:cs typeface="Arial"/>
                <a:sym typeface="Arial"/>
              </a:rPr>
              <a:t>THANK YOU</a:t>
            </a:r>
            <a:endParaRPr sz="1100">
              <a:solidFill>
                <a:srgbClr val="558DA9"/>
              </a:solidFill>
            </a:endParaRPr>
          </a:p>
        </p:txBody>
      </p:sp>
      <p:sp>
        <p:nvSpPr>
          <p:cNvPr id="101" name="Google Shape;101;p17"/>
          <p:cNvSpPr/>
          <p:nvPr/>
        </p:nvSpPr>
        <p:spPr>
          <a:xfrm>
            <a:off x="2784411" y="1813584"/>
            <a:ext cx="3155284" cy="722377"/>
          </a:xfrm>
          <a:custGeom>
            <a:avLst/>
            <a:gdLst/>
            <a:ahLst/>
            <a:cxnLst/>
            <a:rect l="l" t="t" r="r" b="b"/>
            <a:pathLst>
              <a:path w="10771" h="2451" extrusionOk="0">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29B5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 Tangerine">
  <p:cSld name="Quote - Tangerine">
    <p:bg>
      <p:bgPr>
        <a:solidFill>
          <a:schemeClr val="accent4"/>
        </a:solidFill>
        <a:effectLst/>
      </p:bgPr>
    </p:bg>
    <p:spTree>
      <p:nvGrpSpPr>
        <p:cNvPr id="1" name="Shape 102"/>
        <p:cNvGrpSpPr/>
        <p:nvPr/>
      </p:nvGrpSpPr>
      <p:grpSpPr>
        <a:xfrm>
          <a:off x="0" y="0"/>
          <a:ext cx="0" cy="0"/>
          <a:chOff x="0" y="0"/>
          <a:chExt cx="0" cy="0"/>
        </a:xfrm>
      </p:grpSpPr>
      <p:sp>
        <p:nvSpPr>
          <p:cNvPr id="103" name="Google Shape;103;p18"/>
          <p:cNvSpPr/>
          <p:nvPr/>
        </p:nvSpPr>
        <p:spPr>
          <a:xfrm>
            <a:off x="0" y="4783455"/>
            <a:ext cx="611505" cy="360045"/>
          </a:xfrm>
          <a:prstGeom prst="rect">
            <a:avLst/>
          </a:prstGeom>
          <a:solidFill>
            <a:srgbClr val="FF9F3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104" name="Google Shape;104;p18"/>
          <p:cNvGrpSpPr/>
          <p:nvPr/>
        </p:nvGrpSpPr>
        <p:grpSpPr>
          <a:xfrm>
            <a:off x="0" y="0"/>
            <a:ext cx="9144000" cy="5143500"/>
            <a:chOff x="0" y="0"/>
            <a:chExt cx="12192000" cy="6858000"/>
          </a:xfrm>
        </p:grpSpPr>
        <p:grpSp>
          <p:nvGrpSpPr>
            <p:cNvPr id="105" name="Google Shape;105;p18"/>
            <p:cNvGrpSpPr/>
            <p:nvPr/>
          </p:nvGrpSpPr>
          <p:grpSpPr>
            <a:xfrm>
              <a:off x="6096000" y="0"/>
              <a:ext cx="0" cy="6858000"/>
              <a:chOff x="6134100" y="0"/>
              <a:chExt cx="0" cy="6858000"/>
            </a:xfrm>
          </p:grpSpPr>
          <p:cxnSp>
            <p:nvCxnSpPr>
              <p:cNvPr id="106" name="Google Shape;106;p18"/>
              <p:cNvCxnSpPr/>
              <p:nvPr/>
            </p:nvCxnSpPr>
            <p:spPr>
              <a:xfrm>
                <a:off x="6134100" y="0"/>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107" name="Google Shape;107;p18"/>
              <p:cNvCxnSpPr/>
              <p:nvPr/>
            </p:nvCxnSpPr>
            <p:spPr>
              <a:xfrm>
                <a:off x="6134100" y="5346700"/>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nvGrpSpPr>
            <p:cNvPr id="108" name="Google Shape;108;p18"/>
            <p:cNvGrpSpPr/>
            <p:nvPr/>
          </p:nvGrpSpPr>
          <p:grpSpPr>
            <a:xfrm>
              <a:off x="0" y="3435349"/>
              <a:ext cx="12192000" cy="1"/>
              <a:chOff x="0" y="3435349"/>
              <a:chExt cx="12192000" cy="1"/>
            </a:xfrm>
          </p:grpSpPr>
          <p:cxnSp>
            <p:nvCxnSpPr>
              <p:cNvPr id="109" name="Google Shape;109;p18"/>
              <p:cNvCxnSpPr/>
              <p:nvPr/>
            </p:nvCxnSpPr>
            <p:spPr>
              <a:xfrm rot="10800000">
                <a:off x="755650" y="2679700"/>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110" name="Google Shape;110;p18"/>
              <p:cNvCxnSpPr/>
              <p:nvPr/>
            </p:nvCxnSpPr>
            <p:spPr>
              <a:xfrm rot="10800000">
                <a:off x="11436350" y="2679699"/>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sp>
        <p:nvSpPr>
          <p:cNvPr id="111" name="Google Shape;111;p18"/>
          <p:cNvSpPr txBox="1">
            <a:spLocks noGrp="1"/>
          </p:cNvSpPr>
          <p:nvPr>
            <p:ph type="body" idx="1"/>
          </p:nvPr>
        </p:nvSpPr>
        <p:spPr>
          <a:xfrm>
            <a:off x="1314450" y="1214438"/>
            <a:ext cx="6515100" cy="2714625"/>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80000"/>
              </a:lnSpc>
              <a:spcBef>
                <a:spcPts val="800"/>
              </a:spcBef>
              <a:spcAft>
                <a:spcPts val="0"/>
              </a:spcAft>
              <a:buClr>
                <a:schemeClr val="lt1"/>
              </a:buClr>
              <a:buSzPts val="4100"/>
              <a:buFont typeface="Arial"/>
              <a:buNone/>
              <a:defRPr sz="4100" b="1"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grpSp>
        <p:nvGrpSpPr>
          <p:cNvPr id="112" name="Google Shape;112;p18"/>
          <p:cNvGrpSpPr/>
          <p:nvPr/>
        </p:nvGrpSpPr>
        <p:grpSpPr>
          <a:xfrm>
            <a:off x="0" y="0"/>
            <a:ext cx="9144000" cy="5143500"/>
            <a:chOff x="0" y="0"/>
            <a:chExt cx="12192000" cy="6858000"/>
          </a:xfrm>
        </p:grpSpPr>
        <p:grpSp>
          <p:nvGrpSpPr>
            <p:cNvPr id="113" name="Google Shape;113;p18"/>
            <p:cNvGrpSpPr/>
            <p:nvPr/>
          </p:nvGrpSpPr>
          <p:grpSpPr>
            <a:xfrm>
              <a:off x="6096000" y="0"/>
              <a:ext cx="0" cy="6858000"/>
              <a:chOff x="6134100" y="0"/>
              <a:chExt cx="0" cy="6858000"/>
            </a:xfrm>
          </p:grpSpPr>
          <p:cxnSp>
            <p:nvCxnSpPr>
              <p:cNvPr id="114" name="Google Shape;114;p18"/>
              <p:cNvCxnSpPr/>
              <p:nvPr/>
            </p:nvCxnSpPr>
            <p:spPr>
              <a:xfrm>
                <a:off x="6134100" y="0"/>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115" name="Google Shape;115;p18"/>
              <p:cNvCxnSpPr/>
              <p:nvPr/>
            </p:nvCxnSpPr>
            <p:spPr>
              <a:xfrm>
                <a:off x="6134100" y="5346700"/>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nvGrpSpPr>
            <p:cNvPr id="116" name="Google Shape;116;p18"/>
            <p:cNvGrpSpPr/>
            <p:nvPr/>
          </p:nvGrpSpPr>
          <p:grpSpPr>
            <a:xfrm>
              <a:off x="0" y="3435349"/>
              <a:ext cx="12192000" cy="1"/>
              <a:chOff x="0" y="3435349"/>
              <a:chExt cx="12192000" cy="1"/>
            </a:xfrm>
          </p:grpSpPr>
          <p:cxnSp>
            <p:nvCxnSpPr>
              <p:cNvPr id="117" name="Google Shape;117;p18"/>
              <p:cNvCxnSpPr/>
              <p:nvPr/>
            </p:nvCxnSpPr>
            <p:spPr>
              <a:xfrm rot="10800000">
                <a:off x="755650" y="2679700"/>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118" name="Google Shape;118;p18"/>
              <p:cNvCxnSpPr/>
              <p:nvPr/>
            </p:nvCxnSpPr>
            <p:spPr>
              <a:xfrm rot="10800000">
                <a:off x="11436350" y="2679699"/>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sp>
        <p:nvSpPr>
          <p:cNvPr id="119" name="Google Shape;119;p18"/>
          <p:cNvSpPr/>
          <p:nvPr/>
        </p:nvSpPr>
        <p:spPr>
          <a:xfrm>
            <a:off x="477011" y="4869181"/>
            <a:ext cx="2010406" cy="16158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chemeClr val="lt1"/>
                </a:solidFill>
                <a:latin typeface="Arial"/>
                <a:ea typeface="Arial"/>
                <a:cs typeface="Arial"/>
                <a:sym typeface="Arial"/>
              </a:rPr>
              <a:t>© 2018 Snowflake Computing Inc. All Rights Reserved</a:t>
            </a:r>
            <a:endParaRPr sz="600">
              <a:solidFill>
                <a:schemeClr val="lt1"/>
              </a:solidFill>
              <a:latin typeface="Arial"/>
              <a:ea typeface="Arial"/>
              <a:cs typeface="Arial"/>
              <a:sym typeface="Arial"/>
            </a:endParaRPr>
          </a:p>
        </p:txBody>
      </p:sp>
      <p:sp>
        <p:nvSpPr>
          <p:cNvPr id="120" name="Google Shape;120;p18"/>
          <p:cNvSpPr/>
          <p:nvPr/>
        </p:nvSpPr>
        <p:spPr>
          <a:xfrm>
            <a:off x="345160" y="4874129"/>
            <a:ext cx="151596" cy="137160"/>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Image">
  <p:cSld name="Title - Image">
    <p:spTree>
      <p:nvGrpSpPr>
        <p:cNvPr id="1" name="Shape 121"/>
        <p:cNvGrpSpPr/>
        <p:nvPr/>
      </p:nvGrpSpPr>
      <p:grpSpPr>
        <a:xfrm>
          <a:off x="0" y="0"/>
          <a:ext cx="0" cy="0"/>
          <a:chOff x="0" y="0"/>
          <a:chExt cx="0" cy="0"/>
        </a:xfrm>
      </p:grpSpPr>
      <p:sp>
        <p:nvSpPr>
          <p:cNvPr id="122" name="Google Shape;122;p19"/>
          <p:cNvSpPr txBox="1">
            <a:spLocks noGrp="1"/>
          </p:cNvSpPr>
          <p:nvPr>
            <p:ph type="body" idx="1"/>
          </p:nvPr>
        </p:nvSpPr>
        <p:spPr>
          <a:xfrm>
            <a:off x="428387" y="1177290"/>
            <a:ext cx="5383261" cy="2080259"/>
          </a:xfrm>
          <a:prstGeom prst="rect">
            <a:avLst/>
          </a:prstGeom>
          <a:noFill/>
          <a:ln>
            <a:noFill/>
          </a:ln>
        </p:spPr>
        <p:txBody>
          <a:bodyPr spcFirstLastPara="1" wrap="square" lIns="68575" tIns="34275" rIns="68575" bIns="34275" anchor="b" anchorCtr="0">
            <a:noAutofit/>
          </a:bodyPr>
          <a:lstStyle>
            <a:lvl1pPr marL="457200" marR="0" lvl="0" indent="-228600" algn="l" rtl="0">
              <a:lnSpc>
                <a:spcPct val="70000"/>
              </a:lnSpc>
              <a:spcBef>
                <a:spcPts val="800"/>
              </a:spcBef>
              <a:spcAft>
                <a:spcPts val="0"/>
              </a:spcAft>
              <a:buClr>
                <a:schemeClr val="lt1"/>
              </a:buClr>
              <a:buSzPts val="4500"/>
              <a:buFont typeface="Arial"/>
              <a:buNone/>
              <a:defRPr sz="4500" b="1"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3" name="Google Shape;123;p19"/>
          <p:cNvSpPr txBox="1">
            <a:spLocks noGrp="1"/>
          </p:cNvSpPr>
          <p:nvPr>
            <p:ph type="body" idx="2"/>
          </p:nvPr>
        </p:nvSpPr>
        <p:spPr>
          <a:xfrm>
            <a:off x="428387" y="3314938"/>
            <a:ext cx="5389483" cy="725567"/>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4" name="Google Shape;124;p19"/>
          <p:cNvSpPr txBox="1">
            <a:spLocks noGrp="1"/>
          </p:cNvSpPr>
          <p:nvPr>
            <p:ph type="body" idx="3"/>
          </p:nvPr>
        </p:nvSpPr>
        <p:spPr>
          <a:xfrm>
            <a:off x="428387" y="4537949"/>
            <a:ext cx="6446757" cy="2286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lt1"/>
              </a:buClr>
              <a:buSzPts val="1100"/>
              <a:buFont typeface="Arial"/>
              <a:buNone/>
              <a:defRPr sz="1100" b="1"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5" name="Google Shape;125;p19"/>
          <p:cNvSpPr/>
          <p:nvPr/>
        </p:nvSpPr>
        <p:spPr>
          <a:xfrm>
            <a:off x="0" y="4817745"/>
            <a:ext cx="531495" cy="325755"/>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6" name="Google Shape;126;p19"/>
          <p:cNvSpPr/>
          <p:nvPr/>
        </p:nvSpPr>
        <p:spPr>
          <a:xfrm>
            <a:off x="0" y="4817745"/>
            <a:ext cx="531495" cy="325755"/>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7" name="Google Shape;127;p19"/>
          <p:cNvSpPr txBox="1">
            <a:spLocks noGrp="1"/>
          </p:cNvSpPr>
          <p:nvPr>
            <p:ph type="sldNum" idx="12"/>
          </p:nvPr>
        </p:nvSpPr>
        <p:spPr>
          <a:xfrm>
            <a:off x="8657901" y="4870635"/>
            <a:ext cx="257175" cy="161583"/>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600" b="0" i="0">
                <a:solidFill>
                  <a:srgbClr val="929292"/>
                </a:solidFill>
                <a:latin typeface="Arial"/>
                <a:ea typeface="Arial"/>
                <a:cs typeface="Arial"/>
                <a:sym typeface="Arial"/>
              </a:defRPr>
            </a:lvl1pPr>
            <a:lvl2pPr marL="0" marR="0" lvl="1" indent="0" algn="r" rtl="0">
              <a:spcBef>
                <a:spcPts val="0"/>
              </a:spcBef>
              <a:buNone/>
              <a:defRPr sz="600" b="0" i="0">
                <a:solidFill>
                  <a:srgbClr val="929292"/>
                </a:solidFill>
                <a:latin typeface="Arial"/>
                <a:ea typeface="Arial"/>
                <a:cs typeface="Arial"/>
                <a:sym typeface="Arial"/>
              </a:defRPr>
            </a:lvl2pPr>
            <a:lvl3pPr marL="0" marR="0" lvl="2" indent="0" algn="r" rtl="0">
              <a:spcBef>
                <a:spcPts val="0"/>
              </a:spcBef>
              <a:buNone/>
              <a:defRPr sz="600" b="0" i="0">
                <a:solidFill>
                  <a:srgbClr val="929292"/>
                </a:solidFill>
                <a:latin typeface="Arial"/>
                <a:ea typeface="Arial"/>
                <a:cs typeface="Arial"/>
                <a:sym typeface="Arial"/>
              </a:defRPr>
            </a:lvl3pPr>
            <a:lvl4pPr marL="0" marR="0" lvl="3" indent="0" algn="r" rtl="0">
              <a:spcBef>
                <a:spcPts val="0"/>
              </a:spcBef>
              <a:buNone/>
              <a:defRPr sz="600" b="0" i="0">
                <a:solidFill>
                  <a:srgbClr val="929292"/>
                </a:solidFill>
                <a:latin typeface="Arial"/>
                <a:ea typeface="Arial"/>
                <a:cs typeface="Arial"/>
                <a:sym typeface="Arial"/>
              </a:defRPr>
            </a:lvl4pPr>
            <a:lvl5pPr marL="0" marR="0" lvl="4" indent="0" algn="r" rtl="0">
              <a:spcBef>
                <a:spcPts val="0"/>
              </a:spcBef>
              <a:buNone/>
              <a:defRPr sz="600" b="0" i="0">
                <a:solidFill>
                  <a:srgbClr val="929292"/>
                </a:solidFill>
                <a:latin typeface="Arial"/>
                <a:ea typeface="Arial"/>
                <a:cs typeface="Arial"/>
                <a:sym typeface="Arial"/>
              </a:defRPr>
            </a:lvl5pPr>
            <a:lvl6pPr marL="0" marR="0" lvl="5" indent="0" algn="r" rtl="0">
              <a:spcBef>
                <a:spcPts val="0"/>
              </a:spcBef>
              <a:buNone/>
              <a:defRPr sz="600" b="0" i="0">
                <a:solidFill>
                  <a:srgbClr val="929292"/>
                </a:solidFill>
                <a:latin typeface="Arial"/>
                <a:ea typeface="Arial"/>
                <a:cs typeface="Arial"/>
                <a:sym typeface="Arial"/>
              </a:defRPr>
            </a:lvl6pPr>
            <a:lvl7pPr marL="0" marR="0" lvl="6" indent="0" algn="r" rtl="0">
              <a:spcBef>
                <a:spcPts val="0"/>
              </a:spcBef>
              <a:buNone/>
              <a:defRPr sz="600" b="0" i="0">
                <a:solidFill>
                  <a:srgbClr val="929292"/>
                </a:solidFill>
                <a:latin typeface="Arial"/>
                <a:ea typeface="Arial"/>
                <a:cs typeface="Arial"/>
                <a:sym typeface="Arial"/>
              </a:defRPr>
            </a:lvl7pPr>
            <a:lvl8pPr marL="0" marR="0" lvl="7" indent="0" algn="r" rtl="0">
              <a:spcBef>
                <a:spcPts val="0"/>
              </a:spcBef>
              <a:buNone/>
              <a:defRPr sz="600" b="0" i="0">
                <a:solidFill>
                  <a:srgbClr val="929292"/>
                </a:solidFill>
                <a:latin typeface="Arial"/>
                <a:ea typeface="Arial"/>
                <a:cs typeface="Arial"/>
                <a:sym typeface="Arial"/>
              </a:defRPr>
            </a:lvl8pPr>
            <a:lvl9pPr marL="0" marR="0" lvl="8" indent="0" algn="r" rtl="0">
              <a:spcBef>
                <a:spcPts val="0"/>
              </a:spcBef>
              <a:buNone/>
              <a:defRPr sz="600" b="0" i="0">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28" name="Google Shape;128;p19"/>
          <p:cNvSpPr/>
          <p:nvPr/>
        </p:nvSpPr>
        <p:spPr>
          <a:xfrm>
            <a:off x="477011" y="4869181"/>
            <a:ext cx="2010406" cy="16158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2018 Snowflake Computing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Layout">
  <p:cSld name="One Column Layout">
    <p:spTree>
      <p:nvGrpSpPr>
        <p:cNvPr id="1" name="Shape 129"/>
        <p:cNvGrpSpPr/>
        <p:nvPr/>
      </p:nvGrpSpPr>
      <p:grpSpPr>
        <a:xfrm>
          <a:off x="0" y="0"/>
          <a:ext cx="0" cy="0"/>
          <a:chOff x="0" y="0"/>
          <a:chExt cx="0" cy="0"/>
        </a:xfrm>
      </p:grpSpPr>
      <p:sp>
        <p:nvSpPr>
          <p:cNvPr id="130" name="Google Shape;130;p20"/>
          <p:cNvSpPr/>
          <p:nvPr/>
        </p:nvSpPr>
        <p:spPr>
          <a:xfrm>
            <a:off x="0" y="4783455"/>
            <a:ext cx="611505" cy="360045"/>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131" name="Google Shape;131;p20"/>
          <p:cNvGrpSpPr/>
          <p:nvPr/>
        </p:nvGrpSpPr>
        <p:grpSpPr>
          <a:xfrm>
            <a:off x="345195" y="4876043"/>
            <a:ext cx="135191" cy="133435"/>
            <a:chOff x="2940050" y="1514475"/>
            <a:chExt cx="4643438" cy="4583113"/>
          </a:xfrm>
        </p:grpSpPr>
        <p:sp>
          <p:nvSpPr>
            <p:cNvPr id="132" name="Google Shape;132;p20"/>
            <p:cNvSpPr/>
            <p:nvPr/>
          </p:nvSpPr>
          <p:spPr>
            <a:xfrm>
              <a:off x="5507038" y="1514475"/>
              <a:ext cx="1576387" cy="1741488"/>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133" name="Google Shape;133;p20"/>
            <p:cNvSpPr/>
            <p:nvPr/>
          </p:nvSpPr>
          <p:spPr>
            <a:xfrm>
              <a:off x="5970588" y="2924175"/>
              <a:ext cx="1612900" cy="1784350"/>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134" name="Google Shape;134;p20"/>
            <p:cNvSpPr/>
            <p:nvPr/>
          </p:nvSpPr>
          <p:spPr>
            <a:xfrm>
              <a:off x="5499100" y="4398963"/>
              <a:ext cx="1590675" cy="1698625"/>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135" name="Google Shape;135;p20"/>
            <p:cNvSpPr/>
            <p:nvPr/>
          </p:nvSpPr>
          <p:spPr>
            <a:xfrm>
              <a:off x="3435350" y="4359275"/>
              <a:ext cx="1571625" cy="1736725"/>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136" name="Google Shape;136;p20"/>
            <p:cNvSpPr/>
            <p:nvPr/>
          </p:nvSpPr>
          <p:spPr>
            <a:xfrm>
              <a:off x="2940050" y="2924175"/>
              <a:ext cx="1606550" cy="1771650"/>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137" name="Google Shape;137;p20"/>
            <p:cNvSpPr/>
            <p:nvPr/>
          </p:nvSpPr>
          <p:spPr>
            <a:xfrm>
              <a:off x="3424238" y="1514475"/>
              <a:ext cx="1598612" cy="1708150"/>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138" name="Google Shape;138;p20"/>
            <p:cNvSpPr/>
            <p:nvPr/>
          </p:nvSpPr>
          <p:spPr>
            <a:xfrm>
              <a:off x="4724400" y="3267075"/>
              <a:ext cx="1071563" cy="1093788"/>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sp>
        <p:nvSpPr>
          <p:cNvPr id="139" name="Google Shape;139;p20"/>
          <p:cNvSpPr txBox="1">
            <a:spLocks noGrp="1"/>
          </p:cNvSpPr>
          <p:nvPr>
            <p:ph type="body" idx="1"/>
          </p:nvPr>
        </p:nvSpPr>
        <p:spPr>
          <a:xfrm>
            <a:off x="280011" y="992624"/>
            <a:ext cx="8583979" cy="3785116"/>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rgbClr val="5B5B5B"/>
              </a:buClr>
              <a:buSzPts val="1400"/>
              <a:buFont typeface="Arial"/>
              <a:buNone/>
              <a:defRPr sz="1400" b="0" i="0" u="none" strike="noStrike" cap="none">
                <a:solidFill>
                  <a:srgbClr val="5B5B5B"/>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40" name="Google Shape;140;p20"/>
          <p:cNvSpPr txBox="1">
            <a:spLocks noGrp="1"/>
          </p:cNvSpPr>
          <p:nvPr>
            <p:ph type="body" idx="2"/>
          </p:nvPr>
        </p:nvSpPr>
        <p:spPr>
          <a:xfrm>
            <a:off x="277177" y="240476"/>
            <a:ext cx="8589645" cy="687022"/>
          </a:xfrm>
          <a:prstGeom prst="rect">
            <a:avLst/>
          </a:prstGeom>
          <a:noFill/>
          <a:ln>
            <a:noFill/>
          </a:ln>
        </p:spPr>
        <p:txBody>
          <a:bodyPr spcFirstLastPara="1" wrap="square" lIns="68575" tIns="34275" rIns="68575" bIns="34275" anchor="b" anchorCtr="0">
            <a:noAutofit/>
          </a:bodyPr>
          <a:lstStyle>
            <a:lvl1pPr marL="457200" marR="0" lvl="0" indent="-228600" algn="ctr" rtl="0">
              <a:lnSpc>
                <a:spcPct val="90000"/>
              </a:lnSpc>
              <a:spcBef>
                <a:spcPts val="80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41" name="Google Shape;141;p20"/>
          <p:cNvSpPr/>
          <p:nvPr/>
        </p:nvSpPr>
        <p:spPr>
          <a:xfrm>
            <a:off x="0" y="4783455"/>
            <a:ext cx="611505" cy="360045"/>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2" name="Google Shape;142;p20"/>
          <p:cNvSpPr txBox="1">
            <a:spLocks noGrp="1"/>
          </p:cNvSpPr>
          <p:nvPr>
            <p:ph type="sldNum" idx="12"/>
          </p:nvPr>
        </p:nvSpPr>
        <p:spPr>
          <a:xfrm>
            <a:off x="8657901" y="4870635"/>
            <a:ext cx="257175" cy="161583"/>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600" b="0" i="0">
                <a:solidFill>
                  <a:srgbClr val="929292"/>
                </a:solidFill>
                <a:latin typeface="Arial"/>
                <a:ea typeface="Arial"/>
                <a:cs typeface="Arial"/>
                <a:sym typeface="Arial"/>
              </a:defRPr>
            </a:lvl1pPr>
            <a:lvl2pPr marL="0" marR="0" lvl="1" indent="0" algn="r" rtl="0">
              <a:spcBef>
                <a:spcPts val="0"/>
              </a:spcBef>
              <a:buNone/>
              <a:defRPr sz="600" b="0" i="0">
                <a:solidFill>
                  <a:srgbClr val="929292"/>
                </a:solidFill>
                <a:latin typeface="Arial"/>
                <a:ea typeface="Arial"/>
                <a:cs typeface="Arial"/>
                <a:sym typeface="Arial"/>
              </a:defRPr>
            </a:lvl2pPr>
            <a:lvl3pPr marL="0" marR="0" lvl="2" indent="0" algn="r" rtl="0">
              <a:spcBef>
                <a:spcPts val="0"/>
              </a:spcBef>
              <a:buNone/>
              <a:defRPr sz="600" b="0" i="0">
                <a:solidFill>
                  <a:srgbClr val="929292"/>
                </a:solidFill>
                <a:latin typeface="Arial"/>
                <a:ea typeface="Arial"/>
                <a:cs typeface="Arial"/>
                <a:sym typeface="Arial"/>
              </a:defRPr>
            </a:lvl3pPr>
            <a:lvl4pPr marL="0" marR="0" lvl="3" indent="0" algn="r" rtl="0">
              <a:spcBef>
                <a:spcPts val="0"/>
              </a:spcBef>
              <a:buNone/>
              <a:defRPr sz="600" b="0" i="0">
                <a:solidFill>
                  <a:srgbClr val="929292"/>
                </a:solidFill>
                <a:latin typeface="Arial"/>
                <a:ea typeface="Arial"/>
                <a:cs typeface="Arial"/>
                <a:sym typeface="Arial"/>
              </a:defRPr>
            </a:lvl4pPr>
            <a:lvl5pPr marL="0" marR="0" lvl="4" indent="0" algn="r" rtl="0">
              <a:spcBef>
                <a:spcPts val="0"/>
              </a:spcBef>
              <a:buNone/>
              <a:defRPr sz="600" b="0" i="0">
                <a:solidFill>
                  <a:srgbClr val="929292"/>
                </a:solidFill>
                <a:latin typeface="Arial"/>
                <a:ea typeface="Arial"/>
                <a:cs typeface="Arial"/>
                <a:sym typeface="Arial"/>
              </a:defRPr>
            </a:lvl5pPr>
            <a:lvl6pPr marL="0" marR="0" lvl="5" indent="0" algn="r" rtl="0">
              <a:spcBef>
                <a:spcPts val="0"/>
              </a:spcBef>
              <a:buNone/>
              <a:defRPr sz="600" b="0" i="0">
                <a:solidFill>
                  <a:srgbClr val="929292"/>
                </a:solidFill>
                <a:latin typeface="Arial"/>
                <a:ea typeface="Arial"/>
                <a:cs typeface="Arial"/>
                <a:sym typeface="Arial"/>
              </a:defRPr>
            </a:lvl6pPr>
            <a:lvl7pPr marL="0" marR="0" lvl="6" indent="0" algn="r" rtl="0">
              <a:spcBef>
                <a:spcPts val="0"/>
              </a:spcBef>
              <a:buNone/>
              <a:defRPr sz="600" b="0" i="0">
                <a:solidFill>
                  <a:srgbClr val="929292"/>
                </a:solidFill>
                <a:latin typeface="Arial"/>
                <a:ea typeface="Arial"/>
                <a:cs typeface="Arial"/>
                <a:sym typeface="Arial"/>
              </a:defRPr>
            </a:lvl7pPr>
            <a:lvl8pPr marL="0" marR="0" lvl="7" indent="0" algn="r" rtl="0">
              <a:spcBef>
                <a:spcPts val="0"/>
              </a:spcBef>
              <a:buNone/>
              <a:defRPr sz="600" b="0" i="0">
                <a:solidFill>
                  <a:srgbClr val="929292"/>
                </a:solidFill>
                <a:latin typeface="Arial"/>
                <a:ea typeface="Arial"/>
                <a:cs typeface="Arial"/>
                <a:sym typeface="Arial"/>
              </a:defRPr>
            </a:lvl8pPr>
            <a:lvl9pPr marL="0" marR="0" lvl="8" indent="0" algn="r" rtl="0">
              <a:spcBef>
                <a:spcPts val="0"/>
              </a:spcBef>
              <a:buNone/>
              <a:defRPr sz="600" b="0" i="0">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43" name="Google Shape;143;p20"/>
          <p:cNvSpPr/>
          <p:nvPr/>
        </p:nvSpPr>
        <p:spPr>
          <a:xfrm>
            <a:off x="477011" y="4869181"/>
            <a:ext cx="2010406" cy="16158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2018 Snowflake Computing Inc. All Rights Reserved</a:t>
            </a:r>
            <a:endParaRPr sz="600">
              <a:solidFill>
                <a:srgbClr val="929292"/>
              </a:solidFill>
              <a:latin typeface="Arial"/>
              <a:ea typeface="Arial"/>
              <a:cs typeface="Arial"/>
              <a:sym typeface="Arial"/>
            </a:endParaRPr>
          </a:p>
        </p:txBody>
      </p:sp>
      <p:sp>
        <p:nvSpPr>
          <p:cNvPr id="144" name="Google Shape;144;p20"/>
          <p:cNvSpPr/>
          <p:nvPr/>
        </p:nvSpPr>
        <p:spPr>
          <a:xfrm>
            <a:off x="345160" y="4874129"/>
            <a:ext cx="151596" cy="137160"/>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29B5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45"/>
        <p:cNvGrpSpPr/>
        <p:nvPr/>
      </p:nvGrpSpPr>
      <p:grpSpPr>
        <a:xfrm>
          <a:off x="0" y="0"/>
          <a:ext cx="0" cy="0"/>
          <a:chOff x="0" y="0"/>
          <a:chExt cx="0" cy="0"/>
        </a:xfrm>
      </p:grpSpPr>
      <p:sp>
        <p:nvSpPr>
          <p:cNvPr id="146" name="Google Shape;146;p21"/>
          <p:cNvSpPr/>
          <p:nvPr/>
        </p:nvSpPr>
        <p:spPr>
          <a:xfrm>
            <a:off x="5636772" y="1691681"/>
            <a:ext cx="3507229" cy="3451819"/>
          </a:xfrm>
          <a:custGeom>
            <a:avLst/>
            <a:gdLst/>
            <a:ahLst/>
            <a:cxnLst/>
            <a:rect l="l" t="t" r="r" b="b"/>
            <a:pathLst>
              <a:path w="4676305" h="4602426" extrusionOk="0">
                <a:moveTo>
                  <a:pt x="4676305" y="0"/>
                </a:moveTo>
                <a:lnTo>
                  <a:pt x="4676305" y="2656059"/>
                </a:lnTo>
                <a:lnTo>
                  <a:pt x="4491197" y="2763226"/>
                </a:lnTo>
                <a:cubicBezTo>
                  <a:pt x="4219399" y="2920582"/>
                  <a:pt x="3884879" y="3114251"/>
                  <a:pt x="3473161" y="3352612"/>
                </a:cubicBezTo>
                <a:cubicBezTo>
                  <a:pt x="3473161" y="3352612"/>
                  <a:pt x="3473161" y="3352612"/>
                  <a:pt x="4650953" y="4032052"/>
                </a:cubicBezTo>
                <a:lnTo>
                  <a:pt x="4676305" y="4046677"/>
                </a:lnTo>
                <a:lnTo>
                  <a:pt x="4676305" y="4602426"/>
                </a:lnTo>
                <a:lnTo>
                  <a:pt x="1010917" y="4602426"/>
                </a:lnTo>
                <a:lnTo>
                  <a:pt x="937870" y="4560178"/>
                </a:lnTo>
                <a:cubicBezTo>
                  <a:pt x="822646" y="4493535"/>
                  <a:pt x="703705" y="4424742"/>
                  <a:pt x="580927" y="4353730"/>
                </a:cubicBezTo>
                <a:cubicBezTo>
                  <a:pt x="317790" y="4201633"/>
                  <a:pt x="136317" y="3961001"/>
                  <a:pt x="54654" y="3693129"/>
                </a:cubicBezTo>
                <a:cubicBezTo>
                  <a:pt x="13822" y="3568273"/>
                  <a:pt x="-2057" y="3441146"/>
                  <a:pt x="212" y="3316290"/>
                </a:cubicBezTo>
                <a:cubicBezTo>
                  <a:pt x="4749" y="3225486"/>
                  <a:pt x="18359" y="3132412"/>
                  <a:pt x="43312" y="3041607"/>
                </a:cubicBezTo>
                <a:cubicBezTo>
                  <a:pt x="120438" y="2760114"/>
                  <a:pt x="306448" y="2505861"/>
                  <a:pt x="580927" y="2346954"/>
                </a:cubicBezTo>
                <a:cubicBezTo>
                  <a:pt x="580927" y="2346954"/>
                  <a:pt x="580927" y="2346954"/>
                  <a:pt x="4509827" y="76845"/>
                </a:cubicBezTo>
                <a:cubicBezTo>
                  <a:pt x="4555762" y="50739"/>
                  <a:pt x="4602690" y="28037"/>
                  <a:pt x="4650292" y="8671"/>
                </a:cubicBezTo>
                <a:close/>
              </a:path>
            </a:pathLst>
          </a:custGeom>
          <a:solidFill>
            <a:srgbClr val="F2F5F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7" name="Google Shape;147;p21"/>
          <p:cNvSpPr/>
          <p:nvPr/>
        </p:nvSpPr>
        <p:spPr>
          <a:xfrm flipH="1">
            <a:off x="0" y="68579"/>
            <a:ext cx="3148378" cy="4651534"/>
          </a:xfrm>
          <a:custGeom>
            <a:avLst/>
            <a:gdLst/>
            <a:ahLst/>
            <a:cxnLst/>
            <a:rect l="l" t="t" r="r" b="b"/>
            <a:pathLst>
              <a:path w="1373" h="2026" extrusionOk="0">
                <a:moveTo>
                  <a:pt x="15" y="911"/>
                </a:moveTo>
                <a:cubicBezTo>
                  <a:pt x="6" y="941"/>
                  <a:pt x="2" y="971"/>
                  <a:pt x="1" y="1001"/>
                </a:cubicBezTo>
                <a:cubicBezTo>
                  <a:pt x="0" y="1043"/>
                  <a:pt x="5" y="1085"/>
                  <a:pt x="18" y="1125"/>
                </a:cubicBezTo>
                <a:cubicBezTo>
                  <a:pt x="33" y="1175"/>
                  <a:pt x="58" y="1221"/>
                  <a:pt x="92" y="1260"/>
                </a:cubicBezTo>
                <a:cubicBezTo>
                  <a:pt x="120" y="1293"/>
                  <a:pt x="153" y="1321"/>
                  <a:pt x="193" y="1344"/>
                </a:cubicBezTo>
                <a:cubicBezTo>
                  <a:pt x="1090" y="1862"/>
                  <a:pt x="1090" y="1862"/>
                  <a:pt x="1090" y="1862"/>
                </a:cubicBezTo>
                <a:cubicBezTo>
                  <a:pt x="1373" y="2026"/>
                  <a:pt x="1373" y="2026"/>
                  <a:pt x="1373" y="2026"/>
                </a:cubicBezTo>
                <a:cubicBezTo>
                  <a:pt x="1373" y="1143"/>
                  <a:pt x="1373" y="1143"/>
                  <a:pt x="1373" y="1143"/>
                </a:cubicBezTo>
                <a:cubicBezTo>
                  <a:pt x="1148" y="1013"/>
                  <a:pt x="1148" y="1013"/>
                  <a:pt x="1148" y="1013"/>
                </a:cubicBezTo>
                <a:cubicBezTo>
                  <a:pt x="1373" y="883"/>
                  <a:pt x="1373" y="883"/>
                  <a:pt x="1373" y="883"/>
                </a:cubicBezTo>
                <a:cubicBezTo>
                  <a:pt x="1373" y="0"/>
                  <a:pt x="1373" y="0"/>
                  <a:pt x="1373" y="0"/>
                </a:cubicBezTo>
                <a:cubicBezTo>
                  <a:pt x="193" y="681"/>
                  <a:pt x="193" y="681"/>
                  <a:pt x="193" y="681"/>
                </a:cubicBezTo>
                <a:cubicBezTo>
                  <a:pt x="101" y="734"/>
                  <a:pt x="40" y="817"/>
                  <a:pt x="15" y="911"/>
                </a:cubicBezTo>
                <a:close/>
              </a:path>
            </a:pathLst>
          </a:custGeom>
          <a:solidFill>
            <a:srgbClr val="2BB5E8">
              <a:alpha val="4705"/>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8" name="Google Shape;148;p21"/>
          <p:cNvSpPr/>
          <p:nvPr/>
        </p:nvSpPr>
        <p:spPr>
          <a:xfrm>
            <a:off x="6824193" y="1"/>
            <a:ext cx="2319807" cy="2285290"/>
          </a:xfrm>
          <a:custGeom>
            <a:avLst/>
            <a:gdLst/>
            <a:ahLst/>
            <a:cxnLst/>
            <a:rect l="l" t="t" r="r" b="b"/>
            <a:pathLst>
              <a:path w="3093076" h="3047053" extrusionOk="0">
                <a:moveTo>
                  <a:pt x="83819" y="0"/>
                </a:moveTo>
                <a:lnTo>
                  <a:pt x="2605289" y="0"/>
                </a:lnTo>
                <a:lnTo>
                  <a:pt x="2740383" y="79060"/>
                </a:lnTo>
                <a:cubicBezTo>
                  <a:pt x="2799635" y="113735"/>
                  <a:pt x="2860929" y="149606"/>
                  <a:pt x="2924337" y="186713"/>
                </a:cubicBezTo>
                <a:lnTo>
                  <a:pt x="3093076" y="285463"/>
                </a:lnTo>
                <a:lnTo>
                  <a:pt x="3093076" y="1745768"/>
                </a:lnTo>
                <a:lnTo>
                  <a:pt x="3042135" y="1775580"/>
                </a:lnTo>
                <a:cubicBezTo>
                  <a:pt x="2753558" y="1944461"/>
                  <a:pt x="2176404" y="2282223"/>
                  <a:pt x="1022097" y="2957747"/>
                </a:cubicBezTo>
                <a:cubicBezTo>
                  <a:pt x="701031" y="3141981"/>
                  <a:pt x="272943" y="3034511"/>
                  <a:pt x="89477" y="2696749"/>
                </a:cubicBezTo>
                <a:cubicBezTo>
                  <a:pt x="-93989" y="2374340"/>
                  <a:pt x="13033" y="1959814"/>
                  <a:pt x="334099" y="1760227"/>
                </a:cubicBezTo>
                <a:cubicBezTo>
                  <a:pt x="334099" y="1760227"/>
                  <a:pt x="334099" y="1760227"/>
                  <a:pt x="1633651" y="1007939"/>
                </a:cubicBezTo>
                <a:cubicBezTo>
                  <a:pt x="1633651" y="1007939"/>
                  <a:pt x="1633651" y="1007939"/>
                  <a:pt x="334099" y="271004"/>
                </a:cubicBezTo>
                <a:cubicBezTo>
                  <a:pt x="253832" y="221107"/>
                  <a:pt x="186944" y="157777"/>
                  <a:pt x="134627" y="85811"/>
                </a:cubicBezTo>
                <a:close/>
              </a:path>
            </a:pathLst>
          </a:custGeom>
          <a:solidFill>
            <a:schemeClr val="accent1">
              <a:alpha val="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9" name="Google Shape;149;p21"/>
          <p:cNvSpPr txBox="1">
            <a:spLocks noGrp="1"/>
          </p:cNvSpPr>
          <p:nvPr>
            <p:ph type="body" idx="1"/>
          </p:nvPr>
        </p:nvSpPr>
        <p:spPr>
          <a:xfrm>
            <a:off x="277177" y="231569"/>
            <a:ext cx="8589645" cy="695929"/>
          </a:xfrm>
          <a:prstGeom prst="rect">
            <a:avLst/>
          </a:prstGeom>
          <a:noFill/>
          <a:ln>
            <a:noFill/>
          </a:ln>
        </p:spPr>
        <p:txBody>
          <a:bodyPr spcFirstLastPara="1" wrap="square" lIns="68575" tIns="34275" rIns="68575" bIns="34275" anchor="b" anchorCtr="0">
            <a:noAutofit/>
          </a:bodyPr>
          <a:lstStyle>
            <a:lvl1pPr marL="457200" marR="0" lvl="0" indent="-228600" algn="ctr" rtl="0">
              <a:lnSpc>
                <a:spcPct val="90000"/>
              </a:lnSpc>
              <a:spcBef>
                <a:spcPts val="80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0" name="Google Shape;150;p21"/>
          <p:cNvSpPr txBox="1">
            <a:spLocks noGrp="1"/>
          </p:cNvSpPr>
          <p:nvPr>
            <p:ph type="sldNum" idx="12"/>
          </p:nvPr>
        </p:nvSpPr>
        <p:spPr>
          <a:xfrm>
            <a:off x="8657901" y="4870635"/>
            <a:ext cx="257175" cy="161583"/>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600" b="0" i="0">
                <a:solidFill>
                  <a:srgbClr val="929292"/>
                </a:solidFill>
                <a:latin typeface="Arial"/>
                <a:ea typeface="Arial"/>
                <a:cs typeface="Arial"/>
                <a:sym typeface="Arial"/>
              </a:defRPr>
            </a:lvl1pPr>
            <a:lvl2pPr marL="0" marR="0" lvl="1" indent="0" algn="r" rtl="0">
              <a:spcBef>
                <a:spcPts val="0"/>
              </a:spcBef>
              <a:buNone/>
              <a:defRPr sz="600" b="0" i="0">
                <a:solidFill>
                  <a:srgbClr val="929292"/>
                </a:solidFill>
                <a:latin typeface="Arial"/>
                <a:ea typeface="Arial"/>
                <a:cs typeface="Arial"/>
                <a:sym typeface="Arial"/>
              </a:defRPr>
            </a:lvl2pPr>
            <a:lvl3pPr marL="0" marR="0" lvl="2" indent="0" algn="r" rtl="0">
              <a:spcBef>
                <a:spcPts val="0"/>
              </a:spcBef>
              <a:buNone/>
              <a:defRPr sz="600" b="0" i="0">
                <a:solidFill>
                  <a:srgbClr val="929292"/>
                </a:solidFill>
                <a:latin typeface="Arial"/>
                <a:ea typeface="Arial"/>
                <a:cs typeface="Arial"/>
                <a:sym typeface="Arial"/>
              </a:defRPr>
            </a:lvl3pPr>
            <a:lvl4pPr marL="0" marR="0" lvl="3" indent="0" algn="r" rtl="0">
              <a:spcBef>
                <a:spcPts val="0"/>
              </a:spcBef>
              <a:buNone/>
              <a:defRPr sz="600" b="0" i="0">
                <a:solidFill>
                  <a:srgbClr val="929292"/>
                </a:solidFill>
                <a:latin typeface="Arial"/>
                <a:ea typeface="Arial"/>
                <a:cs typeface="Arial"/>
                <a:sym typeface="Arial"/>
              </a:defRPr>
            </a:lvl4pPr>
            <a:lvl5pPr marL="0" marR="0" lvl="4" indent="0" algn="r" rtl="0">
              <a:spcBef>
                <a:spcPts val="0"/>
              </a:spcBef>
              <a:buNone/>
              <a:defRPr sz="600" b="0" i="0">
                <a:solidFill>
                  <a:srgbClr val="929292"/>
                </a:solidFill>
                <a:latin typeface="Arial"/>
                <a:ea typeface="Arial"/>
                <a:cs typeface="Arial"/>
                <a:sym typeface="Arial"/>
              </a:defRPr>
            </a:lvl5pPr>
            <a:lvl6pPr marL="0" marR="0" lvl="5" indent="0" algn="r" rtl="0">
              <a:spcBef>
                <a:spcPts val="0"/>
              </a:spcBef>
              <a:buNone/>
              <a:defRPr sz="600" b="0" i="0">
                <a:solidFill>
                  <a:srgbClr val="929292"/>
                </a:solidFill>
                <a:latin typeface="Arial"/>
                <a:ea typeface="Arial"/>
                <a:cs typeface="Arial"/>
                <a:sym typeface="Arial"/>
              </a:defRPr>
            </a:lvl6pPr>
            <a:lvl7pPr marL="0" marR="0" lvl="6" indent="0" algn="r" rtl="0">
              <a:spcBef>
                <a:spcPts val="0"/>
              </a:spcBef>
              <a:buNone/>
              <a:defRPr sz="600" b="0" i="0">
                <a:solidFill>
                  <a:srgbClr val="929292"/>
                </a:solidFill>
                <a:latin typeface="Arial"/>
                <a:ea typeface="Arial"/>
                <a:cs typeface="Arial"/>
                <a:sym typeface="Arial"/>
              </a:defRPr>
            </a:lvl7pPr>
            <a:lvl8pPr marL="0" marR="0" lvl="7" indent="0" algn="r" rtl="0">
              <a:spcBef>
                <a:spcPts val="0"/>
              </a:spcBef>
              <a:buNone/>
              <a:defRPr sz="600" b="0" i="0">
                <a:solidFill>
                  <a:srgbClr val="929292"/>
                </a:solidFill>
                <a:latin typeface="Arial"/>
                <a:ea typeface="Arial"/>
                <a:cs typeface="Arial"/>
                <a:sym typeface="Arial"/>
              </a:defRPr>
            </a:lvl8pPr>
            <a:lvl9pPr marL="0" marR="0" lvl="8" indent="0" algn="r" rtl="0">
              <a:spcBef>
                <a:spcPts val="0"/>
              </a:spcBef>
              <a:buNone/>
              <a:defRPr sz="600" b="0" i="0">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51" name="Google Shape;151;p21"/>
          <p:cNvSpPr/>
          <p:nvPr/>
        </p:nvSpPr>
        <p:spPr>
          <a:xfrm>
            <a:off x="477011" y="4869181"/>
            <a:ext cx="2010406" cy="16158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2018 Snowflake Computing Inc. All Rights Reserved</a:t>
            </a:r>
            <a:endParaRPr sz="600">
              <a:solidFill>
                <a:srgbClr val="929292"/>
              </a:solidFill>
              <a:latin typeface="Arial"/>
              <a:ea typeface="Arial"/>
              <a:cs typeface="Arial"/>
              <a:sym typeface="Arial"/>
            </a:endParaRPr>
          </a:p>
        </p:txBody>
      </p:sp>
      <p:sp>
        <p:nvSpPr>
          <p:cNvPr id="152" name="Google Shape;152;p21"/>
          <p:cNvSpPr/>
          <p:nvPr/>
        </p:nvSpPr>
        <p:spPr>
          <a:xfrm>
            <a:off x="345160" y="4874129"/>
            <a:ext cx="151596" cy="137160"/>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29B5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plit Layout">
  <p:cSld name="Split Layout">
    <p:spTree>
      <p:nvGrpSpPr>
        <p:cNvPr id="1" name="Shape 153"/>
        <p:cNvGrpSpPr/>
        <p:nvPr/>
      </p:nvGrpSpPr>
      <p:grpSpPr>
        <a:xfrm>
          <a:off x="0" y="0"/>
          <a:ext cx="0" cy="0"/>
          <a:chOff x="0" y="0"/>
          <a:chExt cx="0" cy="0"/>
        </a:xfrm>
      </p:grpSpPr>
      <p:sp>
        <p:nvSpPr>
          <p:cNvPr id="154" name="Google Shape;154;p22"/>
          <p:cNvSpPr/>
          <p:nvPr/>
        </p:nvSpPr>
        <p:spPr>
          <a:xfrm>
            <a:off x="4572000" y="0"/>
            <a:ext cx="4572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5" name="Google Shape;155;p22"/>
          <p:cNvSpPr/>
          <p:nvPr/>
        </p:nvSpPr>
        <p:spPr>
          <a:xfrm>
            <a:off x="6024563" y="257175"/>
            <a:ext cx="1488105" cy="159186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6" name="Google Shape;156;p22"/>
          <p:cNvSpPr/>
          <p:nvPr/>
        </p:nvSpPr>
        <p:spPr>
          <a:xfrm>
            <a:off x="4574381" y="2416969"/>
            <a:ext cx="3186406" cy="2726531"/>
          </a:xfrm>
          <a:custGeom>
            <a:avLst/>
            <a:gdLst/>
            <a:ahLst/>
            <a:cxnLst/>
            <a:rect l="l" t="t" r="r" b="b"/>
            <a:pathLst>
              <a:path w="4248542" h="3635375" extrusionOk="0">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7" name="Google Shape;157;p22"/>
          <p:cNvSpPr/>
          <p:nvPr/>
        </p:nvSpPr>
        <p:spPr>
          <a:xfrm>
            <a:off x="7184151" y="634350"/>
            <a:ext cx="1959849" cy="2806348"/>
          </a:xfrm>
          <a:custGeom>
            <a:avLst/>
            <a:gdLst/>
            <a:ahLst/>
            <a:cxnLst/>
            <a:rect l="l" t="t" r="r" b="b"/>
            <a:pathLst>
              <a:path w="2613132" h="3741797" extrusionOk="0">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8" name="Google Shape;158;p22"/>
          <p:cNvSpPr/>
          <p:nvPr/>
        </p:nvSpPr>
        <p:spPr>
          <a:xfrm>
            <a:off x="6491288" y="2753537"/>
            <a:ext cx="1576388" cy="1686305"/>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2"/>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9" name="Google Shape;159;p22"/>
          <p:cNvSpPr/>
          <p:nvPr/>
        </p:nvSpPr>
        <p:spPr>
          <a:xfrm>
            <a:off x="4572000" y="0"/>
            <a:ext cx="4572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0" name="Google Shape;160;p22"/>
          <p:cNvSpPr/>
          <p:nvPr/>
        </p:nvSpPr>
        <p:spPr>
          <a:xfrm>
            <a:off x="6024563" y="257175"/>
            <a:ext cx="1488105" cy="159186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1" name="Google Shape;161;p22"/>
          <p:cNvSpPr/>
          <p:nvPr/>
        </p:nvSpPr>
        <p:spPr>
          <a:xfrm>
            <a:off x="4574381" y="2416969"/>
            <a:ext cx="3186406" cy="2726531"/>
          </a:xfrm>
          <a:custGeom>
            <a:avLst/>
            <a:gdLst/>
            <a:ahLst/>
            <a:cxnLst/>
            <a:rect l="l" t="t" r="r" b="b"/>
            <a:pathLst>
              <a:path w="4248542" h="3635375" extrusionOk="0">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2" name="Google Shape;162;p22"/>
          <p:cNvSpPr/>
          <p:nvPr/>
        </p:nvSpPr>
        <p:spPr>
          <a:xfrm>
            <a:off x="7184151" y="634350"/>
            <a:ext cx="1959849" cy="2806348"/>
          </a:xfrm>
          <a:custGeom>
            <a:avLst/>
            <a:gdLst/>
            <a:ahLst/>
            <a:cxnLst/>
            <a:rect l="l" t="t" r="r" b="b"/>
            <a:pathLst>
              <a:path w="2613132" h="3741797" extrusionOk="0">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3" name="Google Shape;163;p22"/>
          <p:cNvSpPr txBox="1">
            <a:spLocks noGrp="1"/>
          </p:cNvSpPr>
          <p:nvPr>
            <p:ph type="body" idx="1"/>
          </p:nvPr>
        </p:nvSpPr>
        <p:spPr>
          <a:xfrm>
            <a:off x="4819650" y="904875"/>
            <a:ext cx="4048125" cy="3914775"/>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228600"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L="1371600" marR="0" lvl="2" indent="-228600"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4" name="Google Shape;164;p22"/>
          <p:cNvSpPr/>
          <p:nvPr/>
        </p:nvSpPr>
        <p:spPr>
          <a:xfrm>
            <a:off x="6491288" y="2753537"/>
            <a:ext cx="1576388" cy="1686305"/>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2"/>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5" name="Google Shape;165;p22"/>
          <p:cNvSpPr txBox="1">
            <a:spLocks noGrp="1"/>
          </p:cNvSpPr>
          <p:nvPr>
            <p:ph type="sldNum" idx="12"/>
          </p:nvPr>
        </p:nvSpPr>
        <p:spPr>
          <a:xfrm>
            <a:off x="8657901" y="4870635"/>
            <a:ext cx="257175" cy="161583"/>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600" b="0" i="0">
                <a:solidFill>
                  <a:schemeClr val="lt1"/>
                </a:solidFill>
                <a:latin typeface="Arial"/>
                <a:ea typeface="Arial"/>
                <a:cs typeface="Arial"/>
                <a:sym typeface="Arial"/>
              </a:defRPr>
            </a:lvl1pPr>
            <a:lvl2pPr marL="0" marR="0" lvl="1" indent="0" algn="r" rtl="0">
              <a:spcBef>
                <a:spcPts val="0"/>
              </a:spcBef>
              <a:buNone/>
              <a:defRPr sz="600" b="0" i="0">
                <a:solidFill>
                  <a:schemeClr val="lt1"/>
                </a:solidFill>
                <a:latin typeface="Arial"/>
                <a:ea typeface="Arial"/>
                <a:cs typeface="Arial"/>
                <a:sym typeface="Arial"/>
              </a:defRPr>
            </a:lvl2pPr>
            <a:lvl3pPr marL="0" marR="0" lvl="2" indent="0" algn="r" rtl="0">
              <a:spcBef>
                <a:spcPts val="0"/>
              </a:spcBef>
              <a:buNone/>
              <a:defRPr sz="600" b="0" i="0">
                <a:solidFill>
                  <a:schemeClr val="lt1"/>
                </a:solidFill>
                <a:latin typeface="Arial"/>
                <a:ea typeface="Arial"/>
                <a:cs typeface="Arial"/>
                <a:sym typeface="Arial"/>
              </a:defRPr>
            </a:lvl3pPr>
            <a:lvl4pPr marL="0" marR="0" lvl="3" indent="0" algn="r" rtl="0">
              <a:spcBef>
                <a:spcPts val="0"/>
              </a:spcBef>
              <a:buNone/>
              <a:defRPr sz="600" b="0" i="0">
                <a:solidFill>
                  <a:schemeClr val="lt1"/>
                </a:solidFill>
                <a:latin typeface="Arial"/>
                <a:ea typeface="Arial"/>
                <a:cs typeface="Arial"/>
                <a:sym typeface="Arial"/>
              </a:defRPr>
            </a:lvl4pPr>
            <a:lvl5pPr marL="0" marR="0" lvl="4" indent="0" algn="r" rtl="0">
              <a:spcBef>
                <a:spcPts val="0"/>
              </a:spcBef>
              <a:buNone/>
              <a:defRPr sz="600" b="0" i="0">
                <a:solidFill>
                  <a:schemeClr val="lt1"/>
                </a:solidFill>
                <a:latin typeface="Arial"/>
                <a:ea typeface="Arial"/>
                <a:cs typeface="Arial"/>
                <a:sym typeface="Arial"/>
              </a:defRPr>
            </a:lvl5pPr>
            <a:lvl6pPr marL="0" marR="0" lvl="5" indent="0" algn="r" rtl="0">
              <a:spcBef>
                <a:spcPts val="0"/>
              </a:spcBef>
              <a:buNone/>
              <a:defRPr sz="600" b="0" i="0">
                <a:solidFill>
                  <a:schemeClr val="lt1"/>
                </a:solidFill>
                <a:latin typeface="Arial"/>
                <a:ea typeface="Arial"/>
                <a:cs typeface="Arial"/>
                <a:sym typeface="Arial"/>
              </a:defRPr>
            </a:lvl6pPr>
            <a:lvl7pPr marL="0" marR="0" lvl="6" indent="0" algn="r" rtl="0">
              <a:spcBef>
                <a:spcPts val="0"/>
              </a:spcBef>
              <a:buNone/>
              <a:defRPr sz="600" b="0" i="0">
                <a:solidFill>
                  <a:schemeClr val="lt1"/>
                </a:solidFill>
                <a:latin typeface="Arial"/>
                <a:ea typeface="Arial"/>
                <a:cs typeface="Arial"/>
                <a:sym typeface="Arial"/>
              </a:defRPr>
            </a:lvl7pPr>
            <a:lvl8pPr marL="0" marR="0" lvl="7" indent="0" algn="r" rtl="0">
              <a:spcBef>
                <a:spcPts val="0"/>
              </a:spcBef>
              <a:buNone/>
              <a:defRPr sz="600" b="0" i="0">
                <a:solidFill>
                  <a:schemeClr val="lt1"/>
                </a:solidFill>
                <a:latin typeface="Arial"/>
                <a:ea typeface="Arial"/>
                <a:cs typeface="Arial"/>
                <a:sym typeface="Arial"/>
              </a:defRPr>
            </a:lvl8pPr>
            <a:lvl9pPr marL="0" marR="0" lvl="8" indent="0" algn="r" rtl="0">
              <a:spcBef>
                <a:spcPts val="0"/>
              </a:spcBef>
              <a:buNone/>
              <a:defRPr sz="600" b="0" i="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66" name="Google Shape;166;p22"/>
          <p:cNvSpPr txBox="1">
            <a:spLocks noGrp="1"/>
          </p:cNvSpPr>
          <p:nvPr>
            <p:ph type="body" idx="2"/>
          </p:nvPr>
        </p:nvSpPr>
        <p:spPr>
          <a:xfrm>
            <a:off x="302895" y="384572"/>
            <a:ext cx="3997642" cy="542925"/>
          </a:xfrm>
          <a:prstGeom prst="rect">
            <a:avLst/>
          </a:prstGeom>
          <a:noFill/>
          <a:ln>
            <a:noFill/>
          </a:ln>
        </p:spPr>
        <p:txBody>
          <a:bodyPr spcFirstLastPara="1" wrap="square" lIns="68575" tIns="34275" rIns="68575" bIns="34275" anchor="b" anchorCtr="0">
            <a:noAutofit/>
          </a:bodyPr>
          <a:lstStyle>
            <a:lvl1pPr marL="457200" marR="0" lvl="0" indent="-228600" algn="l" rtl="0">
              <a:lnSpc>
                <a:spcPct val="90000"/>
              </a:lnSpc>
              <a:spcBef>
                <a:spcPts val="80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7" name="Google Shape;167;p22"/>
          <p:cNvSpPr txBox="1">
            <a:spLocks noGrp="1"/>
          </p:cNvSpPr>
          <p:nvPr>
            <p:ph type="body" idx="3"/>
          </p:nvPr>
        </p:nvSpPr>
        <p:spPr>
          <a:xfrm>
            <a:off x="304562" y="937499"/>
            <a:ext cx="4004548" cy="295036"/>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rgbClr val="5B5B5B"/>
              </a:buClr>
              <a:buSzPts val="1600"/>
              <a:buFont typeface="Arial"/>
              <a:buNone/>
              <a:defRPr sz="1600" b="0" i="0" u="none" strike="noStrike" cap="none">
                <a:solidFill>
                  <a:srgbClr val="5B5B5B"/>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8" name="Google Shape;168;p22"/>
          <p:cNvSpPr/>
          <p:nvPr/>
        </p:nvSpPr>
        <p:spPr>
          <a:xfrm>
            <a:off x="477011" y="4869181"/>
            <a:ext cx="2010406" cy="16158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2018 Snowflake Computing Inc. All Rights Reserved</a:t>
            </a:r>
            <a:endParaRPr sz="600">
              <a:solidFill>
                <a:srgbClr val="929292"/>
              </a:solidFill>
              <a:latin typeface="Arial"/>
              <a:ea typeface="Arial"/>
              <a:cs typeface="Arial"/>
              <a:sym typeface="Arial"/>
            </a:endParaRPr>
          </a:p>
        </p:txBody>
      </p:sp>
      <p:sp>
        <p:nvSpPr>
          <p:cNvPr id="169" name="Google Shape;169;p22"/>
          <p:cNvSpPr/>
          <p:nvPr/>
        </p:nvSpPr>
        <p:spPr>
          <a:xfrm>
            <a:off x="345160" y="4874129"/>
            <a:ext cx="151596" cy="137160"/>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29B5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 Frost">
  <p:cSld name="Quote - Frost">
    <p:bg>
      <p:bgPr>
        <a:solidFill>
          <a:schemeClr val="accent3"/>
        </a:solidFill>
        <a:effectLst/>
      </p:bgPr>
    </p:bg>
    <p:spTree>
      <p:nvGrpSpPr>
        <p:cNvPr id="1" name="Shape 170"/>
        <p:cNvGrpSpPr/>
        <p:nvPr/>
      </p:nvGrpSpPr>
      <p:grpSpPr>
        <a:xfrm>
          <a:off x="0" y="0"/>
          <a:ext cx="0" cy="0"/>
          <a:chOff x="0" y="0"/>
          <a:chExt cx="0" cy="0"/>
        </a:xfrm>
      </p:grpSpPr>
      <p:grpSp>
        <p:nvGrpSpPr>
          <p:cNvPr id="171" name="Google Shape;171;p23"/>
          <p:cNvGrpSpPr/>
          <p:nvPr/>
        </p:nvGrpSpPr>
        <p:grpSpPr>
          <a:xfrm>
            <a:off x="0" y="0"/>
            <a:ext cx="9144000" cy="5143500"/>
            <a:chOff x="0" y="0"/>
            <a:chExt cx="12192000" cy="6858000"/>
          </a:xfrm>
        </p:grpSpPr>
        <p:grpSp>
          <p:nvGrpSpPr>
            <p:cNvPr id="172" name="Google Shape;172;p23"/>
            <p:cNvGrpSpPr/>
            <p:nvPr/>
          </p:nvGrpSpPr>
          <p:grpSpPr>
            <a:xfrm>
              <a:off x="6096000" y="0"/>
              <a:ext cx="0" cy="6858000"/>
              <a:chOff x="6134100" y="0"/>
              <a:chExt cx="0" cy="6858000"/>
            </a:xfrm>
          </p:grpSpPr>
          <p:cxnSp>
            <p:nvCxnSpPr>
              <p:cNvPr id="173" name="Google Shape;173;p23"/>
              <p:cNvCxnSpPr/>
              <p:nvPr/>
            </p:nvCxnSpPr>
            <p:spPr>
              <a:xfrm>
                <a:off x="6134100" y="0"/>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174" name="Google Shape;174;p23"/>
              <p:cNvCxnSpPr/>
              <p:nvPr/>
            </p:nvCxnSpPr>
            <p:spPr>
              <a:xfrm>
                <a:off x="6134100" y="5346700"/>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nvGrpSpPr>
            <p:cNvPr id="175" name="Google Shape;175;p23"/>
            <p:cNvGrpSpPr/>
            <p:nvPr/>
          </p:nvGrpSpPr>
          <p:grpSpPr>
            <a:xfrm>
              <a:off x="0" y="3435349"/>
              <a:ext cx="12192000" cy="1"/>
              <a:chOff x="0" y="3435349"/>
              <a:chExt cx="12192000" cy="1"/>
            </a:xfrm>
          </p:grpSpPr>
          <p:cxnSp>
            <p:nvCxnSpPr>
              <p:cNvPr id="176" name="Google Shape;176;p23"/>
              <p:cNvCxnSpPr/>
              <p:nvPr/>
            </p:nvCxnSpPr>
            <p:spPr>
              <a:xfrm rot="10800000">
                <a:off x="755650" y="2679700"/>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177" name="Google Shape;177;p23"/>
              <p:cNvCxnSpPr/>
              <p:nvPr/>
            </p:nvCxnSpPr>
            <p:spPr>
              <a:xfrm rot="10800000">
                <a:off x="11436350" y="2679699"/>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sp>
        <p:nvSpPr>
          <p:cNvPr id="178" name="Google Shape;178;p23"/>
          <p:cNvSpPr txBox="1">
            <a:spLocks noGrp="1"/>
          </p:cNvSpPr>
          <p:nvPr>
            <p:ph type="body" idx="1"/>
          </p:nvPr>
        </p:nvSpPr>
        <p:spPr>
          <a:xfrm>
            <a:off x="1314450" y="1214438"/>
            <a:ext cx="6515100" cy="2714625"/>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80000"/>
              </a:lnSpc>
              <a:spcBef>
                <a:spcPts val="800"/>
              </a:spcBef>
              <a:spcAft>
                <a:spcPts val="0"/>
              </a:spcAft>
              <a:buClr>
                <a:schemeClr val="lt1"/>
              </a:buClr>
              <a:buSzPts val="4100"/>
              <a:buFont typeface="Arial"/>
              <a:buNone/>
              <a:defRPr sz="4100" b="1"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grpSp>
        <p:nvGrpSpPr>
          <p:cNvPr id="179" name="Google Shape;179;p23"/>
          <p:cNvGrpSpPr/>
          <p:nvPr/>
        </p:nvGrpSpPr>
        <p:grpSpPr>
          <a:xfrm>
            <a:off x="0" y="0"/>
            <a:ext cx="9144000" cy="5143500"/>
            <a:chOff x="0" y="0"/>
            <a:chExt cx="12192000" cy="6858000"/>
          </a:xfrm>
        </p:grpSpPr>
        <p:grpSp>
          <p:nvGrpSpPr>
            <p:cNvPr id="180" name="Google Shape;180;p23"/>
            <p:cNvGrpSpPr/>
            <p:nvPr/>
          </p:nvGrpSpPr>
          <p:grpSpPr>
            <a:xfrm>
              <a:off x="6096000" y="0"/>
              <a:ext cx="0" cy="6858000"/>
              <a:chOff x="6134100" y="0"/>
              <a:chExt cx="0" cy="6858000"/>
            </a:xfrm>
          </p:grpSpPr>
          <p:cxnSp>
            <p:nvCxnSpPr>
              <p:cNvPr id="181" name="Google Shape;181;p23"/>
              <p:cNvCxnSpPr/>
              <p:nvPr/>
            </p:nvCxnSpPr>
            <p:spPr>
              <a:xfrm>
                <a:off x="6134100" y="0"/>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182" name="Google Shape;182;p23"/>
              <p:cNvCxnSpPr/>
              <p:nvPr/>
            </p:nvCxnSpPr>
            <p:spPr>
              <a:xfrm>
                <a:off x="6134100" y="5346700"/>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nvGrpSpPr>
            <p:cNvPr id="183" name="Google Shape;183;p23"/>
            <p:cNvGrpSpPr/>
            <p:nvPr/>
          </p:nvGrpSpPr>
          <p:grpSpPr>
            <a:xfrm>
              <a:off x="0" y="3435349"/>
              <a:ext cx="12192000" cy="1"/>
              <a:chOff x="0" y="3435349"/>
              <a:chExt cx="12192000" cy="1"/>
            </a:xfrm>
          </p:grpSpPr>
          <p:cxnSp>
            <p:nvCxnSpPr>
              <p:cNvPr id="184" name="Google Shape;184;p23"/>
              <p:cNvCxnSpPr/>
              <p:nvPr/>
            </p:nvCxnSpPr>
            <p:spPr>
              <a:xfrm rot="10800000">
                <a:off x="755650" y="2679700"/>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185" name="Google Shape;185;p23"/>
              <p:cNvCxnSpPr/>
              <p:nvPr/>
            </p:nvCxnSpPr>
            <p:spPr>
              <a:xfrm rot="10800000">
                <a:off x="11436350" y="2679699"/>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sp>
        <p:nvSpPr>
          <p:cNvPr id="186" name="Google Shape;186;p23"/>
          <p:cNvSpPr/>
          <p:nvPr/>
        </p:nvSpPr>
        <p:spPr>
          <a:xfrm>
            <a:off x="477011" y="4869181"/>
            <a:ext cx="2010406" cy="16158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chemeClr val="lt1"/>
                </a:solidFill>
                <a:latin typeface="Arial"/>
                <a:ea typeface="Arial"/>
                <a:cs typeface="Arial"/>
                <a:sym typeface="Arial"/>
              </a:rPr>
              <a:t>© 2018 Snowflake Computing Inc. All Rights Reserved</a:t>
            </a:r>
            <a:endParaRPr sz="600">
              <a:solidFill>
                <a:schemeClr val="lt1"/>
              </a:solidFill>
              <a:latin typeface="Arial"/>
              <a:ea typeface="Arial"/>
              <a:cs typeface="Arial"/>
              <a:sym typeface="Arial"/>
            </a:endParaRPr>
          </a:p>
        </p:txBody>
      </p:sp>
      <p:sp>
        <p:nvSpPr>
          <p:cNvPr id="187" name="Google Shape;187;p23"/>
          <p:cNvSpPr/>
          <p:nvPr/>
        </p:nvSpPr>
        <p:spPr>
          <a:xfrm>
            <a:off x="345160" y="4874129"/>
            <a:ext cx="151596" cy="137160"/>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 Violet">
  <p:cSld name="Quote - Violet">
    <p:bg>
      <p:bgPr>
        <a:solidFill>
          <a:schemeClr val="accent5"/>
        </a:solidFill>
        <a:effectLst/>
      </p:bgPr>
    </p:bg>
    <p:spTree>
      <p:nvGrpSpPr>
        <p:cNvPr id="1" name="Shape 188"/>
        <p:cNvGrpSpPr/>
        <p:nvPr/>
      </p:nvGrpSpPr>
      <p:grpSpPr>
        <a:xfrm>
          <a:off x="0" y="0"/>
          <a:ext cx="0" cy="0"/>
          <a:chOff x="0" y="0"/>
          <a:chExt cx="0" cy="0"/>
        </a:xfrm>
      </p:grpSpPr>
      <p:grpSp>
        <p:nvGrpSpPr>
          <p:cNvPr id="189" name="Google Shape;189;p24"/>
          <p:cNvGrpSpPr/>
          <p:nvPr/>
        </p:nvGrpSpPr>
        <p:grpSpPr>
          <a:xfrm>
            <a:off x="0" y="0"/>
            <a:ext cx="9144000" cy="5143500"/>
            <a:chOff x="0" y="0"/>
            <a:chExt cx="12192000" cy="6858000"/>
          </a:xfrm>
        </p:grpSpPr>
        <p:grpSp>
          <p:nvGrpSpPr>
            <p:cNvPr id="190" name="Google Shape;190;p24"/>
            <p:cNvGrpSpPr/>
            <p:nvPr/>
          </p:nvGrpSpPr>
          <p:grpSpPr>
            <a:xfrm>
              <a:off x="6096000" y="0"/>
              <a:ext cx="0" cy="6858000"/>
              <a:chOff x="6134100" y="0"/>
              <a:chExt cx="0" cy="6858000"/>
            </a:xfrm>
          </p:grpSpPr>
          <p:cxnSp>
            <p:nvCxnSpPr>
              <p:cNvPr id="191" name="Google Shape;191;p24"/>
              <p:cNvCxnSpPr/>
              <p:nvPr/>
            </p:nvCxnSpPr>
            <p:spPr>
              <a:xfrm>
                <a:off x="6134100" y="0"/>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192" name="Google Shape;192;p24"/>
              <p:cNvCxnSpPr/>
              <p:nvPr/>
            </p:nvCxnSpPr>
            <p:spPr>
              <a:xfrm>
                <a:off x="6134100" y="5346700"/>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nvGrpSpPr>
            <p:cNvPr id="193" name="Google Shape;193;p24"/>
            <p:cNvGrpSpPr/>
            <p:nvPr/>
          </p:nvGrpSpPr>
          <p:grpSpPr>
            <a:xfrm>
              <a:off x="0" y="3435349"/>
              <a:ext cx="12192000" cy="1"/>
              <a:chOff x="0" y="3435349"/>
              <a:chExt cx="12192000" cy="1"/>
            </a:xfrm>
          </p:grpSpPr>
          <p:cxnSp>
            <p:nvCxnSpPr>
              <p:cNvPr id="194" name="Google Shape;194;p24"/>
              <p:cNvCxnSpPr/>
              <p:nvPr/>
            </p:nvCxnSpPr>
            <p:spPr>
              <a:xfrm rot="10800000">
                <a:off x="755650" y="2679700"/>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195" name="Google Shape;195;p24"/>
              <p:cNvCxnSpPr/>
              <p:nvPr/>
            </p:nvCxnSpPr>
            <p:spPr>
              <a:xfrm rot="10800000">
                <a:off x="11436350" y="2679699"/>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sp>
        <p:nvSpPr>
          <p:cNvPr id="196" name="Google Shape;196;p24"/>
          <p:cNvSpPr txBox="1">
            <a:spLocks noGrp="1"/>
          </p:cNvSpPr>
          <p:nvPr>
            <p:ph type="body" idx="1"/>
          </p:nvPr>
        </p:nvSpPr>
        <p:spPr>
          <a:xfrm>
            <a:off x="1314450" y="1214438"/>
            <a:ext cx="6515100" cy="2714625"/>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80000"/>
              </a:lnSpc>
              <a:spcBef>
                <a:spcPts val="800"/>
              </a:spcBef>
              <a:spcAft>
                <a:spcPts val="0"/>
              </a:spcAft>
              <a:buClr>
                <a:schemeClr val="lt1"/>
              </a:buClr>
              <a:buSzPts val="4100"/>
              <a:buFont typeface="Arial"/>
              <a:buNone/>
              <a:defRPr sz="4100" b="1"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grpSp>
        <p:nvGrpSpPr>
          <p:cNvPr id="197" name="Google Shape;197;p24"/>
          <p:cNvGrpSpPr/>
          <p:nvPr/>
        </p:nvGrpSpPr>
        <p:grpSpPr>
          <a:xfrm>
            <a:off x="0" y="0"/>
            <a:ext cx="9144000" cy="5143500"/>
            <a:chOff x="0" y="0"/>
            <a:chExt cx="12192000" cy="6858000"/>
          </a:xfrm>
        </p:grpSpPr>
        <p:grpSp>
          <p:nvGrpSpPr>
            <p:cNvPr id="198" name="Google Shape;198;p24"/>
            <p:cNvGrpSpPr/>
            <p:nvPr/>
          </p:nvGrpSpPr>
          <p:grpSpPr>
            <a:xfrm>
              <a:off x="6096000" y="0"/>
              <a:ext cx="0" cy="6858000"/>
              <a:chOff x="6134100" y="0"/>
              <a:chExt cx="0" cy="6858000"/>
            </a:xfrm>
          </p:grpSpPr>
          <p:cxnSp>
            <p:nvCxnSpPr>
              <p:cNvPr id="199" name="Google Shape;199;p24"/>
              <p:cNvCxnSpPr/>
              <p:nvPr/>
            </p:nvCxnSpPr>
            <p:spPr>
              <a:xfrm>
                <a:off x="6134100" y="0"/>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200" name="Google Shape;200;p24"/>
              <p:cNvCxnSpPr/>
              <p:nvPr/>
            </p:nvCxnSpPr>
            <p:spPr>
              <a:xfrm>
                <a:off x="6134100" y="5346700"/>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nvGrpSpPr>
            <p:cNvPr id="201" name="Google Shape;201;p24"/>
            <p:cNvGrpSpPr/>
            <p:nvPr/>
          </p:nvGrpSpPr>
          <p:grpSpPr>
            <a:xfrm>
              <a:off x="0" y="3435349"/>
              <a:ext cx="12192000" cy="1"/>
              <a:chOff x="0" y="3435349"/>
              <a:chExt cx="12192000" cy="1"/>
            </a:xfrm>
          </p:grpSpPr>
          <p:cxnSp>
            <p:nvCxnSpPr>
              <p:cNvPr id="202" name="Google Shape;202;p24"/>
              <p:cNvCxnSpPr/>
              <p:nvPr/>
            </p:nvCxnSpPr>
            <p:spPr>
              <a:xfrm rot="10800000">
                <a:off x="755650" y="2679700"/>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203" name="Google Shape;203;p24"/>
              <p:cNvCxnSpPr/>
              <p:nvPr/>
            </p:nvCxnSpPr>
            <p:spPr>
              <a:xfrm rot="10800000">
                <a:off x="11436350" y="2679699"/>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sp>
        <p:nvSpPr>
          <p:cNvPr id="204" name="Google Shape;204;p24"/>
          <p:cNvSpPr/>
          <p:nvPr/>
        </p:nvSpPr>
        <p:spPr>
          <a:xfrm>
            <a:off x="477011" y="4869181"/>
            <a:ext cx="2010406" cy="16158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chemeClr val="lt1"/>
                </a:solidFill>
                <a:latin typeface="Arial"/>
                <a:ea typeface="Arial"/>
                <a:cs typeface="Arial"/>
                <a:sym typeface="Arial"/>
              </a:rPr>
              <a:t>© 2018 Snowflake Computing Inc. All Rights Reserved</a:t>
            </a:r>
            <a:endParaRPr sz="600">
              <a:solidFill>
                <a:schemeClr val="lt1"/>
              </a:solidFill>
              <a:latin typeface="Arial"/>
              <a:ea typeface="Arial"/>
              <a:cs typeface="Arial"/>
              <a:sym typeface="Arial"/>
            </a:endParaRPr>
          </a:p>
        </p:txBody>
      </p:sp>
      <p:sp>
        <p:nvSpPr>
          <p:cNvPr id="205" name="Google Shape;205;p24"/>
          <p:cNvSpPr/>
          <p:nvPr/>
        </p:nvSpPr>
        <p:spPr>
          <a:xfrm>
            <a:off x="345160" y="4874129"/>
            <a:ext cx="151596" cy="137160"/>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 Punchy">
  <p:cSld name="Quote - Punchy">
    <p:bg>
      <p:bgPr>
        <a:solidFill>
          <a:schemeClr val="accent6"/>
        </a:solidFill>
        <a:effectLst/>
      </p:bgPr>
    </p:bg>
    <p:spTree>
      <p:nvGrpSpPr>
        <p:cNvPr id="1" name="Shape 206"/>
        <p:cNvGrpSpPr/>
        <p:nvPr/>
      </p:nvGrpSpPr>
      <p:grpSpPr>
        <a:xfrm>
          <a:off x="0" y="0"/>
          <a:ext cx="0" cy="0"/>
          <a:chOff x="0" y="0"/>
          <a:chExt cx="0" cy="0"/>
        </a:xfrm>
      </p:grpSpPr>
      <p:sp>
        <p:nvSpPr>
          <p:cNvPr id="207" name="Google Shape;207;p25"/>
          <p:cNvSpPr/>
          <p:nvPr/>
        </p:nvSpPr>
        <p:spPr>
          <a:xfrm>
            <a:off x="0" y="4783455"/>
            <a:ext cx="611505" cy="360045"/>
          </a:xfrm>
          <a:prstGeom prst="rect">
            <a:avLst/>
          </a:prstGeom>
          <a:solidFill>
            <a:srgbClr val="D45B9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208" name="Google Shape;208;p25"/>
          <p:cNvGrpSpPr/>
          <p:nvPr/>
        </p:nvGrpSpPr>
        <p:grpSpPr>
          <a:xfrm>
            <a:off x="0" y="0"/>
            <a:ext cx="9144000" cy="5143500"/>
            <a:chOff x="0" y="0"/>
            <a:chExt cx="12192000" cy="6858000"/>
          </a:xfrm>
        </p:grpSpPr>
        <p:grpSp>
          <p:nvGrpSpPr>
            <p:cNvPr id="209" name="Google Shape;209;p25"/>
            <p:cNvGrpSpPr/>
            <p:nvPr/>
          </p:nvGrpSpPr>
          <p:grpSpPr>
            <a:xfrm>
              <a:off x="6096000" y="0"/>
              <a:ext cx="0" cy="6858000"/>
              <a:chOff x="6134100" y="0"/>
              <a:chExt cx="0" cy="6858000"/>
            </a:xfrm>
          </p:grpSpPr>
          <p:cxnSp>
            <p:nvCxnSpPr>
              <p:cNvPr id="210" name="Google Shape;210;p25"/>
              <p:cNvCxnSpPr/>
              <p:nvPr/>
            </p:nvCxnSpPr>
            <p:spPr>
              <a:xfrm>
                <a:off x="6134100" y="0"/>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211" name="Google Shape;211;p25"/>
              <p:cNvCxnSpPr/>
              <p:nvPr/>
            </p:nvCxnSpPr>
            <p:spPr>
              <a:xfrm>
                <a:off x="6134100" y="5346700"/>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nvGrpSpPr>
            <p:cNvPr id="212" name="Google Shape;212;p25"/>
            <p:cNvGrpSpPr/>
            <p:nvPr/>
          </p:nvGrpSpPr>
          <p:grpSpPr>
            <a:xfrm>
              <a:off x="0" y="3435349"/>
              <a:ext cx="12192000" cy="1"/>
              <a:chOff x="0" y="3435349"/>
              <a:chExt cx="12192000" cy="1"/>
            </a:xfrm>
          </p:grpSpPr>
          <p:cxnSp>
            <p:nvCxnSpPr>
              <p:cNvPr id="213" name="Google Shape;213;p25"/>
              <p:cNvCxnSpPr/>
              <p:nvPr/>
            </p:nvCxnSpPr>
            <p:spPr>
              <a:xfrm rot="10800000">
                <a:off x="755650" y="2679700"/>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214" name="Google Shape;214;p25"/>
              <p:cNvCxnSpPr/>
              <p:nvPr/>
            </p:nvCxnSpPr>
            <p:spPr>
              <a:xfrm rot="10800000">
                <a:off x="11436350" y="2679699"/>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grpSp>
        <p:nvGrpSpPr>
          <p:cNvPr id="215" name="Google Shape;215;p25"/>
          <p:cNvGrpSpPr/>
          <p:nvPr/>
        </p:nvGrpSpPr>
        <p:grpSpPr>
          <a:xfrm>
            <a:off x="345195" y="4876043"/>
            <a:ext cx="135191" cy="133435"/>
            <a:chOff x="2940050" y="1514475"/>
            <a:chExt cx="4643438" cy="4583113"/>
          </a:xfrm>
        </p:grpSpPr>
        <p:sp>
          <p:nvSpPr>
            <p:cNvPr id="216" name="Google Shape;216;p25"/>
            <p:cNvSpPr/>
            <p:nvPr/>
          </p:nvSpPr>
          <p:spPr>
            <a:xfrm>
              <a:off x="5507038" y="1514475"/>
              <a:ext cx="1576387" cy="1741488"/>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217" name="Google Shape;217;p25"/>
            <p:cNvSpPr/>
            <p:nvPr/>
          </p:nvSpPr>
          <p:spPr>
            <a:xfrm>
              <a:off x="5970588" y="2924175"/>
              <a:ext cx="1612900" cy="1784350"/>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218" name="Google Shape;218;p25"/>
            <p:cNvSpPr/>
            <p:nvPr/>
          </p:nvSpPr>
          <p:spPr>
            <a:xfrm>
              <a:off x="5499100" y="4398963"/>
              <a:ext cx="1590675" cy="1698625"/>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219" name="Google Shape;219;p25"/>
            <p:cNvSpPr/>
            <p:nvPr/>
          </p:nvSpPr>
          <p:spPr>
            <a:xfrm>
              <a:off x="3435350" y="4359275"/>
              <a:ext cx="1571625" cy="1736725"/>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220" name="Google Shape;220;p25"/>
            <p:cNvSpPr/>
            <p:nvPr/>
          </p:nvSpPr>
          <p:spPr>
            <a:xfrm>
              <a:off x="2940050" y="2924175"/>
              <a:ext cx="1606550" cy="1771650"/>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221" name="Google Shape;221;p25"/>
            <p:cNvSpPr/>
            <p:nvPr/>
          </p:nvSpPr>
          <p:spPr>
            <a:xfrm>
              <a:off x="3424238" y="1514475"/>
              <a:ext cx="1598612" cy="1708150"/>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222" name="Google Shape;222;p25"/>
            <p:cNvSpPr/>
            <p:nvPr/>
          </p:nvSpPr>
          <p:spPr>
            <a:xfrm>
              <a:off x="4724400" y="3267075"/>
              <a:ext cx="1071563" cy="1093788"/>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sp>
        <p:nvSpPr>
          <p:cNvPr id="223" name="Google Shape;223;p25"/>
          <p:cNvSpPr/>
          <p:nvPr/>
        </p:nvSpPr>
        <p:spPr>
          <a:xfrm>
            <a:off x="0" y="4783455"/>
            <a:ext cx="611505" cy="360045"/>
          </a:xfrm>
          <a:prstGeom prst="rect">
            <a:avLst/>
          </a:prstGeom>
          <a:solidFill>
            <a:srgbClr val="D45B9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224" name="Google Shape;224;p25"/>
          <p:cNvGrpSpPr/>
          <p:nvPr/>
        </p:nvGrpSpPr>
        <p:grpSpPr>
          <a:xfrm>
            <a:off x="0" y="0"/>
            <a:ext cx="9144000" cy="5143500"/>
            <a:chOff x="0" y="0"/>
            <a:chExt cx="12192000" cy="6858000"/>
          </a:xfrm>
        </p:grpSpPr>
        <p:grpSp>
          <p:nvGrpSpPr>
            <p:cNvPr id="225" name="Google Shape;225;p25"/>
            <p:cNvGrpSpPr/>
            <p:nvPr/>
          </p:nvGrpSpPr>
          <p:grpSpPr>
            <a:xfrm>
              <a:off x="6096000" y="0"/>
              <a:ext cx="0" cy="6858000"/>
              <a:chOff x="6134100" y="0"/>
              <a:chExt cx="0" cy="6858000"/>
            </a:xfrm>
          </p:grpSpPr>
          <p:cxnSp>
            <p:nvCxnSpPr>
              <p:cNvPr id="226" name="Google Shape;226;p25"/>
              <p:cNvCxnSpPr/>
              <p:nvPr/>
            </p:nvCxnSpPr>
            <p:spPr>
              <a:xfrm>
                <a:off x="6134100" y="0"/>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227" name="Google Shape;227;p25"/>
              <p:cNvCxnSpPr/>
              <p:nvPr/>
            </p:nvCxnSpPr>
            <p:spPr>
              <a:xfrm>
                <a:off x="6134100" y="5346700"/>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nvGrpSpPr>
            <p:cNvPr id="228" name="Google Shape;228;p25"/>
            <p:cNvGrpSpPr/>
            <p:nvPr/>
          </p:nvGrpSpPr>
          <p:grpSpPr>
            <a:xfrm>
              <a:off x="0" y="3435349"/>
              <a:ext cx="12192000" cy="1"/>
              <a:chOff x="0" y="3435349"/>
              <a:chExt cx="12192000" cy="1"/>
            </a:xfrm>
          </p:grpSpPr>
          <p:cxnSp>
            <p:nvCxnSpPr>
              <p:cNvPr id="229" name="Google Shape;229;p25"/>
              <p:cNvCxnSpPr/>
              <p:nvPr/>
            </p:nvCxnSpPr>
            <p:spPr>
              <a:xfrm rot="10800000">
                <a:off x="755650" y="2679700"/>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230" name="Google Shape;230;p25"/>
              <p:cNvCxnSpPr/>
              <p:nvPr/>
            </p:nvCxnSpPr>
            <p:spPr>
              <a:xfrm rot="10800000">
                <a:off x="11436350" y="2679699"/>
                <a:ext cx="0" cy="15113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sp>
        <p:nvSpPr>
          <p:cNvPr id="231" name="Google Shape;231;p25"/>
          <p:cNvSpPr/>
          <p:nvPr/>
        </p:nvSpPr>
        <p:spPr>
          <a:xfrm>
            <a:off x="477011" y="4869181"/>
            <a:ext cx="2010406" cy="16158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chemeClr val="lt1"/>
                </a:solidFill>
                <a:latin typeface="Arial"/>
                <a:ea typeface="Arial"/>
                <a:cs typeface="Arial"/>
                <a:sym typeface="Arial"/>
              </a:rPr>
              <a:t>© 2018 Snowflake Computing Inc. All Rights Reserved</a:t>
            </a:r>
            <a:endParaRPr sz="600">
              <a:solidFill>
                <a:schemeClr val="lt1"/>
              </a:solidFill>
              <a:latin typeface="Arial"/>
              <a:ea typeface="Arial"/>
              <a:cs typeface="Arial"/>
              <a:sym typeface="Arial"/>
            </a:endParaRPr>
          </a:p>
        </p:txBody>
      </p:sp>
      <p:sp>
        <p:nvSpPr>
          <p:cNvPr id="232" name="Google Shape;232;p25"/>
          <p:cNvSpPr txBox="1">
            <a:spLocks noGrp="1"/>
          </p:cNvSpPr>
          <p:nvPr>
            <p:ph type="body" idx="1"/>
          </p:nvPr>
        </p:nvSpPr>
        <p:spPr>
          <a:xfrm>
            <a:off x="1314450" y="1214438"/>
            <a:ext cx="6515100" cy="2714625"/>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80000"/>
              </a:lnSpc>
              <a:spcBef>
                <a:spcPts val="800"/>
              </a:spcBef>
              <a:spcAft>
                <a:spcPts val="0"/>
              </a:spcAft>
              <a:buClr>
                <a:schemeClr val="lt1"/>
              </a:buClr>
              <a:buSzPts val="4100"/>
              <a:buFont typeface="Arial"/>
              <a:buNone/>
              <a:defRPr sz="4100" b="1"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33" name="Google Shape;233;p25"/>
          <p:cNvSpPr/>
          <p:nvPr/>
        </p:nvSpPr>
        <p:spPr>
          <a:xfrm>
            <a:off x="345160" y="4874129"/>
            <a:ext cx="151596" cy="137160"/>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Light">
  <p:cSld name="Title - Light">
    <p:bg>
      <p:bgPr>
        <a:solidFill>
          <a:schemeClr val="lt1"/>
        </a:solidFill>
        <a:effectLst/>
      </p:bgPr>
    </p:bg>
    <p:spTree>
      <p:nvGrpSpPr>
        <p:cNvPr id="1" name="Shape 237"/>
        <p:cNvGrpSpPr/>
        <p:nvPr/>
      </p:nvGrpSpPr>
      <p:grpSpPr>
        <a:xfrm>
          <a:off x="0" y="0"/>
          <a:ext cx="0" cy="0"/>
          <a:chOff x="0" y="0"/>
          <a:chExt cx="0" cy="0"/>
        </a:xfrm>
      </p:grpSpPr>
      <p:pic>
        <p:nvPicPr>
          <p:cNvPr id="238" name="Google Shape;238;p2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39" name="Google Shape;239;p27"/>
          <p:cNvSpPr/>
          <p:nvPr/>
        </p:nvSpPr>
        <p:spPr>
          <a:xfrm>
            <a:off x="0" y="2183285"/>
            <a:ext cx="2112943" cy="2960216"/>
          </a:xfrm>
          <a:custGeom>
            <a:avLst/>
            <a:gdLst/>
            <a:ahLst/>
            <a:cxnLst/>
            <a:rect l="l" t="t" r="r" b="b"/>
            <a:pathLst>
              <a:path w="2817257" h="3946954" extrusionOk="0">
                <a:moveTo>
                  <a:pt x="0" y="0"/>
                </a:moveTo>
                <a:lnTo>
                  <a:pt x="124981" y="72324"/>
                </a:lnTo>
                <a:cubicBezTo>
                  <a:pt x="643737" y="372513"/>
                  <a:pt x="1335412" y="772766"/>
                  <a:pt x="2257644" y="1306437"/>
                </a:cubicBezTo>
                <a:cubicBezTo>
                  <a:pt x="2524543" y="1459142"/>
                  <a:pt x="2702476" y="1704105"/>
                  <a:pt x="2778733" y="1977701"/>
                </a:cubicBezTo>
                <a:cubicBezTo>
                  <a:pt x="2800975" y="2063597"/>
                  <a:pt x="2813685" y="2152675"/>
                  <a:pt x="2816862" y="2241753"/>
                </a:cubicBezTo>
                <a:cubicBezTo>
                  <a:pt x="2820039" y="2362644"/>
                  <a:pt x="2804152" y="2486716"/>
                  <a:pt x="2766024" y="2604426"/>
                </a:cubicBezTo>
                <a:cubicBezTo>
                  <a:pt x="2686589" y="2865297"/>
                  <a:pt x="2511834" y="3097535"/>
                  <a:pt x="2257644" y="3243877"/>
                </a:cubicBezTo>
                <a:cubicBezTo>
                  <a:pt x="2257644" y="3243877"/>
                  <a:pt x="2257644" y="3243877"/>
                  <a:pt x="1047065" y="3946954"/>
                </a:cubicBezTo>
                <a:cubicBezTo>
                  <a:pt x="1047065" y="3946954"/>
                  <a:pt x="1047065" y="3946954"/>
                  <a:pt x="1511" y="3946954"/>
                </a:cubicBezTo>
                <a:lnTo>
                  <a:pt x="0" y="3946954"/>
                </a:lnTo>
                <a:close/>
              </a:path>
            </a:pathLst>
          </a:custGeom>
          <a:solidFill>
            <a:srgbClr val="00A7CD">
              <a:alpha val="149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40" name="Google Shape;240;p27"/>
          <p:cNvSpPr txBox="1">
            <a:spLocks noGrp="1"/>
          </p:cNvSpPr>
          <p:nvPr>
            <p:ph type="body" idx="1"/>
          </p:nvPr>
        </p:nvSpPr>
        <p:spPr>
          <a:xfrm>
            <a:off x="428387" y="1177290"/>
            <a:ext cx="5383200" cy="2080200"/>
          </a:xfrm>
          <a:prstGeom prst="rect">
            <a:avLst/>
          </a:prstGeom>
          <a:noFill/>
          <a:ln>
            <a:noFill/>
          </a:ln>
        </p:spPr>
        <p:txBody>
          <a:bodyPr spcFirstLastPara="1" wrap="square" lIns="68575" tIns="34275" rIns="68575" bIns="34275" anchor="b" anchorCtr="0">
            <a:noAutofit/>
          </a:bodyPr>
          <a:lstStyle>
            <a:lvl1pPr marL="457200" marR="0" lvl="0" indent="-228600" algn="l" rtl="0">
              <a:lnSpc>
                <a:spcPct val="70000"/>
              </a:lnSpc>
              <a:spcBef>
                <a:spcPts val="800"/>
              </a:spcBef>
              <a:spcAft>
                <a:spcPts val="0"/>
              </a:spcAft>
              <a:buClr>
                <a:schemeClr val="dk1"/>
              </a:buClr>
              <a:buSzPts val="4500"/>
              <a:buFont typeface="Arial"/>
              <a:buNone/>
              <a:defRPr sz="4500" b="1" i="0" u="none" strike="noStrike" cap="none">
                <a:solidFill>
                  <a:schemeClr val="dk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41" name="Google Shape;241;p27"/>
          <p:cNvSpPr txBox="1">
            <a:spLocks noGrp="1"/>
          </p:cNvSpPr>
          <p:nvPr>
            <p:ph type="body" idx="2"/>
          </p:nvPr>
        </p:nvSpPr>
        <p:spPr>
          <a:xfrm>
            <a:off x="428387" y="3314938"/>
            <a:ext cx="5389500" cy="725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rgbClr val="5B5B5B"/>
              </a:buClr>
              <a:buSzPts val="1600"/>
              <a:buFont typeface="Arial"/>
              <a:buNone/>
              <a:defRPr sz="1600" b="0" i="0" u="none" strike="noStrike" cap="none">
                <a:solidFill>
                  <a:srgbClr val="5B5B5B"/>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42" name="Google Shape;242;p27"/>
          <p:cNvSpPr txBox="1">
            <a:spLocks noGrp="1"/>
          </p:cNvSpPr>
          <p:nvPr>
            <p:ph type="body" idx="3"/>
          </p:nvPr>
        </p:nvSpPr>
        <p:spPr>
          <a:xfrm>
            <a:off x="428387" y="4537949"/>
            <a:ext cx="6446700" cy="2286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rgbClr val="5B5B5B"/>
              </a:buClr>
              <a:buSzPts val="1100"/>
              <a:buFont typeface="Arial"/>
              <a:buNone/>
              <a:defRPr sz="1100" b="1" i="0" u="none" strike="noStrike" cap="none">
                <a:solidFill>
                  <a:srgbClr val="5B5B5B"/>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grpSp>
        <p:nvGrpSpPr>
          <p:cNvPr id="243" name="Google Shape;243;p27"/>
          <p:cNvGrpSpPr/>
          <p:nvPr/>
        </p:nvGrpSpPr>
        <p:grpSpPr>
          <a:xfrm>
            <a:off x="488156" y="500062"/>
            <a:ext cx="1953537" cy="459921"/>
            <a:chOff x="626" y="176"/>
            <a:chExt cx="5400" cy="1271"/>
          </a:xfrm>
        </p:grpSpPr>
        <p:sp>
          <p:nvSpPr>
            <p:cNvPr id="244" name="Google Shape;244;p27"/>
            <p:cNvSpPr/>
            <p:nvPr/>
          </p:nvSpPr>
          <p:spPr>
            <a:xfrm>
              <a:off x="2093" y="571"/>
              <a:ext cx="344" cy="485"/>
            </a:xfrm>
            <a:custGeom>
              <a:avLst/>
              <a:gdLst/>
              <a:ahLst/>
              <a:cxnLst/>
              <a:rect l="l" t="t" r="r" b="b"/>
              <a:pathLst>
                <a:path w="195" h="274" extrusionOk="0">
                  <a:moveTo>
                    <a:pt x="186" y="161"/>
                  </a:moveTo>
                  <a:cubicBezTo>
                    <a:pt x="178" y="147"/>
                    <a:pt x="165" y="138"/>
                    <a:pt x="150" y="131"/>
                  </a:cubicBezTo>
                  <a:cubicBezTo>
                    <a:pt x="135" y="123"/>
                    <a:pt x="118" y="118"/>
                    <a:pt x="101" y="113"/>
                  </a:cubicBezTo>
                  <a:cubicBezTo>
                    <a:pt x="85" y="107"/>
                    <a:pt x="69" y="103"/>
                    <a:pt x="58" y="97"/>
                  </a:cubicBezTo>
                  <a:cubicBezTo>
                    <a:pt x="52" y="94"/>
                    <a:pt x="47" y="91"/>
                    <a:pt x="45" y="87"/>
                  </a:cubicBezTo>
                  <a:cubicBezTo>
                    <a:pt x="42" y="83"/>
                    <a:pt x="40" y="80"/>
                    <a:pt x="40" y="75"/>
                  </a:cubicBezTo>
                  <a:cubicBezTo>
                    <a:pt x="40" y="68"/>
                    <a:pt x="42" y="62"/>
                    <a:pt x="45" y="57"/>
                  </a:cubicBezTo>
                  <a:cubicBezTo>
                    <a:pt x="51" y="50"/>
                    <a:pt x="59" y="44"/>
                    <a:pt x="68" y="41"/>
                  </a:cubicBezTo>
                  <a:cubicBezTo>
                    <a:pt x="78" y="37"/>
                    <a:pt x="88" y="35"/>
                    <a:pt x="95" y="35"/>
                  </a:cubicBezTo>
                  <a:cubicBezTo>
                    <a:pt x="116" y="35"/>
                    <a:pt x="129" y="42"/>
                    <a:pt x="140" y="49"/>
                  </a:cubicBezTo>
                  <a:cubicBezTo>
                    <a:pt x="145" y="53"/>
                    <a:pt x="149" y="57"/>
                    <a:pt x="153" y="60"/>
                  </a:cubicBezTo>
                  <a:cubicBezTo>
                    <a:pt x="155" y="62"/>
                    <a:pt x="157" y="63"/>
                    <a:pt x="159" y="64"/>
                  </a:cubicBezTo>
                  <a:cubicBezTo>
                    <a:pt x="162" y="65"/>
                    <a:pt x="164" y="66"/>
                    <a:pt x="167" y="66"/>
                  </a:cubicBezTo>
                  <a:cubicBezTo>
                    <a:pt x="169" y="66"/>
                    <a:pt x="170" y="66"/>
                    <a:pt x="172" y="65"/>
                  </a:cubicBezTo>
                  <a:cubicBezTo>
                    <a:pt x="174" y="64"/>
                    <a:pt x="175" y="63"/>
                    <a:pt x="176" y="62"/>
                  </a:cubicBezTo>
                  <a:cubicBezTo>
                    <a:pt x="178" y="61"/>
                    <a:pt x="179" y="59"/>
                    <a:pt x="180" y="58"/>
                  </a:cubicBezTo>
                  <a:cubicBezTo>
                    <a:pt x="181" y="56"/>
                    <a:pt x="181" y="54"/>
                    <a:pt x="181" y="52"/>
                  </a:cubicBezTo>
                  <a:cubicBezTo>
                    <a:pt x="181" y="49"/>
                    <a:pt x="180" y="46"/>
                    <a:pt x="178" y="43"/>
                  </a:cubicBezTo>
                  <a:cubicBezTo>
                    <a:pt x="175" y="38"/>
                    <a:pt x="171" y="33"/>
                    <a:pt x="166" y="28"/>
                  </a:cubicBezTo>
                  <a:cubicBezTo>
                    <a:pt x="157" y="21"/>
                    <a:pt x="147" y="14"/>
                    <a:pt x="135" y="8"/>
                  </a:cubicBezTo>
                  <a:cubicBezTo>
                    <a:pt x="123" y="3"/>
                    <a:pt x="111" y="0"/>
                    <a:pt x="99" y="0"/>
                  </a:cubicBezTo>
                  <a:cubicBezTo>
                    <a:pt x="71" y="0"/>
                    <a:pt x="48" y="6"/>
                    <a:pt x="31" y="17"/>
                  </a:cubicBezTo>
                  <a:cubicBezTo>
                    <a:pt x="22" y="23"/>
                    <a:pt x="15" y="30"/>
                    <a:pt x="9" y="39"/>
                  </a:cubicBezTo>
                  <a:cubicBezTo>
                    <a:pt x="4" y="48"/>
                    <a:pt x="0" y="60"/>
                    <a:pt x="0" y="74"/>
                  </a:cubicBezTo>
                  <a:cubicBezTo>
                    <a:pt x="0" y="75"/>
                    <a:pt x="0" y="76"/>
                    <a:pt x="0" y="76"/>
                  </a:cubicBezTo>
                  <a:cubicBezTo>
                    <a:pt x="0" y="91"/>
                    <a:pt x="5" y="102"/>
                    <a:pt x="12" y="112"/>
                  </a:cubicBezTo>
                  <a:cubicBezTo>
                    <a:pt x="23" y="125"/>
                    <a:pt x="39" y="134"/>
                    <a:pt x="55" y="140"/>
                  </a:cubicBezTo>
                  <a:cubicBezTo>
                    <a:pt x="71" y="146"/>
                    <a:pt x="87" y="149"/>
                    <a:pt x="97" y="152"/>
                  </a:cubicBezTo>
                  <a:cubicBezTo>
                    <a:pt x="111" y="157"/>
                    <a:pt x="126" y="162"/>
                    <a:pt x="137" y="169"/>
                  </a:cubicBezTo>
                  <a:cubicBezTo>
                    <a:pt x="142" y="172"/>
                    <a:pt x="147" y="176"/>
                    <a:pt x="150" y="180"/>
                  </a:cubicBezTo>
                  <a:cubicBezTo>
                    <a:pt x="153" y="184"/>
                    <a:pt x="154" y="189"/>
                    <a:pt x="155" y="194"/>
                  </a:cubicBezTo>
                  <a:cubicBezTo>
                    <a:pt x="155" y="195"/>
                    <a:pt x="155" y="195"/>
                    <a:pt x="155" y="195"/>
                  </a:cubicBezTo>
                  <a:cubicBezTo>
                    <a:pt x="154" y="203"/>
                    <a:pt x="152" y="209"/>
                    <a:pt x="148" y="214"/>
                  </a:cubicBezTo>
                  <a:cubicBezTo>
                    <a:pt x="142" y="222"/>
                    <a:pt x="133" y="228"/>
                    <a:pt x="123" y="232"/>
                  </a:cubicBezTo>
                  <a:cubicBezTo>
                    <a:pt x="112" y="235"/>
                    <a:pt x="102" y="237"/>
                    <a:pt x="95" y="237"/>
                  </a:cubicBezTo>
                  <a:cubicBezTo>
                    <a:pt x="71" y="237"/>
                    <a:pt x="54" y="231"/>
                    <a:pt x="43" y="225"/>
                  </a:cubicBezTo>
                  <a:cubicBezTo>
                    <a:pt x="37" y="222"/>
                    <a:pt x="32" y="219"/>
                    <a:pt x="28" y="217"/>
                  </a:cubicBezTo>
                  <a:cubicBezTo>
                    <a:pt x="26" y="216"/>
                    <a:pt x="24" y="214"/>
                    <a:pt x="22" y="214"/>
                  </a:cubicBezTo>
                  <a:cubicBezTo>
                    <a:pt x="19" y="213"/>
                    <a:pt x="17" y="212"/>
                    <a:pt x="15" y="212"/>
                  </a:cubicBezTo>
                  <a:cubicBezTo>
                    <a:pt x="13" y="212"/>
                    <a:pt x="12" y="212"/>
                    <a:pt x="10" y="213"/>
                  </a:cubicBezTo>
                  <a:cubicBezTo>
                    <a:pt x="9" y="214"/>
                    <a:pt x="7" y="215"/>
                    <a:pt x="6" y="216"/>
                  </a:cubicBezTo>
                  <a:cubicBezTo>
                    <a:pt x="4" y="217"/>
                    <a:pt x="3" y="219"/>
                    <a:pt x="2" y="221"/>
                  </a:cubicBezTo>
                  <a:cubicBezTo>
                    <a:pt x="1" y="223"/>
                    <a:pt x="0" y="225"/>
                    <a:pt x="0" y="227"/>
                  </a:cubicBezTo>
                  <a:cubicBezTo>
                    <a:pt x="0" y="231"/>
                    <a:pt x="2" y="234"/>
                    <a:pt x="4" y="237"/>
                  </a:cubicBezTo>
                  <a:cubicBezTo>
                    <a:pt x="7" y="242"/>
                    <a:pt x="11" y="246"/>
                    <a:pt x="17" y="250"/>
                  </a:cubicBezTo>
                  <a:cubicBezTo>
                    <a:pt x="23" y="254"/>
                    <a:pt x="30" y="257"/>
                    <a:pt x="38" y="261"/>
                  </a:cubicBezTo>
                  <a:cubicBezTo>
                    <a:pt x="55" y="269"/>
                    <a:pt x="78" y="274"/>
                    <a:pt x="95" y="274"/>
                  </a:cubicBezTo>
                  <a:cubicBezTo>
                    <a:pt x="95" y="274"/>
                    <a:pt x="95" y="274"/>
                    <a:pt x="95" y="274"/>
                  </a:cubicBezTo>
                  <a:cubicBezTo>
                    <a:pt x="121" y="274"/>
                    <a:pt x="144" y="268"/>
                    <a:pt x="164" y="254"/>
                  </a:cubicBezTo>
                  <a:cubicBezTo>
                    <a:pt x="164" y="254"/>
                    <a:pt x="164" y="254"/>
                    <a:pt x="164" y="254"/>
                  </a:cubicBezTo>
                  <a:cubicBezTo>
                    <a:pt x="164" y="254"/>
                    <a:pt x="164" y="254"/>
                    <a:pt x="164" y="254"/>
                  </a:cubicBezTo>
                  <a:cubicBezTo>
                    <a:pt x="183" y="239"/>
                    <a:pt x="195" y="218"/>
                    <a:pt x="195" y="194"/>
                  </a:cubicBezTo>
                  <a:cubicBezTo>
                    <a:pt x="195" y="181"/>
                    <a:pt x="191" y="170"/>
                    <a:pt x="186" y="161"/>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5" name="Google Shape;245;p27"/>
            <p:cNvSpPr/>
            <p:nvPr/>
          </p:nvSpPr>
          <p:spPr>
            <a:xfrm>
              <a:off x="2509" y="573"/>
              <a:ext cx="397" cy="483"/>
            </a:xfrm>
            <a:custGeom>
              <a:avLst/>
              <a:gdLst/>
              <a:ahLst/>
              <a:cxnLst/>
              <a:rect l="l" t="t" r="r" b="b"/>
              <a:pathLst>
                <a:path w="225" h="273" extrusionOk="0">
                  <a:moveTo>
                    <a:pt x="113" y="0"/>
                  </a:moveTo>
                  <a:cubicBezTo>
                    <a:pt x="84" y="0"/>
                    <a:pt x="57" y="11"/>
                    <a:pt x="37" y="29"/>
                  </a:cubicBezTo>
                  <a:cubicBezTo>
                    <a:pt x="37" y="18"/>
                    <a:pt x="37" y="18"/>
                    <a:pt x="37" y="18"/>
                  </a:cubicBezTo>
                  <a:cubicBezTo>
                    <a:pt x="37" y="13"/>
                    <a:pt x="35" y="9"/>
                    <a:pt x="32" y="5"/>
                  </a:cubicBezTo>
                  <a:cubicBezTo>
                    <a:pt x="29" y="2"/>
                    <a:pt x="24" y="0"/>
                    <a:pt x="19" y="0"/>
                  </a:cubicBezTo>
                  <a:cubicBezTo>
                    <a:pt x="13" y="0"/>
                    <a:pt x="9" y="2"/>
                    <a:pt x="5" y="5"/>
                  </a:cubicBezTo>
                  <a:cubicBezTo>
                    <a:pt x="2" y="9"/>
                    <a:pt x="0" y="13"/>
                    <a:pt x="0" y="18"/>
                  </a:cubicBezTo>
                  <a:cubicBezTo>
                    <a:pt x="0" y="260"/>
                    <a:pt x="0" y="260"/>
                    <a:pt x="0" y="260"/>
                  </a:cubicBezTo>
                  <a:cubicBezTo>
                    <a:pt x="1" y="261"/>
                    <a:pt x="1" y="261"/>
                    <a:pt x="1" y="261"/>
                  </a:cubicBezTo>
                  <a:cubicBezTo>
                    <a:pt x="1" y="261"/>
                    <a:pt x="1" y="261"/>
                    <a:pt x="1" y="261"/>
                  </a:cubicBezTo>
                  <a:cubicBezTo>
                    <a:pt x="1" y="262"/>
                    <a:pt x="2" y="263"/>
                    <a:pt x="2" y="264"/>
                  </a:cubicBezTo>
                  <a:cubicBezTo>
                    <a:pt x="5" y="268"/>
                    <a:pt x="9" y="272"/>
                    <a:pt x="14" y="273"/>
                  </a:cubicBezTo>
                  <a:cubicBezTo>
                    <a:pt x="15" y="273"/>
                    <a:pt x="15" y="273"/>
                    <a:pt x="15" y="273"/>
                  </a:cubicBezTo>
                  <a:cubicBezTo>
                    <a:pt x="19" y="273"/>
                    <a:pt x="19" y="273"/>
                    <a:pt x="19" y="273"/>
                  </a:cubicBezTo>
                  <a:cubicBezTo>
                    <a:pt x="21" y="273"/>
                    <a:pt x="24" y="273"/>
                    <a:pt x="27" y="272"/>
                  </a:cubicBezTo>
                  <a:cubicBezTo>
                    <a:pt x="29" y="271"/>
                    <a:pt x="31" y="269"/>
                    <a:pt x="32" y="267"/>
                  </a:cubicBezTo>
                  <a:cubicBezTo>
                    <a:pt x="33" y="267"/>
                    <a:pt x="33" y="267"/>
                    <a:pt x="33" y="267"/>
                  </a:cubicBezTo>
                  <a:cubicBezTo>
                    <a:pt x="33" y="267"/>
                    <a:pt x="33" y="266"/>
                    <a:pt x="33" y="266"/>
                  </a:cubicBezTo>
                  <a:cubicBezTo>
                    <a:pt x="33" y="266"/>
                    <a:pt x="33" y="266"/>
                    <a:pt x="33" y="266"/>
                  </a:cubicBezTo>
                  <a:cubicBezTo>
                    <a:pt x="34" y="265"/>
                    <a:pt x="35" y="263"/>
                    <a:pt x="36" y="262"/>
                  </a:cubicBezTo>
                  <a:cubicBezTo>
                    <a:pt x="36" y="261"/>
                    <a:pt x="36" y="259"/>
                    <a:pt x="37" y="258"/>
                  </a:cubicBezTo>
                  <a:cubicBezTo>
                    <a:pt x="37" y="258"/>
                    <a:pt x="37" y="258"/>
                    <a:pt x="37" y="258"/>
                  </a:cubicBezTo>
                  <a:cubicBezTo>
                    <a:pt x="37" y="112"/>
                    <a:pt x="37" y="112"/>
                    <a:pt x="37" y="112"/>
                  </a:cubicBezTo>
                  <a:cubicBezTo>
                    <a:pt x="37" y="91"/>
                    <a:pt x="46" y="73"/>
                    <a:pt x="60" y="59"/>
                  </a:cubicBezTo>
                  <a:cubicBezTo>
                    <a:pt x="73" y="45"/>
                    <a:pt x="92" y="37"/>
                    <a:pt x="113" y="37"/>
                  </a:cubicBezTo>
                  <a:cubicBezTo>
                    <a:pt x="134" y="37"/>
                    <a:pt x="152" y="45"/>
                    <a:pt x="166" y="59"/>
                  </a:cubicBezTo>
                  <a:cubicBezTo>
                    <a:pt x="180" y="73"/>
                    <a:pt x="188" y="91"/>
                    <a:pt x="188" y="112"/>
                  </a:cubicBezTo>
                  <a:cubicBezTo>
                    <a:pt x="188" y="255"/>
                    <a:pt x="188" y="255"/>
                    <a:pt x="188" y="255"/>
                  </a:cubicBezTo>
                  <a:cubicBezTo>
                    <a:pt x="188" y="260"/>
                    <a:pt x="190" y="265"/>
                    <a:pt x="194" y="268"/>
                  </a:cubicBezTo>
                  <a:cubicBezTo>
                    <a:pt x="197" y="271"/>
                    <a:pt x="202" y="273"/>
                    <a:pt x="207" y="273"/>
                  </a:cubicBezTo>
                  <a:cubicBezTo>
                    <a:pt x="212" y="273"/>
                    <a:pt x="216" y="271"/>
                    <a:pt x="220" y="268"/>
                  </a:cubicBezTo>
                  <a:cubicBezTo>
                    <a:pt x="223" y="265"/>
                    <a:pt x="225" y="260"/>
                    <a:pt x="225" y="255"/>
                  </a:cubicBezTo>
                  <a:cubicBezTo>
                    <a:pt x="225" y="112"/>
                    <a:pt x="225" y="112"/>
                    <a:pt x="225" y="112"/>
                  </a:cubicBezTo>
                  <a:cubicBezTo>
                    <a:pt x="225" y="50"/>
                    <a:pt x="175" y="0"/>
                    <a:pt x="113" y="0"/>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6" name="Google Shape;246;p27"/>
            <p:cNvSpPr/>
            <p:nvPr/>
          </p:nvSpPr>
          <p:spPr>
            <a:xfrm>
              <a:off x="5557" y="571"/>
              <a:ext cx="469" cy="485"/>
            </a:xfrm>
            <a:custGeom>
              <a:avLst/>
              <a:gdLst/>
              <a:ahLst/>
              <a:cxnLst/>
              <a:rect l="l" t="t" r="r" b="b"/>
              <a:pathLst>
                <a:path w="266" h="274" extrusionOk="0">
                  <a:moveTo>
                    <a:pt x="266" y="128"/>
                  </a:moveTo>
                  <a:cubicBezTo>
                    <a:pt x="263" y="92"/>
                    <a:pt x="248" y="60"/>
                    <a:pt x="224" y="37"/>
                  </a:cubicBezTo>
                  <a:cubicBezTo>
                    <a:pt x="201" y="14"/>
                    <a:pt x="169" y="0"/>
                    <a:pt x="134" y="0"/>
                  </a:cubicBezTo>
                  <a:cubicBezTo>
                    <a:pt x="96" y="0"/>
                    <a:pt x="63" y="15"/>
                    <a:pt x="39" y="40"/>
                  </a:cubicBezTo>
                  <a:cubicBezTo>
                    <a:pt x="15" y="65"/>
                    <a:pt x="0" y="100"/>
                    <a:pt x="0" y="138"/>
                  </a:cubicBezTo>
                  <a:cubicBezTo>
                    <a:pt x="0" y="175"/>
                    <a:pt x="15" y="209"/>
                    <a:pt x="39" y="234"/>
                  </a:cubicBezTo>
                  <a:cubicBezTo>
                    <a:pt x="63" y="259"/>
                    <a:pt x="96" y="274"/>
                    <a:pt x="133" y="274"/>
                  </a:cubicBezTo>
                  <a:cubicBezTo>
                    <a:pt x="145" y="274"/>
                    <a:pt x="145" y="274"/>
                    <a:pt x="145" y="274"/>
                  </a:cubicBezTo>
                  <a:cubicBezTo>
                    <a:pt x="169" y="274"/>
                    <a:pt x="191" y="267"/>
                    <a:pt x="210" y="254"/>
                  </a:cubicBezTo>
                  <a:cubicBezTo>
                    <a:pt x="229" y="242"/>
                    <a:pt x="245" y="225"/>
                    <a:pt x="256" y="206"/>
                  </a:cubicBezTo>
                  <a:cubicBezTo>
                    <a:pt x="256" y="206"/>
                    <a:pt x="256" y="206"/>
                    <a:pt x="256" y="206"/>
                  </a:cubicBezTo>
                  <a:cubicBezTo>
                    <a:pt x="256" y="206"/>
                    <a:pt x="256" y="206"/>
                    <a:pt x="256" y="206"/>
                  </a:cubicBezTo>
                  <a:cubicBezTo>
                    <a:pt x="258" y="203"/>
                    <a:pt x="259" y="200"/>
                    <a:pt x="259" y="197"/>
                  </a:cubicBezTo>
                  <a:cubicBezTo>
                    <a:pt x="259" y="190"/>
                    <a:pt x="256" y="184"/>
                    <a:pt x="250" y="180"/>
                  </a:cubicBezTo>
                  <a:cubicBezTo>
                    <a:pt x="250" y="180"/>
                    <a:pt x="250" y="180"/>
                    <a:pt x="250" y="180"/>
                  </a:cubicBezTo>
                  <a:cubicBezTo>
                    <a:pt x="250" y="180"/>
                    <a:pt x="250" y="180"/>
                    <a:pt x="250" y="180"/>
                  </a:cubicBezTo>
                  <a:cubicBezTo>
                    <a:pt x="247" y="178"/>
                    <a:pt x="244" y="178"/>
                    <a:pt x="241" y="178"/>
                  </a:cubicBezTo>
                  <a:cubicBezTo>
                    <a:pt x="238" y="178"/>
                    <a:pt x="235" y="178"/>
                    <a:pt x="232" y="180"/>
                  </a:cubicBezTo>
                  <a:cubicBezTo>
                    <a:pt x="229" y="181"/>
                    <a:pt x="227" y="183"/>
                    <a:pt x="225" y="186"/>
                  </a:cubicBezTo>
                  <a:cubicBezTo>
                    <a:pt x="216" y="200"/>
                    <a:pt x="205" y="213"/>
                    <a:pt x="191" y="222"/>
                  </a:cubicBezTo>
                  <a:cubicBezTo>
                    <a:pt x="177" y="232"/>
                    <a:pt x="161" y="237"/>
                    <a:pt x="145" y="237"/>
                  </a:cubicBezTo>
                  <a:cubicBezTo>
                    <a:pt x="133" y="237"/>
                    <a:pt x="133" y="237"/>
                    <a:pt x="133" y="237"/>
                  </a:cubicBezTo>
                  <a:cubicBezTo>
                    <a:pt x="84" y="237"/>
                    <a:pt x="43" y="199"/>
                    <a:pt x="38" y="148"/>
                  </a:cubicBezTo>
                  <a:cubicBezTo>
                    <a:pt x="247" y="148"/>
                    <a:pt x="247" y="148"/>
                    <a:pt x="247" y="148"/>
                  </a:cubicBezTo>
                  <a:cubicBezTo>
                    <a:pt x="252" y="148"/>
                    <a:pt x="257" y="146"/>
                    <a:pt x="260" y="143"/>
                  </a:cubicBezTo>
                  <a:cubicBezTo>
                    <a:pt x="264" y="140"/>
                    <a:pt x="266" y="135"/>
                    <a:pt x="266" y="130"/>
                  </a:cubicBezTo>
                  <a:cubicBezTo>
                    <a:pt x="266" y="128"/>
                    <a:pt x="266" y="128"/>
                    <a:pt x="266" y="128"/>
                  </a:cubicBezTo>
                  <a:cubicBezTo>
                    <a:pt x="266" y="128"/>
                    <a:pt x="266" y="128"/>
                    <a:pt x="266" y="128"/>
                  </a:cubicBezTo>
                  <a:moveTo>
                    <a:pt x="40" y="111"/>
                  </a:moveTo>
                  <a:cubicBezTo>
                    <a:pt x="52" y="67"/>
                    <a:pt x="89" y="37"/>
                    <a:pt x="134" y="37"/>
                  </a:cubicBezTo>
                  <a:cubicBezTo>
                    <a:pt x="177" y="37"/>
                    <a:pt x="214" y="68"/>
                    <a:pt x="225" y="111"/>
                  </a:cubicBezTo>
                  <a:lnTo>
                    <a:pt x="40" y="111"/>
                  </a:lnTo>
                  <a:close/>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7" name="Google Shape;247;p27"/>
            <p:cNvSpPr/>
            <p:nvPr/>
          </p:nvSpPr>
          <p:spPr>
            <a:xfrm>
              <a:off x="5158" y="371"/>
              <a:ext cx="379" cy="685"/>
            </a:xfrm>
            <a:custGeom>
              <a:avLst/>
              <a:gdLst/>
              <a:ahLst/>
              <a:cxnLst/>
              <a:rect l="l" t="t" r="r" b="b"/>
              <a:pathLst>
                <a:path w="215" h="387" extrusionOk="0">
                  <a:moveTo>
                    <a:pt x="211" y="357"/>
                  </a:moveTo>
                  <a:cubicBezTo>
                    <a:pt x="112" y="237"/>
                    <a:pt x="112" y="237"/>
                    <a:pt x="112" y="237"/>
                  </a:cubicBezTo>
                  <a:cubicBezTo>
                    <a:pt x="210" y="142"/>
                    <a:pt x="210" y="142"/>
                    <a:pt x="210" y="142"/>
                  </a:cubicBezTo>
                  <a:cubicBezTo>
                    <a:pt x="210" y="142"/>
                    <a:pt x="210" y="142"/>
                    <a:pt x="210" y="142"/>
                  </a:cubicBezTo>
                  <a:cubicBezTo>
                    <a:pt x="213" y="139"/>
                    <a:pt x="215" y="134"/>
                    <a:pt x="215" y="129"/>
                  </a:cubicBezTo>
                  <a:cubicBezTo>
                    <a:pt x="215" y="124"/>
                    <a:pt x="213" y="119"/>
                    <a:pt x="210" y="116"/>
                  </a:cubicBezTo>
                  <a:cubicBezTo>
                    <a:pt x="210" y="116"/>
                    <a:pt x="210" y="116"/>
                    <a:pt x="210" y="116"/>
                  </a:cubicBezTo>
                  <a:cubicBezTo>
                    <a:pt x="210" y="116"/>
                    <a:pt x="210" y="116"/>
                    <a:pt x="210" y="116"/>
                  </a:cubicBezTo>
                  <a:cubicBezTo>
                    <a:pt x="209" y="116"/>
                    <a:pt x="209" y="116"/>
                    <a:pt x="209" y="116"/>
                  </a:cubicBezTo>
                  <a:cubicBezTo>
                    <a:pt x="209" y="116"/>
                    <a:pt x="209" y="116"/>
                    <a:pt x="209" y="116"/>
                  </a:cubicBezTo>
                  <a:cubicBezTo>
                    <a:pt x="206" y="112"/>
                    <a:pt x="201" y="110"/>
                    <a:pt x="196" y="110"/>
                  </a:cubicBezTo>
                  <a:cubicBezTo>
                    <a:pt x="192" y="110"/>
                    <a:pt x="187" y="112"/>
                    <a:pt x="183" y="116"/>
                  </a:cubicBezTo>
                  <a:cubicBezTo>
                    <a:pt x="37" y="258"/>
                    <a:pt x="37" y="258"/>
                    <a:pt x="37" y="258"/>
                  </a:cubicBezTo>
                  <a:cubicBezTo>
                    <a:pt x="37" y="19"/>
                    <a:pt x="37" y="19"/>
                    <a:pt x="37" y="19"/>
                  </a:cubicBezTo>
                  <a:cubicBezTo>
                    <a:pt x="37" y="9"/>
                    <a:pt x="29" y="0"/>
                    <a:pt x="18" y="0"/>
                  </a:cubicBezTo>
                  <a:cubicBezTo>
                    <a:pt x="13" y="0"/>
                    <a:pt x="8" y="2"/>
                    <a:pt x="5" y="6"/>
                  </a:cubicBezTo>
                  <a:cubicBezTo>
                    <a:pt x="2" y="9"/>
                    <a:pt x="0" y="14"/>
                    <a:pt x="0" y="19"/>
                  </a:cubicBezTo>
                  <a:cubicBezTo>
                    <a:pt x="0" y="369"/>
                    <a:pt x="0" y="369"/>
                    <a:pt x="0" y="369"/>
                  </a:cubicBezTo>
                  <a:cubicBezTo>
                    <a:pt x="0" y="374"/>
                    <a:pt x="2" y="379"/>
                    <a:pt x="5" y="382"/>
                  </a:cubicBezTo>
                  <a:cubicBezTo>
                    <a:pt x="8" y="385"/>
                    <a:pt x="13" y="387"/>
                    <a:pt x="18" y="387"/>
                  </a:cubicBezTo>
                  <a:cubicBezTo>
                    <a:pt x="29" y="387"/>
                    <a:pt x="37" y="379"/>
                    <a:pt x="37" y="369"/>
                  </a:cubicBezTo>
                  <a:cubicBezTo>
                    <a:pt x="37" y="311"/>
                    <a:pt x="37" y="311"/>
                    <a:pt x="37" y="311"/>
                  </a:cubicBezTo>
                  <a:cubicBezTo>
                    <a:pt x="85" y="264"/>
                    <a:pt x="85" y="264"/>
                    <a:pt x="85" y="264"/>
                  </a:cubicBezTo>
                  <a:cubicBezTo>
                    <a:pt x="182" y="380"/>
                    <a:pt x="182" y="380"/>
                    <a:pt x="182" y="380"/>
                  </a:cubicBezTo>
                  <a:cubicBezTo>
                    <a:pt x="184" y="383"/>
                    <a:pt x="186" y="385"/>
                    <a:pt x="188" y="386"/>
                  </a:cubicBezTo>
                  <a:cubicBezTo>
                    <a:pt x="191" y="387"/>
                    <a:pt x="194" y="387"/>
                    <a:pt x="196" y="387"/>
                  </a:cubicBezTo>
                  <a:cubicBezTo>
                    <a:pt x="200" y="387"/>
                    <a:pt x="204" y="387"/>
                    <a:pt x="209" y="383"/>
                  </a:cubicBezTo>
                  <a:cubicBezTo>
                    <a:pt x="209" y="383"/>
                    <a:pt x="209" y="383"/>
                    <a:pt x="209" y="383"/>
                  </a:cubicBezTo>
                  <a:cubicBezTo>
                    <a:pt x="209" y="383"/>
                    <a:pt x="209" y="383"/>
                    <a:pt x="209" y="383"/>
                  </a:cubicBezTo>
                  <a:cubicBezTo>
                    <a:pt x="213" y="379"/>
                    <a:pt x="215" y="374"/>
                    <a:pt x="215" y="369"/>
                  </a:cubicBezTo>
                  <a:cubicBezTo>
                    <a:pt x="215" y="365"/>
                    <a:pt x="214" y="360"/>
                    <a:pt x="211" y="357"/>
                  </a:cubicBezTo>
                  <a:cubicBezTo>
                    <a:pt x="211" y="357"/>
                    <a:pt x="211" y="357"/>
                    <a:pt x="211" y="357"/>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8" name="Google Shape;248;p27"/>
            <p:cNvSpPr/>
            <p:nvPr/>
          </p:nvSpPr>
          <p:spPr>
            <a:xfrm>
              <a:off x="4613" y="571"/>
              <a:ext cx="460" cy="485"/>
            </a:xfrm>
            <a:custGeom>
              <a:avLst/>
              <a:gdLst/>
              <a:ahLst/>
              <a:cxnLst/>
              <a:rect l="l" t="t" r="r" b="b"/>
              <a:pathLst>
                <a:path w="261" h="274" extrusionOk="0">
                  <a:moveTo>
                    <a:pt x="255" y="5"/>
                  </a:moveTo>
                  <a:cubicBezTo>
                    <a:pt x="252" y="2"/>
                    <a:pt x="247" y="0"/>
                    <a:pt x="242" y="0"/>
                  </a:cubicBezTo>
                  <a:cubicBezTo>
                    <a:pt x="237" y="0"/>
                    <a:pt x="232" y="2"/>
                    <a:pt x="229" y="5"/>
                  </a:cubicBezTo>
                  <a:cubicBezTo>
                    <a:pt x="226" y="9"/>
                    <a:pt x="223" y="13"/>
                    <a:pt x="223" y="19"/>
                  </a:cubicBezTo>
                  <a:cubicBezTo>
                    <a:pt x="223" y="41"/>
                    <a:pt x="223" y="41"/>
                    <a:pt x="223" y="41"/>
                  </a:cubicBezTo>
                  <a:cubicBezTo>
                    <a:pt x="200" y="16"/>
                    <a:pt x="167" y="0"/>
                    <a:pt x="130" y="0"/>
                  </a:cubicBezTo>
                  <a:cubicBezTo>
                    <a:pt x="94" y="0"/>
                    <a:pt x="61" y="16"/>
                    <a:pt x="38" y="41"/>
                  </a:cubicBezTo>
                  <a:cubicBezTo>
                    <a:pt x="15" y="65"/>
                    <a:pt x="0" y="100"/>
                    <a:pt x="0" y="137"/>
                  </a:cubicBezTo>
                  <a:cubicBezTo>
                    <a:pt x="0" y="175"/>
                    <a:pt x="15" y="209"/>
                    <a:pt x="38" y="234"/>
                  </a:cubicBezTo>
                  <a:cubicBezTo>
                    <a:pt x="61" y="259"/>
                    <a:pt x="94" y="274"/>
                    <a:pt x="130" y="274"/>
                  </a:cubicBezTo>
                  <a:cubicBezTo>
                    <a:pt x="167" y="274"/>
                    <a:pt x="200" y="258"/>
                    <a:pt x="223" y="233"/>
                  </a:cubicBezTo>
                  <a:cubicBezTo>
                    <a:pt x="223" y="256"/>
                    <a:pt x="223" y="256"/>
                    <a:pt x="223" y="256"/>
                  </a:cubicBezTo>
                  <a:cubicBezTo>
                    <a:pt x="223" y="261"/>
                    <a:pt x="226" y="266"/>
                    <a:pt x="229" y="269"/>
                  </a:cubicBezTo>
                  <a:cubicBezTo>
                    <a:pt x="232" y="272"/>
                    <a:pt x="237" y="274"/>
                    <a:pt x="242" y="274"/>
                  </a:cubicBezTo>
                  <a:cubicBezTo>
                    <a:pt x="247" y="274"/>
                    <a:pt x="252" y="272"/>
                    <a:pt x="255" y="269"/>
                  </a:cubicBezTo>
                  <a:cubicBezTo>
                    <a:pt x="259" y="266"/>
                    <a:pt x="261" y="261"/>
                    <a:pt x="261" y="256"/>
                  </a:cubicBezTo>
                  <a:cubicBezTo>
                    <a:pt x="261" y="19"/>
                    <a:pt x="261" y="19"/>
                    <a:pt x="261" y="19"/>
                  </a:cubicBezTo>
                  <a:cubicBezTo>
                    <a:pt x="261" y="13"/>
                    <a:pt x="259" y="9"/>
                    <a:pt x="255" y="5"/>
                  </a:cubicBezTo>
                  <a:moveTo>
                    <a:pt x="196" y="208"/>
                  </a:moveTo>
                  <a:cubicBezTo>
                    <a:pt x="179" y="226"/>
                    <a:pt x="156" y="237"/>
                    <a:pt x="130" y="237"/>
                  </a:cubicBezTo>
                  <a:cubicBezTo>
                    <a:pt x="105" y="237"/>
                    <a:pt x="82" y="226"/>
                    <a:pt x="65" y="208"/>
                  </a:cubicBezTo>
                  <a:cubicBezTo>
                    <a:pt x="48" y="190"/>
                    <a:pt x="37" y="165"/>
                    <a:pt x="37" y="137"/>
                  </a:cubicBezTo>
                  <a:cubicBezTo>
                    <a:pt x="37" y="109"/>
                    <a:pt x="48" y="84"/>
                    <a:pt x="65" y="66"/>
                  </a:cubicBezTo>
                  <a:cubicBezTo>
                    <a:pt x="82" y="48"/>
                    <a:pt x="105" y="37"/>
                    <a:pt x="130" y="37"/>
                  </a:cubicBezTo>
                  <a:cubicBezTo>
                    <a:pt x="156" y="37"/>
                    <a:pt x="179" y="48"/>
                    <a:pt x="196" y="66"/>
                  </a:cubicBezTo>
                  <a:cubicBezTo>
                    <a:pt x="213" y="84"/>
                    <a:pt x="223" y="109"/>
                    <a:pt x="223" y="137"/>
                  </a:cubicBezTo>
                  <a:cubicBezTo>
                    <a:pt x="223" y="165"/>
                    <a:pt x="213" y="190"/>
                    <a:pt x="196" y="208"/>
                  </a:cubicBezTo>
                  <a:close/>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9" name="Google Shape;249;p27"/>
            <p:cNvSpPr/>
            <p:nvPr/>
          </p:nvSpPr>
          <p:spPr>
            <a:xfrm>
              <a:off x="4477" y="371"/>
              <a:ext cx="67" cy="685"/>
            </a:xfrm>
            <a:custGeom>
              <a:avLst/>
              <a:gdLst/>
              <a:ahLst/>
              <a:cxnLst/>
              <a:rect l="l" t="t" r="r" b="b"/>
              <a:pathLst>
                <a:path w="38" h="387" extrusionOk="0">
                  <a:moveTo>
                    <a:pt x="19" y="0"/>
                  </a:moveTo>
                  <a:cubicBezTo>
                    <a:pt x="14" y="0"/>
                    <a:pt x="9" y="2"/>
                    <a:pt x="6" y="6"/>
                  </a:cubicBezTo>
                  <a:cubicBezTo>
                    <a:pt x="3" y="9"/>
                    <a:pt x="0" y="14"/>
                    <a:pt x="0" y="19"/>
                  </a:cubicBezTo>
                  <a:cubicBezTo>
                    <a:pt x="0" y="369"/>
                    <a:pt x="0" y="369"/>
                    <a:pt x="0" y="369"/>
                  </a:cubicBezTo>
                  <a:cubicBezTo>
                    <a:pt x="0" y="374"/>
                    <a:pt x="3" y="379"/>
                    <a:pt x="6" y="382"/>
                  </a:cubicBezTo>
                  <a:cubicBezTo>
                    <a:pt x="9" y="385"/>
                    <a:pt x="14" y="387"/>
                    <a:pt x="19" y="387"/>
                  </a:cubicBezTo>
                  <a:cubicBezTo>
                    <a:pt x="30" y="387"/>
                    <a:pt x="38" y="379"/>
                    <a:pt x="38" y="369"/>
                  </a:cubicBezTo>
                  <a:cubicBezTo>
                    <a:pt x="38" y="19"/>
                    <a:pt x="38" y="19"/>
                    <a:pt x="38" y="19"/>
                  </a:cubicBezTo>
                  <a:cubicBezTo>
                    <a:pt x="38" y="9"/>
                    <a:pt x="30" y="0"/>
                    <a:pt x="19" y="0"/>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0" name="Google Shape;250;p27"/>
            <p:cNvSpPr/>
            <p:nvPr/>
          </p:nvSpPr>
          <p:spPr>
            <a:xfrm>
              <a:off x="4145" y="372"/>
              <a:ext cx="263" cy="686"/>
            </a:xfrm>
            <a:custGeom>
              <a:avLst/>
              <a:gdLst/>
              <a:ahLst/>
              <a:cxnLst/>
              <a:rect l="l" t="t" r="r" b="b"/>
              <a:pathLst>
                <a:path w="149" h="387" extrusionOk="0">
                  <a:moveTo>
                    <a:pt x="88" y="59"/>
                  </a:moveTo>
                  <a:cubicBezTo>
                    <a:pt x="90" y="53"/>
                    <a:pt x="92" y="49"/>
                    <a:pt x="94" y="46"/>
                  </a:cubicBezTo>
                  <a:cubicBezTo>
                    <a:pt x="96" y="44"/>
                    <a:pt x="99" y="42"/>
                    <a:pt x="103" y="40"/>
                  </a:cubicBezTo>
                  <a:cubicBezTo>
                    <a:pt x="107" y="39"/>
                    <a:pt x="114" y="38"/>
                    <a:pt x="122" y="38"/>
                  </a:cubicBezTo>
                  <a:cubicBezTo>
                    <a:pt x="123" y="38"/>
                    <a:pt x="123" y="38"/>
                    <a:pt x="123" y="38"/>
                  </a:cubicBezTo>
                  <a:cubicBezTo>
                    <a:pt x="123" y="38"/>
                    <a:pt x="124" y="38"/>
                    <a:pt x="124" y="38"/>
                  </a:cubicBezTo>
                  <a:cubicBezTo>
                    <a:pt x="125" y="38"/>
                    <a:pt x="125" y="38"/>
                    <a:pt x="126" y="38"/>
                  </a:cubicBezTo>
                  <a:cubicBezTo>
                    <a:pt x="128" y="38"/>
                    <a:pt x="128" y="38"/>
                    <a:pt x="128" y="38"/>
                  </a:cubicBezTo>
                  <a:cubicBezTo>
                    <a:pt x="130" y="38"/>
                    <a:pt x="130" y="38"/>
                    <a:pt x="130" y="38"/>
                  </a:cubicBezTo>
                  <a:cubicBezTo>
                    <a:pt x="141" y="38"/>
                    <a:pt x="149" y="30"/>
                    <a:pt x="149" y="19"/>
                  </a:cubicBezTo>
                  <a:cubicBezTo>
                    <a:pt x="149" y="9"/>
                    <a:pt x="141" y="0"/>
                    <a:pt x="130" y="0"/>
                  </a:cubicBezTo>
                  <a:cubicBezTo>
                    <a:pt x="126" y="0"/>
                    <a:pt x="126" y="0"/>
                    <a:pt x="126" y="0"/>
                  </a:cubicBezTo>
                  <a:cubicBezTo>
                    <a:pt x="125" y="0"/>
                    <a:pt x="125" y="0"/>
                    <a:pt x="124" y="0"/>
                  </a:cubicBezTo>
                  <a:cubicBezTo>
                    <a:pt x="124" y="0"/>
                    <a:pt x="123" y="0"/>
                    <a:pt x="123" y="0"/>
                  </a:cubicBezTo>
                  <a:cubicBezTo>
                    <a:pt x="112" y="0"/>
                    <a:pt x="101" y="1"/>
                    <a:pt x="92" y="5"/>
                  </a:cubicBezTo>
                  <a:cubicBezTo>
                    <a:pt x="82" y="8"/>
                    <a:pt x="73" y="13"/>
                    <a:pt x="66" y="21"/>
                  </a:cubicBezTo>
                  <a:cubicBezTo>
                    <a:pt x="66" y="21"/>
                    <a:pt x="66" y="21"/>
                    <a:pt x="66" y="21"/>
                  </a:cubicBezTo>
                  <a:cubicBezTo>
                    <a:pt x="66" y="21"/>
                    <a:pt x="66" y="21"/>
                    <a:pt x="66" y="21"/>
                  </a:cubicBezTo>
                  <a:cubicBezTo>
                    <a:pt x="66" y="21"/>
                    <a:pt x="66" y="21"/>
                    <a:pt x="66" y="21"/>
                  </a:cubicBezTo>
                  <a:cubicBezTo>
                    <a:pt x="59" y="29"/>
                    <a:pt x="54" y="38"/>
                    <a:pt x="52" y="49"/>
                  </a:cubicBezTo>
                  <a:cubicBezTo>
                    <a:pt x="49" y="60"/>
                    <a:pt x="48" y="72"/>
                    <a:pt x="47" y="86"/>
                  </a:cubicBezTo>
                  <a:cubicBezTo>
                    <a:pt x="47" y="113"/>
                    <a:pt x="47" y="113"/>
                    <a:pt x="47" y="113"/>
                  </a:cubicBezTo>
                  <a:cubicBezTo>
                    <a:pt x="18" y="113"/>
                    <a:pt x="18" y="113"/>
                    <a:pt x="18" y="113"/>
                  </a:cubicBezTo>
                  <a:cubicBezTo>
                    <a:pt x="8" y="113"/>
                    <a:pt x="0" y="121"/>
                    <a:pt x="0" y="131"/>
                  </a:cubicBezTo>
                  <a:cubicBezTo>
                    <a:pt x="0" y="136"/>
                    <a:pt x="2" y="141"/>
                    <a:pt x="5" y="145"/>
                  </a:cubicBezTo>
                  <a:cubicBezTo>
                    <a:pt x="8" y="148"/>
                    <a:pt x="13" y="150"/>
                    <a:pt x="18" y="151"/>
                  </a:cubicBezTo>
                  <a:cubicBezTo>
                    <a:pt x="47" y="151"/>
                    <a:pt x="47" y="151"/>
                    <a:pt x="47" y="151"/>
                  </a:cubicBezTo>
                  <a:cubicBezTo>
                    <a:pt x="47" y="368"/>
                    <a:pt x="47" y="368"/>
                    <a:pt x="47" y="368"/>
                  </a:cubicBezTo>
                  <a:cubicBezTo>
                    <a:pt x="47" y="369"/>
                    <a:pt x="47" y="369"/>
                    <a:pt x="47" y="369"/>
                  </a:cubicBezTo>
                  <a:cubicBezTo>
                    <a:pt x="47" y="374"/>
                    <a:pt x="50" y="379"/>
                    <a:pt x="53" y="382"/>
                  </a:cubicBezTo>
                  <a:cubicBezTo>
                    <a:pt x="56" y="385"/>
                    <a:pt x="61" y="387"/>
                    <a:pt x="66" y="387"/>
                  </a:cubicBezTo>
                  <a:cubicBezTo>
                    <a:pt x="76" y="387"/>
                    <a:pt x="85" y="379"/>
                    <a:pt x="85" y="369"/>
                  </a:cubicBezTo>
                  <a:cubicBezTo>
                    <a:pt x="85" y="151"/>
                    <a:pt x="85" y="151"/>
                    <a:pt x="85" y="151"/>
                  </a:cubicBezTo>
                  <a:cubicBezTo>
                    <a:pt x="116" y="151"/>
                    <a:pt x="116" y="151"/>
                    <a:pt x="116" y="151"/>
                  </a:cubicBezTo>
                  <a:cubicBezTo>
                    <a:pt x="121" y="150"/>
                    <a:pt x="126" y="148"/>
                    <a:pt x="129" y="145"/>
                  </a:cubicBezTo>
                  <a:cubicBezTo>
                    <a:pt x="133" y="141"/>
                    <a:pt x="135" y="137"/>
                    <a:pt x="135" y="131"/>
                  </a:cubicBezTo>
                  <a:cubicBezTo>
                    <a:pt x="135" y="131"/>
                    <a:pt x="135" y="131"/>
                    <a:pt x="135" y="131"/>
                  </a:cubicBezTo>
                  <a:cubicBezTo>
                    <a:pt x="135" y="121"/>
                    <a:pt x="127" y="113"/>
                    <a:pt x="117" y="113"/>
                  </a:cubicBezTo>
                  <a:cubicBezTo>
                    <a:pt x="85" y="113"/>
                    <a:pt x="85" y="113"/>
                    <a:pt x="85" y="113"/>
                  </a:cubicBezTo>
                  <a:cubicBezTo>
                    <a:pt x="85" y="86"/>
                    <a:pt x="85" y="86"/>
                    <a:pt x="85" y="86"/>
                  </a:cubicBezTo>
                  <a:cubicBezTo>
                    <a:pt x="85" y="74"/>
                    <a:pt x="86" y="65"/>
                    <a:pt x="88" y="59"/>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1" name="Google Shape;251;p27"/>
            <p:cNvSpPr/>
            <p:nvPr/>
          </p:nvSpPr>
          <p:spPr>
            <a:xfrm>
              <a:off x="3460" y="573"/>
              <a:ext cx="634" cy="483"/>
            </a:xfrm>
            <a:custGeom>
              <a:avLst/>
              <a:gdLst/>
              <a:ahLst/>
              <a:cxnLst/>
              <a:rect l="l" t="t" r="r" b="b"/>
              <a:pathLst>
                <a:path w="359" h="273" extrusionOk="0">
                  <a:moveTo>
                    <a:pt x="359" y="18"/>
                  </a:moveTo>
                  <a:cubicBezTo>
                    <a:pt x="359" y="11"/>
                    <a:pt x="355" y="4"/>
                    <a:pt x="348" y="1"/>
                  </a:cubicBezTo>
                  <a:cubicBezTo>
                    <a:pt x="348" y="1"/>
                    <a:pt x="348" y="1"/>
                    <a:pt x="348" y="1"/>
                  </a:cubicBezTo>
                  <a:cubicBezTo>
                    <a:pt x="348" y="1"/>
                    <a:pt x="348" y="1"/>
                    <a:pt x="348" y="1"/>
                  </a:cubicBezTo>
                  <a:cubicBezTo>
                    <a:pt x="346" y="0"/>
                    <a:pt x="344" y="0"/>
                    <a:pt x="341" y="0"/>
                  </a:cubicBezTo>
                  <a:cubicBezTo>
                    <a:pt x="338" y="0"/>
                    <a:pt x="334" y="1"/>
                    <a:pt x="331" y="3"/>
                  </a:cubicBezTo>
                  <a:cubicBezTo>
                    <a:pt x="328" y="5"/>
                    <a:pt x="325" y="7"/>
                    <a:pt x="324" y="11"/>
                  </a:cubicBezTo>
                  <a:cubicBezTo>
                    <a:pt x="324" y="11"/>
                    <a:pt x="324" y="11"/>
                    <a:pt x="324" y="11"/>
                  </a:cubicBezTo>
                  <a:cubicBezTo>
                    <a:pt x="253" y="206"/>
                    <a:pt x="253" y="206"/>
                    <a:pt x="253" y="206"/>
                  </a:cubicBezTo>
                  <a:cubicBezTo>
                    <a:pt x="198" y="75"/>
                    <a:pt x="198" y="75"/>
                    <a:pt x="198" y="75"/>
                  </a:cubicBezTo>
                  <a:cubicBezTo>
                    <a:pt x="198" y="75"/>
                    <a:pt x="198" y="75"/>
                    <a:pt x="198" y="75"/>
                  </a:cubicBezTo>
                  <a:cubicBezTo>
                    <a:pt x="196" y="72"/>
                    <a:pt x="193" y="69"/>
                    <a:pt x="190" y="67"/>
                  </a:cubicBezTo>
                  <a:cubicBezTo>
                    <a:pt x="187" y="65"/>
                    <a:pt x="183" y="64"/>
                    <a:pt x="179" y="64"/>
                  </a:cubicBezTo>
                  <a:cubicBezTo>
                    <a:pt x="176" y="64"/>
                    <a:pt x="172" y="65"/>
                    <a:pt x="169" y="67"/>
                  </a:cubicBezTo>
                  <a:cubicBezTo>
                    <a:pt x="166" y="69"/>
                    <a:pt x="163" y="72"/>
                    <a:pt x="162" y="75"/>
                  </a:cubicBezTo>
                  <a:cubicBezTo>
                    <a:pt x="162" y="75"/>
                    <a:pt x="162" y="75"/>
                    <a:pt x="162" y="75"/>
                  </a:cubicBezTo>
                  <a:cubicBezTo>
                    <a:pt x="107" y="206"/>
                    <a:pt x="107" y="206"/>
                    <a:pt x="107" y="206"/>
                  </a:cubicBezTo>
                  <a:cubicBezTo>
                    <a:pt x="35" y="11"/>
                    <a:pt x="35" y="11"/>
                    <a:pt x="35" y="11"/>
                  </a:cubicBezTo>
                  <a:cubicBezTo>
                    <a:pt x="35" y="11"/>
                    <a:pt x="35" y="11"/>
                    <a:pt x="35" y="11"/>
                  </a:cubicBezTo>
                  <a:cubicBezTo>
                    <a:pt x="34" y="8"/>
                    <a:pt x="31" y="5"/>
                    <a:pt x="28" y="3"/>
                  </a:cubicBezTo>
                  <a:cubicBezTo>
                    <a:pt x="25" y="1"/>
                    <a:pt x="22" y="0"/>
                    <a:pt x="18" y="0"/>
                  </a:cubicBezTo>
                  <a:cubicBezTo>
                    <a:pt x="15" y="0"/>
                    <a:pt x="13" y="0"/>
                    <a:pt x="11" y="1"/>
                  </a:cubicBezTo>
                  <a:cubicBezTo>
                    <a:pt x="11" y="1"/>
                    <a:pt x="11" y="1"/>
                    <a:pt x="11" y="1"/>
                  </a:cubicBezTo>
                  <a:cubicBezTo>
                    <a:pt x="11" y="1"/>
                    <a:pt x="11" y="1"/>
                    <a:pt x="11" y="1"/>
                  </a:cubicBezTo>
                  <a:cubicBezTo>
                    <a:pt x="4" y="4"/>
                    <a:pt x="0" y="11"/>
                    <a:pt x="0" y="18"/>
                  </a:cubicBezTo>
                  <a:cubicBezTo>
                    <a:pt x="0" y="20"/>
                    <a:pt x="0" y="23"/>
                    <a:pt x="1" y="25"/>
                  </a:cubicBezTo>
                  <a:cubicBezTo>
                    <a:pt x="1" y="25"/>
                    <a:pt x="1" y="25"/>
                    <a:pt x="1" y="25"/>
                  </a:cubicBezTo>
                  <a:cubicBezTo>
                    <a:pt x="89" y="262"/>
                    <a:pt x="89" y="262"/>
                    <a:pt x="89" y="262"/>
                  </a:cubicBezTo>
                  <a:cubicBezTo>
                    <a:pt x="89" y="262"/>
                    <a:pt x="89" y="262"/>
                    <a:pt x="89" y="262"/>
                  </a:cubicBezTo>
                  <a:cubicBezTo>
                    <a:pt x="90" y="264"/>
                    <a:pt x="91" y="265"/>
                    <a:pt x="92" y="267"/>
                  </a:cubicBezTo>
                  <a:cubicBezTo>
                    <a:pt x="93" y="268"/>
                    <a:pt x="95" y="269"/>
                    <a:pt x="96" y="270"/>
                  </a:cubicBezTo>
                  <a:cubicBezTo>
                    <a:pt x="97" y="270"/>
                    <a:pt x="97" y="271"/>
                    <a:pt x="98" y="271"/>
                  </a:cubicBezTo>
                  <a:cubicBezTo>
                    <a:pt x="99" y="272"/>
                    <a:pt x="100" y="272"/>
                    <a:pt x="101" y="272"/>
                  </a:cubicBezTo>
                  <a:cubicBezTo>
                    <a:pt x="102" y="273"/>
                    <a:pt x="104" y="273"/>
                    <a:pt x="107" y="273"/>
                  </a:cubicBezTo>
                  <a:cubicBezTo>
                    <a:pt x="111" y="273"/>
                    <a:pt x="114" y="272"/>
                    <a:pt x="117" y="270"/>
                  </a:cubicBezTo>
                  <a:cubicBezTo>
                    <a:pt x="120" y="268"/>
                    <a:pt x="122" y="266"/>
                    <a:pt x="123" y="262"/>
                  </a:cubicBezTo>
                  <a:cubicBezTo>
                    <a:pt x="124" y="262"/>
                    <a:pt x="124" y="262"/>
                    <a:pt x="124" y="262"/>
                  </a:cubicBezTo>
                  <a:cubicBezTo>
                    <a:pt x="179" y="129"/>
                    <a:pt x="179" y="129"/>
                    <a:pt x="179" y="129"/>
                  </a:cubicBezTo>
                  <a:cubicBezTo>
                    <a:pt x="235" y="261"/>
                    <a:pt x="235" y="261"/>
                    <a:pt x="235" y="261"/>
                  </a:cubicBezTo>
                  <a:cubicBezTo>
                    <a:pt x="235" y="261"/>
                    <a:pt x="235" y="261"/>
                    <a:pt x="235" y="261"/>
                  </a:cubicBezTo>
                  <a:cubicBezTo>
                    <a:pt x="237" y="265"/>
                    <a:pt x="239" y="268"/>
                    <a:pt x="241" y="270"/>
                  </a:cubicBezTo>
                  <a:cubicBezTo>
                    <a:pt x="244" y="272"/>
                    <a:pt x="247" y="273"/>
                    <a:pt x="251" y="273"/>
                  </a:cubicBezTo>
                  <a:cubicBezTo>
                    <a:pt x="253" y="273"/>
                    <a:pt x="253" y="273"/>
                    <a:pt x="253" y="273"/>
                  </a:cubicBezTo>
                  <a:cubicBezTo>
                    <a:pt x="255" y="273"/>
                    <a:pt x="257" y="273"/>
                    <a:pt x="259" y="272"/>
                  </a:cubicBezTo>
                  <a:cubicBezTo>
                    <a:pt x="261" y="272"/>
                    <a:pt x="263" y="271"/>
                    <a:pt x="264" y="270"/>
                  </a:cubicBezTo>
                  <a:cubicBezTo>
                    <a:pt x="267" y="267"/>
                    <a:pt x="269" y="264"/>
                    <a:pt x="271" y="261"/>
                  </a:cubicBezTo>
                  <a:cubicBezTo>
                    <a:pt x="271" y="261"/>
                    <a:pt x="271" y="261"/>
                    <a:pt x="271" y="261"/>
                  </a:cubicBezTo>
                  <a:cubicBezTo>
                    <a:pt x="358" y="25"/>
                    <a:pt x="358" y="25"/>
                    <a:pt x="358" y="25"/>
                  </a:cubicBezTo>
                  <a:cubicBezTo>
                    <a:pt x="359" y="23"/>
                    <a:pt x="359" y="20"/>
                    <a:pt x="359" y="18"/>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2" name="Google Shape;252;p27"/>
            <p:cNvSpPr/>
            <p:nvPr/>
          </p:nvSpPr>
          <p:spPr>
            <a:xfrm>
              <a:off x="626" y="567"/>
              <a:ext cx="436" cy="491"/>
            </a:xfrm>
            <a:custGeom>
              <a:avLst/>
              <a:gdLst/>
              <a:ahLst/>
              <a:cxnLst/>
              <a:rect l="l" t="t" r="r" b="b"/>
              <a:pathLst>
                <a:path w="247" h="277" extrusionOk="0">
                  <a:moveTo>
                    <a:pt x="245" y="152"/>
                  </a:moveTo>
                  <a:cubicBezTo>
                    <a:pt x="246" y="147"/>
                    <a:pt x="247" y="142"/>
                    <a:pt x="247" y="137"/>
                  </a:cubicBezTo>
                  <a:cubicBezTo>
                    <a:pt x="247" y="134"/>
                    <a:pt x="246" y="130"/>
                    <a:pt x="245" y="127"/>
                  </a:cubicBezTo>
                  <a:cubicBezTo>
                    <a:pt x="242" y="116"/>
                    <a:pt x="235" y="106"/>
                    <a:pt x="224" y="100"/>
                  </a:cubicBezTo>
                  <a:cubicBezTo>
                    <a:pt x="73" y="12"/>
                    <a:pt x="73" y="12"/>
                    <a:pt x="73" y="12"/>
                  </a:cubicBezTo>
                  <a:cubicBezTo>
                    <a:pt x="52" y="0"/>
                    <a:pt x="24" y="7"/>
                    <a:pt x="12" y="29"/>
                  </a:cubicBezTo>
                  <a:cubicBezTo>
                    <a:pt x="0" y="50"/>
                    <a:pt x="7" y="77"/>
                    <a:pt x="28" y="90"/>
                  </a:cubicBezTo>
                  <a:cubicBezTo>
                    <a:pt x="113" y="138"/>
                    <a:pt x="113" y="138"/>
                    <a:pt x="113" y="138"/>
                  </a:cubicBezTo>
                  <a:cubicBezTo>
                    <a:pt x="28" y="187"/>
                    <a:pt x="28" y="187"/>
                    <a:pt x="28" y="187"/>
                  </a:cubicBezTo>
                  <a:cubicBezTo>
                    <a:pt x="7" y="200"/>
                    <a:pt x="0" y="227"/>
                    <a:pt x="12" y="248"/>
                  </a:cubicBezTo>
                  <a:cubicBezTo>
                    <a:pt x="24" y="270"/>
                    <a:pt x="52" y="277"/>
                    <a:pt x="73" y="265"/>
                  </a:cubicBezTo>
                  <a:cubicBezTo>
                    <a:pt x="224" y="177"/>
                    <a:pt x="224" y="177"/>
                    <a:pt x="224" y="177"/>
                  </a:cubicBezTo>
                  <a:cubicBezTo>
                    <a:pt x="235" y="171"/>
                    <a:pt x="242" y="162"/>
                    <a:pt x="245" y="152"/>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3" name="Google Shape;253;p27"/>
            <p:cNvSpPr/>
            <p:nvPr/>
          </p:nvSpPr>
          <p:spPr>
            <a:xfrm>
              <a:off x="768" y="176"/>
              <a:ext cx="435" cy="469"/>
            </a:xfrm>
            <a:custGeom>
              <a:avLst/>
              <a:gdLst/>
              <a:ahLst/>
              <a:cxnLst/>
              <a:rect l="l" t="t" r="r" b="b"/>
              <a:pathLst>
                <a:path w="247" h="265" extrusionOk="0">
                  <a:moveTo>
                    <a:pt x="28" y="171"/>
                  </a:moveTo>
                  <a:cubicBezTo>
                    <a:pt x="180" y="259"/>
                    <a:pt x="180" y="259"/>
                    <a:pt x="180" y="259"/>
                  </a:cubicBezTo>
                  <a:cubicBezTo>
                    <a:pt x="188" y="263"/>
                    <a:pt x="197" y="265"/>
                    <a:pt x="206" y="264"/>
                  </a:cubicBezTo>
                  <a:cubicBezTo>
                    <a:pt x="229" y="263"/>
                    <a:pt x="247" y="243"/>
                    <a:pt x="247" y="220"/>
                  </a:cubicBezTo>
                  <a:cubicBezTo>
                    <a:pt x="247" y="45"/>
                    <a:pt x="247" y="45"/>
                    <a:pt x="247" y="45"/>
                  </a:cubicBezTo>
                  <a:cubicBezTo>
                    <a:pt x="247" y="20"/>
                    <a:pt x="227" y="0"/>
                    <a:pt x="202" y="0"/>
                  </a:cubicBezTo>
                  <a:cubicBezTo>
                    <a:pt x="178" y="0"/>
                    <a:pt x="158" y="20"/>
                    <a:pt x="158" y="45"/>
                  </a:cubicBezTo>
                  <a:cubicBezTo>
                    <a:pt x="158" y="143"/>
                    <a:pt x="158" y="143"/>
                    <a:pt x="158" y="143"/>
                  </a:cubicBezTo>
                  <a:cubicBezTo>
                    <a:pt x="73" y="94"/>
                    <a:pt x="73" y="94"/>
                    <a:pt x="73" y="94"/>
                  </a:cubicBezTo>
                  <a:cubicBezTo>
                    <a:pt x="52" y="82"/>
                    <a:pt x="24" y="89"/>
                    <a:pt x="12" y="110"/>
                  </a:cubicBezTo>
                  <a:cubicBezTo>
                    <a:pt x="0" y="132"/>
                    <a:pt x="7" y="159"/>
                    <a:pt x="28" y="171"/>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4" name="Google Shape;254;p27"/>
            <p:cNvSpPr/>
            <p:nvPr/>
          </p:nvSpPr>
          <p:spPr>
            <a:xfrm>
              <a:off x="1332" y="176"/>
              <a:ext cx="436" cy="469"/>
            </a:xfrm>
            <a:custGeom>
              <a:avLst/>
              <a:gdLst/>
              <a:ahLst/>
              <a:cxnLst/>
              <a:rect l="l" t="t" r="r" b="b"/>
              <a:pathLst>
                <a:path w="247" h="265" extrusionOk="0">
                  <a:moveTo>
                    <a:pt x="41" y="264"/>
                  </a:moveTo>
                  <a:cubicBezTo>
                    <a:pt x="50" y="265"/>
                    <a:pt x="59" y="263"/>
                    <a:pt x="67" y="259"/>
                  </a:cubicBezTo>
                  <a:cubicBezTo>
                    <a:pt x="218" y="171"/>
                    <a:pt x="218" y="171"/>
                    <a:pt x="218" y="171"/>
                  </a:cubicBezTo>
                  <a:cubicBezTo>
                    <a:pt x="240" y="159"/>
                    <a:pt x="247" y="132"/>
                    <a:pt x="235" y="110"/>
                  </a:cubicBezTo>
                  <a:cubicBezTo>
                    <a:pt x="222" y="89"/>
                    <a:pt x="195" y="82"/>
                    <a:pt x="174" y="94"/>
                  </a:cubicBezTo>
                  <a:cubicBezTo>
                    <a:pt x="89" y="143"/>
                    <a:pt x="89" y="143"/>
                    <a:pt x="89" y="143"/>
                  </a:cubicBezTo>
                  <a:cubicBezTo>
                    <a:pt x="89" y="45"/>
                    <a:pt x="89" y="45"/>
                    <a:pt x="89" y="45"/>
                  </a:cubicBezTo>
                  <a:cubicBezTo>
                    <a:pt x="89" y="20"/>
                    <a:pt x="69" y="0"/>
                    <a:pt x="44" y="0"/>
                  </a:cubicBezTo>
                  <a:cubicBezTo>
                    <a:pt x="20" y="0"/>
                    <a:pt x="0" y="20"/>
                    <a:pt x="0" y="45"/>
                  </a:cubicBezTo>
                  <a:cubicBezTo>
                    <a:pt x="0" y="220"/>
                    <a:pt x="0" y="220"/>
                    <a:pt x="0" y="220"/>
                  </a:cubicBezTo>
                  <a:cubicBezTo>
                    <a:pt x="0" y="243"/>
                    <a:pt x="18" y="263"/>
                    <a:pt x="41" y="264"/>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5" name="Google Shape;255;p27"/>
            <p:cNvSpPr/>
            <p:nvPr/>
          </p:nvSpPr>
          <p:spPr>
            <a:xfrm>
              <a:off x="768" y="980"/>
              <a:ext cx="435" cy="467"/>
            </a:xfrm>
            <a:custGeom>
              <a:avLst/>
              <a:gdLst/>
              <a:ahLst/>
              <a:cxnLst/>
              <a:rect l="l" t="t" r="r" b="b"/>
              <a:pathLst>
                <a:path w="247" h="264" extrusionOk="0">
                  <a:moveTo>
                    <a:pt x="206" y="0"/>
                  </a:moveTo>
                  <a:cubicBezTo>
                    <a:pt x="197" y="0"/>
                    <a:pt x="188" y="2"/>
                    <a:pt x="180" y="6"/>
                  </a:cubicBezTo>
                  <a:cubicBezTo>
                    <a:pt x="28" y="94"/>
                    <a:pt x="28" y="94"/>
                    <a:pt x="28" y="94"/>
                  </a:cubicBezTo>
                  <a:cubicBezTo>
                    <a:pt x="7" y="106"/>
                    <a:pt x="0" y="133"/>
                    <a:pt x="12" y="155"/>
                  </a:cubicBezTo>
                  <a:cubicBezTo>
                    <a:pt x="24" y="176"/>
                    <a:pt x="52" y="183"/>
                    <a:pt x="73" y="171"/>
                  </a:cubicBezTo>
                  <a:cubicBezTo>
                    <a:pt x="158" y="122"/>
                    <a:pt x="158" y="122"/>
                    <a:pt x="158" y="122"/>
                  </a:cubicBezTo>
                  <a:cubicBezTo>
                    <a:pt x="158" y="220"/>
                    <a:pt x="158" y="220"/>
                    <a:pt x="158" y="220"/>
                  </a:cubicBezTo>
                  <a:cubicBezTo>
                    <a:pt x="158" y="244"/>
                    <a:pt x="178" y="264"/>
                    <a:pt x="202" y="264"/>
                  </a:cubicBezTo>
                  <a:cubicBezTo>
                    <a:pt x="227" y="264"/>
                    <a:pt x="247" y="244"/>
                    <a:pt x="247" y="220"/>
                  </a:cubicBezTo>
                  <a:cubicBezTo>
                    <a:pt x="247" y="45"/>
                    <a:pt x="247" y="45"/>
                    <a:pt x="247" y="45"/>
                  </a:cubicBezTo>
                  <a:cubicBezTo>
                    <a:pt x="247" y="21"/>
                    <a:pt x="229" y="2"/>
                    <a:pt x="206" y="0"/>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6" name="Google Shape;256;p27"/>
            <p:cNvSpPr/>
            <p:nvPr/>
          </p:nvSpPr>
          <p:spPr>
            <a:xfrm>
              <a:off x="1121" y="665"/>
              <a:ext cx="294" cy="295"/>
            </a:xfrm>
            <a:custGeom>
              <a:avLst/>
              <a:gdLst/>
              <a:ahLst/>
              <a:cxnLst/>
              <a:rect l="l" t="t" r="r" b="b"/>
              <a:pathLst>
                <a:path w="167" h="167" extrusionOk="0">
                  <a:moveTo>
                    <a:pt x="167" y="93"/>
                  </a:moveTo>
                  <a:cubicBezTo>
                    <a:pt x="167" y="88"/>
                    <a:pt x="167" y="88"/>
                    <a:pt x="167" y="88"/>
                  </a:cubicBezTo>
                  <a:cubicBezTo>
                    <a:pt x="167" y="85"/>
                    <a:pt x="167" y="81"/>
                    <a:pt x="167" y="79"/>
                  </a:cubicBezTo>
                  <a:cubicBezTo>
                    <a:pt x="167" y="74"/>
                    <a:pt x="167" y="74"/>
                    <a:pt x="167" y="74"/>
                  </a:cubicBezTo>
                  <a:cubicBezTo>
                    <a:pt x="167" y="72"/>
                    <a:pt x="165" y="68"/>
                    <a:pt x="163" y="66"/>
                  </a:cubicBezTo>
                  <a:cubicBezTo>
                    <a:pt x="101" y="3"/>
                    <a:pt x="101" y="3"/>
                    <a:pt x="101" y="3"/>
                  </a:cubicBezTo>
                  <a:cubicBezTo>
                    <a:pt x="99" y="1"/>
                    <a:pt x="95" y="0"/>
                    <a:pt x="93" y="0"/>
                  </a:cubicBezTo>
                  <a:cubicBezTo>
                    <a:pt x="88" y="0"/>
                    <a:pt x="88" y="0"/>
                    <a:pt x="88" y="0"/>
                  </a:cubicBezTo>
                  <a:cubicBezTo>
                    <a:pt x="85" y="0"/>
                    <a:pt x="81" y="0"/>
                    <a:pt x="79" y="0"/>
                  </a:cubicBezTo>
                  <a:cubicBezTo>
                    <a:pt x="74" y="0"/>
                    <a:pt x="74" y="0"/>
                    <a:pt x="74" y="0"/>
                  </a:cubicBezTo>
                  <a:cubicBezTo>
                    <a:pt x="72" y="0"/>
                    <a:pt x="68" y="1"/>
                    <a:pt x="66" y="3"/>
                  </a:cubicBezTo>
                  <a:cubicBezTo>
                    <a:pt x="3" y="66"/>
                    <a:pt x="3" y="66"/>
                    <a:pt x="3" y="66"/>
                  </a:cubicBezTo>
                  <a:cubicBezTo>
                    <a:pt x="1" y="68"/>
                    <a:pt x="0" y="72"/>
                    <a:pt x="0" y="74"/>
                  </a:cubicBezTo>
                  <a:cubicBezTo>
                    <a:pt x="0" y="79"/>
                    <a:pt x="0" y="79"/>
                    <a:pt x="0" y="79"/>
                  </a:cubicBezTo>
                  <a:cubicBezTo>
                    <a:pt x="0" y="81"/>
                    <a:pt x="0" y="85"/>
                    <a:pt x="0" y="88"/>
                  </a:cubicBezTo>
                  <a:cubicBezTo>
                    <a:pt x="0" y="93"/>
                    <a:pt x="0" y="93"/>
                    <a:pt x="0" y="93"/>
                  </a:cubicBezTo>
                  <a:cubicBezTo>
                    <a:pt x="0" y="95"/>
                    <a:pt x="1" y="99"/>
                    <a:pt x="3" y="101"/>
                  </a:cubicBezTo>
                  <a:cubicBezTo>
                    <a:pt x="66" y="163"/>
                    <a:pt x="66" y="163"/>
                    <a:pt x="66" y="163"/>
                  </a:cubicBezTo>
                  <a:cubicBezTo>
                    <a:pt x="68" y="165"/>
                    <a:pt x="72" y="167"/>
                    <a:pt x="74" y="167"/>
                  </a:cubicBezTo>
                  <a:cubicBezTo>
                    <a:pt x="79" y="167"/>
                    <a:pt x="79" y="167"/>
                    <a:pt x="79" y="167"/>
                  </a:cubicBezTo>
                  <a:cubicBezTo>
                    <a:pt x="81" y="167"/>
                    <a:pt x="85" y="167"/>
                    <a:pt x="88" y="167"/>
                  </a:cubicBezTo>
                  <a:cubicBezTo>
                    <a:pt x="93" y="167"/>
                    <a:pt x="93" y="167"/>
                    <a:pt x="93" y="167"/>
                  </a:cubicBezTo>
                  <a:cubicBezTo>
                    <a:pt x="95" y="167"/>
                    <a:pt x="99" y="165"/>
                    <a:pt x="101" y="163"/>
                  </a:cubicBezTo>
                  <a:cubicBezTo>
                    <a:pt x="163" y="101"/>
                    <a:pt x="163" y="101"/>
                    <a:pt x="163" y="101"/>
                  </a:cubicBezTo>
                  <a:cubicBezTo>
                    <a:pt x="165" y="99"/>
                    <a:pt x="167" y="95"/>
                    <a:pt x="167" y="93"/>
                  </a:cubicBezTo>
                  <a:moveTo>
                    <a:pt x="113" y="84"/>
                  </a:moveTo>
                  <a:cubicBezTo>
                    <a:pt x="113" y="86"/>
                    <a:pt x="112" y="90"/>
                    <a:pt x="110" y="92"/>
                  </a:cubicBezTo>
                  <a:cubicBezTo>
                    <a:pt x="92" y="110"/>
                    <a:pt x="92" y="110"/>
                    <a:pt x="92" y="110"/>
                  </a:cubicBezTo>
                  <a:cubicBezTo>
                    <a:pt x="90" y="112"/>
                    <a:pt x="86" y="113"/>
                    <a:pt x="84" y="113"/>
                  </a:cubicBezTo>
                  <a:cubicBezTo>
                    <a:pt x="83" y="113"/>
                    <a:pt x="83" y="113"/>
                    <a:pt x="83" y="113"/>
                  </a:cubicBezTo>
                  <a:cubicBezTo>
                    <a:pt x="80" y="113"/>
                    <a:pt x="77" y="112"/>
                    <a:pt x="75" y="110"/>
                  </a:cubicBezTo>
                  <a:cubicBezTo>
                    <a:pt x="57" y="92"/>
                    <a:pt x="57" y="92"/>
                    <a:pt x="57" y="92"/>
                  </a:cubicBezTo>
                  <a:cubicBezTo>
                    <a:pt x="55" y="90"/>
                    <a:pt x="54" y="86"/>
                    <a:pt x="54" y="84"/>
                  </a:cubicBezTo>
                  <a:cubicBezTo>
                    <a:pt x="54" y="84"/>
                    <a:pt x="54" y="83"/>
                    <a:pt x="54" y="83"/>
                  </a:cubicBezTo>
                  <a:cubicBezTo>
                    <a:pt x="54" y="81"/>
                    <a:pt x="55" y="77"/>
                    <a:pt x="57" y="75"/>
                  </a:cubicBezTo>
                  <a:cubicBezTo>
                    <a:pt x="75" y="57"/>
                    <a:pt x="75" y="57"/>
                    <a:pt x="75" y="57"/>
                  </a:cubicBezTo>
                  <a:cubicBezTo>
                    <a:pt x="77" y="55"/>
                    <a:pt x="80" y="54"/>
                    <a:pt x="83" y="54"/>
                  </a:cubicBezTo>
                  <a:cubicBezTo>
                    <a:pt x="83" y="54"/>
                    <a:pt x="83" y="54"/>
                    <a:pt x="84" y="54"/>
                  </a:cubicBezTo>
                  <a:cubicBezTo>
                    <a:pt x="86" y="54"/>
                    <a:pt x="90" y="55"/>
                    <a:pt x="92" y="57"/>
                  </a:cubicBezTo>
                  <a:cubicBezTo>
                    <a:pt x="110" y="75"/>
                    <a:pt x="110" y="75"/>
                    <a:pt x="110" y="75"/>
                  </a:cubicBezTo>
                  <a:cubicBezTo>
                    <a:pt x="112" y="77"/>
                    <a:pt x="113" y="81"/>
                    <a:pt x="113" y="83"/>
                  </a:cubicBezTo>
                  <a:cubicBezTo>
                    <a:pt x="113" y="83"/>
                    <a:pt x="113" y="84"/>
                    <a:pt x="113" y="84"/>
                  </a:cubicBezTo>
                  <a:close/>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7" name="Google Shape;257;p27"/>
            <p:cNvSpPr/>
            <p:nvPr/>
          </p:nvSpPr>
          <p:spPr>
            <a:xfrm>
              <a:off x="1332" y="980"/>
              <a:ext cx="436" cy="467"/>
            </a:xfrm>
            <a:custGeom>
              <a:avLst/>
              <a:gdLst/>
              <a:ahLst/>
              <a:cxnLst/>
              <a:rect l="l" t="t" r="r" b="b"/>
              <a:pathLst>
                <a:path w="247" h="264" extrusionOk="0">
                  <a:moveTo>
                    <a:pt x="218" y="94"/>
                  </a:moveTo>
                  <a:cubicBezTo>
                    <a:pt x="67" y="6"/>
                    <a:pt x="67" y="6"/>
                    <a:pt x="67" y="6"/>
                  </a:cubicBezTo>
                  <a:cubicBezTo>
                    <a:pt x="59" y="2"/>
                    <a:pt x="50" y="0"/>
                    <a:pt x="41" y="0"/>
                  </a:cubicBezTo>
                  <a:cubicBezTo>
                    <a:pt x="18" y="2"/>
                    <a:pt x="0" y="21"/>
                    <a:pt x="0" y="45"/>
                  </a:cubicBezTo>
                  <a:cubicBezTo>
                    <a:pt x="0" y="220"/>
                    <a:pt x="0" y="220"/>
                    <a:pt x="0" y="220"/>
                  </a:cubicBezTo>
                  <a:cubicBezTo>
                    <a:pt x="0" y="244"/>
                    <a:pt x="20" y="264"/>
                    <a:pt x="44" y="264"/>
                  </a:cubicBezTo>
                  <a:cubicBezTo>
                    <a:pt x="69" y="264"/>
                    <a:pt x="89" y="244"/>
                    <a:pt x="89" y="220"/>
                  </a:cubicBezTo>
                  <a:cubicBezTo>
                    <a:pt x="89" y="122"/>
                    <a:pt x="89" y="122"/>
                    <a:pt x="89" y="122"/>
                  </a:cubicBezTo>
                  <a:cubicBezTo>
                    <a:pt x="174" y="171"/>
                    <a:pt x="174" y="171"/>
                    <a:pt x="174" y="171"/>
                  </a:cubicBezTo>
                  <a:cubicBezTo>
                    <a:pt x="195" y="183"/>
                    <a:pt x="222" y="176"/>
                    <a:pt x="235" y="155"/>
                  </a:cubicBezTo>
                  <a:cubicBezTo>
                    <a:pt x="247" y="133"/>
                    <a:pt x="240" y="106"/>
                    <a:pt x="218" y="94"/>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8" name="Google Shape;258;p27"/>
            <p:cNvSpPr/>
            <p:nvPr/>
          </p:nvSpPr>
          <p:spPr>
            <a:xfrm>
              <a:off x="1473" y="567"/>
              <a:ext cx="436" cy="491"/>
            </a:xfrm>
            <a:custGeom>
              <a:avLst/>
              <a:gdLst/>
              <a:ahLst/>
              <a:cxnLst/>
              <a:rect l="l" t="t" r="r" b="b"/>
              <a:pathLst>
                <a:path w="247" h="277" extrusionOk="0">
                  <a:moveTo>
                    <a:pt x="218" y="187"/>
                  </a:moveTo>
                  <a:cubicBezTo>
                    <a:pt x="134" y="138"/>
                    <a:pt x="134" y="138"/>
                    <a:pt x="134" y="138"/>
                  </a:cubicBezTo>
                  <a:cubicBezTo>
                    <a:pt x="218" y="90"/>
                    <a:pt x="218" y="90"/>
                    <a:pt x="218" y="90"/>
                  </a:cubicBezTo>
                  <a:cubicBezTo>
                    <a:pt x="240" y="77"/>
                    <a:pt x="247" y="50"/>
                    <a:pt x="235" y="29"/>
                  </a:cubicBezTo>
                  <a:cubicBezTo>
                    <a:pt x="222" y="7"/>
                    <a:pt x="195" y="0"/>
                    <a:pt x="174" y="12"/>
                  </a:cubicBezTo>
                  <a:cubicBezTo>
                    <a:pt x="22" y="100"/>
                    <a:pt x="22" y="100"/>
                    <a:pt x="22" y="100"/>
                  </a:cubicBezTo>
                  <a:cubicBezTo>
                    <a:pt x="12" y="106"/>
                    <a:pt x="5" y="116"/>
                    <a:pt x="2" y="127"/>
                  </a:cubicBezTo>
                  <a:cubicBezTo>
                    <a:pt x="1" y="130"/>
                    <a:pt x="0" y="134"/>
                    <a:pt x="0" y="137"/>
                  </a:cubicBezTo>
                  <a:cubicBezTo>
                    <a:pt x="0" y="142"/>
                    <a:pt x="1" y="147"/>
                    <a:pt x="2" y="152"/>
                  </a:cubicBezTo>
                  <a:cubicBezTo>
                    <a:pt x="5" y="162"/>
                    <a:pt x="12" y="171"/>
                    <a:pt x="22" y="177"/>
                  </a:cubicBezTo>
                  <a:cubicBezTo>
                    <a:pt x="174" y="265"/>
                    <a:pt x="174" y="265"/>
                    <a:pt x="174" y="265"/>
                  </a:cubicBezTo>
                  <a:cubicBezTo>
                    <a:pt x="195" y="277"/>
                    <a:pt x="222" y="270"/>
                    <a:pt x="235" y="248"/>
                  </a:cubicBezTo>
                  <a:cubicBezTo>
                    <a:pt x="247" y="227"/>
                    <a:pt x="240" y="200"/>
                    <a:pt x="218" y="187"/>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9" name="Google Shape;259;p27"/>
            <p:cNvSpPr/>
            <p:nvPr/>
          </p:nvSpPr>
          <p:spPr>
            <a:xfrm>
              <a:off x="2970" y="571"/>
              <a:ext cx="460" cy="485"/>
            </a:xfrm>
            <a:custGeom>
              <a:avLst/>
              <a:gdLst/>
              <a:ahLst/>
              <a:cxnLst/>
              <a:rect l="l" t="t" r="r" b="b"/>
              <a:pathLst>
                <a:path w="261" h="274" extrusionOk="0">
                  <a:moveTo>
                    <a:pt x="223" y="41"/>
                  </a:moveTo>
                  <a:cubicBezTo>
                    <a:pt x="199" y="16"/>
                    <a:pt x="167" y="0"/>
                    <a:pt x="130" y="0"/>
                  </a:cubicBezTo>
                  <a:cubicBezTo>
                    <a:pt x="94" y="0"/>
                    <a:pt x="62" y="16"/>
                    <a:pt x="38" y="41"/>
                  </a:cubicBezTo>
                  <a:cubicBezTo>
                    <a:pt x="15" y="66"/>
                    <a:pt x="0" y="100"/>
                    <a:pt x="0" y="137"/>
                  </a:cubicBezTo>
                  <a:cubicBezTo>
                    <a:pt x="0" y="174"/>
                    <a:pt x="15" y="209"/>
                    <a:pt x="38" y="234"/>
                  </a:cubicBezTo>
                  <a:cubicBezTo>
                    <a:pt x="62" y="259"/>
                    <a:pt x="94" y="274"/>
                    <a:pt x="130" y="274"/>
                  </a:cubicBezTo>
                  <a:cubicBezTo>
                    <a:pt x="167" y="274"/>
                    <a:pt x="199" y="259"/>
                    <a:pt x="223" y="234"/>
                  </a:cubicBezTo>
                  <a:cubicBezTo>
                    <a:pt x="246" y="209"/>
                    <a:pt x="261" y="174"/>
                    <a:pt x="261" y="137"/>
                  </a:cubicBezTo>
                  <a:cubicBezTo>
                    <a:pt x="261" y="100"/>
                    <a:pt x="246" y="66"/>
                    <a:pt x="223" y="41"/>
                  </a:cubicBezTo>
                  <a:moveTo>
                    <a:pt x="196" y="208"/>
                  </a:moveTo>
                  <a:cubicBezTo>
                    <a:pt x="179" y="226"/>
                    <a:pt x="155" y="237"/>
                    <a:pt x="130" y="237"/>
                  </a:cubicBezTo>
                  <a:cubicBezTo>
                    <a:pt x="105" y="237"/>
                    <a:pt x="82" y="226"/>
                    <a:pt x="65" y="208"/>
                  </a:cubicBezTo>
                  <a:cubicBezTo>
                    <a:pt x="48" y="190"/>
                    <a:pt x="37" y="165"/>
                    <a:pt x="37" y="137"/>
                  </a:cubicBezTo>
                  <a:cubicBezTo>
                    <a:pt x="37" y="109"/>
                    <a:pt x="48" y="84"/>
                    <a:pt x="65" y="66"/>
                  </a:cubicBezTo>
                  <a:cubicBezTo>
                    <a:pt x="82" y="48"/>
                    <a:pt x="105" y="37"/>
                    <a:pt x="130" y="37"/>
                  </a:cubicBezTo>
                  <a:cubicBezTo>
                    <a:pt x="155" y="37"/>
                    <a:pt x="179" y="48"/>
                    <a:pt x="196" y="66"/>
                  </a:cubicBezTo>
                  <a:cubicBezTo>
                    <a:pt x="213" y="84"/>
                    <a:pt x="223" y="109"/>
                    <a:pt x="223" y="137"/>
                  </a:cubicBezTo>
                  <a:cubicBezTo>
                    <a:pt x="223" y="165"/>
                    <a:pt x="213" y="190"/>
                    <a:pt x="196" y="208"/>
                  </a:cubicBezTo>
                  <a:close/>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260" name="Google Shape;260;p27"/>
          <p:cNvSpPr/>
          <p:nvPr/>
        </p:nvSpPr>
        <p:spPr>
          <a:xfrm rot="-5400000">
            <a:off x="5887745" y="1887244"/>
            <a:ext cx="2176991" cy="4335519"/>
          </a:xfrm>
          <a:custGeom>
            <a:avLst/>
            <a:gdLst/>
            <a:ahLst/>
            <a:cxnLst/>
            <a:rect l="l" t="t" r="r" b="b"/>
            <a:pathLst>
              <a:path w="2902655" h="5780692" extrusionOk="0">
                <a:moveTo>
                  <a:pt x="2902655" y="5004581"/>
                </a:moveTo>
                <a:lnTo>
                  <a:pt x="2452511" y="5780692"/>
                </a:lnTo>
                <a:lnTo>
                  <a:pt x="0" y="5780692"/>
                </a:lnTo>
                <a:lnTo>
                  <a:pt x="0" y="0"/>
                </a:lnTo>
                <a:close/>
              </a:path>
            </a:pathLst>
          </a:custGeom>
          <a:solidFill>
            <a:srgbClr val="66757A">
              <a:alpha val="471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1" name="Google Shape;261;p27"/>
          <p:cNvSpPr/>
          <p:nvPr/>
        </p:nvSpPr>
        <p:spPr>
          <a:xfrm>
            <a:off x="5872163" y="211931"/>
            <a:ext cx="3271838" cy="4833940"/>
          </a:xfrm>
          <a:custGeom>
            <a:avLst/>
            <a:gdLst/>
            <a:ahLst/>
            <a:cxnLst/>
            <a:rect l="l" t="t" r="r" b="b"/>
            <a:pathLst>
              <a:path w="1373" h="2026" extrusionOk="0">
                <a:moveTo>
                  <a:pt x="15" y="911"/>
                </a:moveTo>
                <a:cubicBezTo>
                  <a:pt x="6" y="941"/>
                  <a:pt x="2" y="971"/>
                  <a:pt x="1" y="1001"/>
                </a:cubicBezTo>
                <a:cubicBezTo>
                  <a:pt x="0" y="1043"/>
                  <a:pt x="5" y="1085"/>
                  <a:pt x="18" y="1125"/>
                </a:cubicBezTo>
                <a:cubicBezTo>
                  <a:pt x="33" y="1175"/>
                  <a:pt x="58" y="1221"/>
                  <a:pt x="92" y="1260"/>
                </a:cubicBezTo>
                <a:cubicBezTo>
                  <a:pt x="120" y="1293"/>
                  <a:pt x="153" y="1321"/>
                  <a:pt x="193" y="1344"/>
                </a:cubicBezTo>
                <a:cubicBezTo>
                  <a:pt x="1090" y="1862"/>
                  <a:pt x="1090" y="1862"/>
                  <a:pt x="1090" y="1862"/>
                </a:cubicBezTo>
                <a:cubicBezTo>
                  <a:pt x="1373" y="2026"/>
                  <a:pt x="1373" y="2026"/>
                  <a:pt x="1373" y="2026"/>
                </a:cubicBezTo>
                <a:cubicBezTo>
                  <a:pt x="1373" y="1143"/>
                  <a:pt x="1373" y="1143"/>
                  <a:pt x="1373" y="1143"/>
                </a:cubicBezTo>
                <a:cubicBezTo>
                  <a:pt x="1148" y="1013"/>
                  <a:pt x="1148" y="1013"/>
                  <a:pt x="1148" y="1013"/>
                </a:cubicBezTo>
                <a:cubicBezTo>
                  <a:pt x="1373" y="883"/>
                  <a:pt x="1373" y="883"/>
                  <a:pt x="1373" y="883"/>
                </a:cubicBezTo>
                <a:cubicBezTo>
                  <a:pt x="1373" y="0"/>
                  <a:pt x="1373" y="0"/>
                  <a:pt x="1373" y="0"/>
                </a:cubicBezTo>
                <a:cubicBezTo>
                  <a:pt x="193" y="681"/>
                  <a:pt x="193" y="681"/>
                  <a:pt x="193" y="681"/>
                </a:cubicBezTo>
                <a:cubicBezTo>
                  <a:pt x="101" y="734"/>
                  <a:pt x="40" y="817"/>
                  <a:pt x="15" y="911"/>
                </a:cubicBezTo>
                <a:close/>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2" name="Google Shape;262;p27"/>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a:t>
            </a:r>
            <a:r>
              <a:rPr lang="en" sz="600">
                <a:solidFill>
                  <a:srgbClr val="929292"/>
                </a:solidFill>
              </a:rPr>
              <a:t>2018 </a:t>
            </a:r>
            <a:r>
              <a:rPr lang="en" sz="600" b="0" i="0">
                <a:solidFill>
                  <a:srgbClr val="929292"/>
                </a:solidFill>
                <a:latin typeface="Arial"/>
                <a:ea typeface="Arial"/>
                <a:cs typeface="Arial"/>
                <a:sym typeface="Arial"/>
              </a:rPr>
              <a:t>Snowflake Computing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Image">
  <p:cSld name="Title - Image">
    <p:spTree>
      <p:nvGrpSpPr>
        <p:cNvPr id="1" name="Shape 263"/>
        <p:cNvGrpSpPr/>
        <p:nvPr/>
      </p:nvGrpSpPr>
      <p:grpSpPr>
        <a:xfrm>
          <a:off x="0" y="0"/>
          <a:ext cx="0" cy="0"/>
          <a:chOff x="0" y="0"/>
          <a:chExt cx="0" cy="0"/>
        </a:xfrm>
      </p:grpSpPr>
      <p:sp>
        <p:nvSpPr>
          <p:cNvPr id="264" name="Google Shape;264;p28"/>
          <p:cNvSpPr txBox="1">
            <a:spLocks noGrp="1"/>
          </p:cNvSpPr>
          <p:nvPr>
            <p:ph type="body" idx="1"/>
          </p:nvPr>
        </p:nvSpPr>
        <p:spPr>
          <a:xfrm>
            <a:off x="428387" y="1177290"/>
            <a:ext cx="5383200" cy="2080200"/>
          </a:xfrm>
          <a:prstGeom prst="rect">
            <a:avLst/>
          </a:prstGeom>
          <a:noFill/>
          <a:ln>
            <a:noFill/>
          </a:ln>
        </p:spPr>
        <p:txBody>
          <a:bodyPr spcFirstLastPara="1" wrap="square" lIns="68575" tIns="34275" rIns="68575" bIns="34275" anchor="b" anchorCtr="0">
            <a:noAutofit/>
          </a:bodyPr>
          <a:lstStyle>
            <a:lvl1pPr marL="457200" marR="0" lvl="0" indent="-228600" algn="l" rtl="0">
              <a:lnSpc>
                <a:spcPct val="70000"/>
              </a:lnSpc>
              <a:spcBef>
                <a:spcPts val="800"/>
              </a:spcBef>
              <a:spcAft>
                <a:spcPts val="0"/>
              </a:spcAft>
              <a:buClr>
                <a:schemeClr val="lt1"/>
              </a:buClr>
              <a:buSzPts val="4500"/>
              <a:buFont typeface="Arial"/>
              <a:buNone/>
              <a:defRPr sz="4500" b="1"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65" name="Google Shape;265;p28"/>
          <p:cNvSpPr txBox="1">
            <a:spLocks noGrp="1"/>
          </p:cNvSpPr>
          <p:nvPr>
            <p:ph type="body" idx="2"/>
          </p:nvPr>
        </p:nvSpPr>
        <p:spPr>
          <a:xfrm>
            <a:off x="428387" y="3314938"/>
            <a:ext cx="5389500" cy="725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66" name="Google Shape;266;p28"/>
          <p:cNvSpPr txBox="1">
            <a:spLocks noGrp="1"/>
          </p:cNvSpPr>
          <p:nvPr>
            <p:ph type="body" idx="3"/>
          </p:nvPr>
        </p:nvSpPr>
        <p:spPr>
          <a:xfrm>
            <a:off x="428387" y="4537949"/>
            <a:ext cx="6446700" cy="2286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lt1"/>
              </a:buClr>
              <a:buSzPts val="1100"/>
              <a:buFont typeface="Arial"/>
              <a:buNone/>
              <a:defRPr sz="1100" b="1"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67" name="Google Shape;267;p28"/>
          <p:cNvSpPr txBox="1">
            <a:spLocks noGrp="1"/>
          </p:cNvSpPr>
          <p:nvPr>
            <p:ph type="sldNum" idx="12"/>
          </p:nvPr>
        </p:nvSpPr>
        <p:spPr>
          <a:xfrm>
            <a:off x="8657901" y="4870635"/>
            <a:ext cx="257100" cy="1617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600" b="0" i="0">
                <a:solidFill>
                  <a:srgbClr val="929292"/>
                </a:solidFill>
                <a:latin typeface="Arial"/>
                <a:ea typeface="Arial"/>
                <a:cs typeface="Arial"/>
                <a:sym typeface="Arial"/>
              </a:defRPr>
            </a:lvl1pPr>
            <a:lvl2pPr marL="0" marR="0" lvl="1" indent="0" algn="r" rtl="0">
              <a:spcBef>
                <a:spcPts val="0"/>
              </a:spcBef>
              <a:buNone/>
              <a:defRPr sz="600" b="0" i="0">
                <a:solidFill>
                  <a:srgbClr val="929292"/>
                </a:solidFill>
                <a:latin typeface="Arial"/>
                <a:ea typeface="Arial"/>
                <a:cs typeface="Arial"/>
                <a:sym typeface="Arial"/>
              </a:defRPr>
            </a:lvl2pPr>
            <a:lvl3pPr marL="0" marR="0" lvl="2" indent="0" algn="r" rtl="0">
              <a:spcBef>
                <a:spcPts val="0"/>
              </a:spcBef>
              <a:buNone/>
              <a:defRPr sz="600" b="0" i="0">
                <a:solidFill>
                  <a:srgbClr val="929292"/>
                </a:solidFill>
                <a:latin typeface="Arial"/>
                <a:ea typeface="Arial"/>
                <a:cs typeface="Arial"/>
                <a:sym typeface="Arial"/>
              </a:defRPr>
            </a:lvl3pPr>
            <a:lvl4pPr marL="0" marR="0" lvl="3" indent="0" algn="r" rtl="0">
              <a:spcBef>
                <a:spcPts val="0"/>
              </a:spcBef>
              <a:buNone/>
              <a:defRPr sz="600" b="0" i="0">
                <a:solidFill>
                  <a:srgbClr val="929292"/>
                </a:solidFill>
                <a:latin typeface="Arial"/>
                <a:ea typeface="Arial"/>
                <a:cs typeface="Arial"/>
                <a:sym typeface="Arial"/>
              </a:defRPr>
            </a:lvl4pPr>
            <a:lvl5pPr marL="0" marR="0" lvl="4" indent="0" algn="r" rtl="0">
              <a:spcBef>
                <a:spcPts val="0"/>
              </a:spcBef>
              <a:buNone/>
              <a:defRPr sz="600" b="0" i="0">
                <a:solidFill>
                  <a:srgbClr val="929292"/>
                </a:solidFill>
                <a:latin typeface="Arial"/>
                <a:ea typeface="Arial"/>
                <a:cs typeface="Arial"/>
                <a:sym typeface="Arial"/>
              </a:defRPr>
            </a:lvl5pPr>
            <a:lvl6pPr marL="0" marR="0" lvl="5" indent="0" algn="r" rtl="0">
              <a:spcBef>
                <a:spcPts val="0"/>
              </a:spcBef>
              <a:buNone/>
              <a:defRPr sz="600" b="0" i="0">
                <a:solidFill>
                  <a:srgbClr val="929292"/>
                </a:solidFill>
                <a:latin typeface="Arial"/>
                <a:ea typeface="Arial"/>
                <a:cs typeface="Arial"/>
                <a:sym typeface="Arial"/>
              </a:defRPr>
            </a:lvl6pPr>
            <a:lvl7pPr marL="0" marR="0" lvl="6" indent="0" algn="r" rtl="0">
              <a:spcBef>
                <a:spcPts val="0"/>
              </a:spcBef>
              <a:buNone/>
              <a:defRPr sz="600" b="0" i="0">
                <a:solidFill>
                  <a:srgbClr val="929292"/>
                </a:solidFill>
                <a:latin typeface="Arial"/>
                <a:ea typeface="Arial"/>
                <a:cs typeface="Arial"/>
                <a:sym typeface="Arial"/>
              </a:defRPr>
            </a:lvl7pPr>
            <a:lvl8pPr marL="0" marR="0" lvl="7" indent="0" algn="r" rtl="0">
              <a:spcBef>
                <a:spcPts val="0"/>
              </a:spcBef>
              <a:buNone/>
              <a:defRPr sz="600" b="0" i="0">
                <a:solidFill>
                  <a:srgbClr val="929292"/>
                </a:solidFill>
                <a:latin typeface="Arial"/>
                <a:ea typeface="Arial"/>
                <a:cs typeface="Arial"/>
                <a:sym typeface="Arial"/>
              </a:defRPr>
            </a:lvl8pPr>
            <a:lvl9pPr marL="0" marR="0" lvl="8" indent="0" algn="r" rtl="0">
              <a:spcBef>
                <a:spcPts val="0"/>
              </a:spcBef>
              <a:buNone/>
              <a:defRPr sz="600" b="0" i="0">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ulti-use layout">
  <p:cSld name="Multi-use layout">
    <p:spTree>
      <p:nvGrpSpPr>
        <p:cNvPr id="1" name="Shape 268"/>
        <p:cNvGrpSpPr/>
        <p:nvPr/>
      </p:nvGrpSpPr>
      <p:grpSpPr>
        <a:xfrm>
          <a:off x="0" y="0"/>
          <a:ext cx="0" cy="0"/>
          <a:chOff x="0" y="0"/>
          <a:chExt cx="0" cy="0"/>
        </a:xfrm>
      </p:grpSpPr>
      <p:sp>
        <p:nvSpPr>
          <p:cNvPr id="269" name="Google Shape;269;p29"/>
          <p:cNvSpPr/>
          <p:nvPr/>
        </p:nvSpPr>
        <p:spPr>
          <a:xfrm>
            <a:off x="0" y="4783455"/>
            <a:ext cx="611400" cy="3600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70" name="Google Shape;270;p29"/>
          <p:cNvSpPr txBox="1">
            <a:spLocks noGrp="1"/>
          </p:cNvSpPr>
          <p:nvPr>
            <p:ph type="body" idx="1"/>
          </p:nvPr>
        </p:nvSpPr>
        <p:spPr>
          <a:xfrm>
            <a:off x="302895" y="384572"/>
            <a:ext cx="8589600" cy="543000"/>
          </a:xfrm>
          <a:prstGeom prst="rect">
            <a:avLst/>
          </a:prstGeom>
          <a:noFill/>
          <a:ln>
            <a:noFill/>
          </a:ln>
        </p:spPr>
        <p:txBody>
          <a:bodyPr spcFirstLastPara="1" wrap="square" lIns="68575" tIns="34275" rIns="68575" bIns="34275" anchor="b" anchorCtr="0">
            <a:noAutofit/>
          </a:bodyPr>
          <a:lstStyle>
            <a:lvl1pPr marL="457200" marR="0" lvl="0" indent="-228600" algn="ctr" rtl="0">
              <a:lnSpc>
                <a:spcPct val="90000"/>
              </a:lnSpc>
              <a:spcBef>
                <a:spcPts val="80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grpSp>
        <p:nvGrpSpPr>
          <p:cNvPr id="271" name="Google Shape;271;p29"/>
          <p:cNvGrpSpPr/>
          <p:nvPr/>
        </p:nvGrpSpPr>
        <p:grpSpPr>
          <a:xfrm>
            <a:off x="345152" y="4876022"/>
            <a:ext cx="135124" cy="133368"/>
            <a:chOff x="2940050" y="1514475"/>
            <a:chExt cx="4643437" cy="4583110"/>
          </a:xfrm>
        </p:grpSpPr>
        <p:sp>
          <p:nvSpPr>
            <p:cNvPr id="272" name="Google Shape;272;p29"/>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273" name="Google Shape;273;p29"/>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274" name="Google Shape;274;p29"/>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275" name="Google Shape;275;p29"/>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276" name="Google Shape;276;p29"/>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277" name="Google Shape;277;p29"/>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278" name="Google Shape;278;p29"/>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sp>
        <p:nvSpPr>
          <p:cNvPr id="279" name="Google Shape;279;p29"/>
          <p:cNvSpPr txBox="1">
            <a:spLocks noGrp="1"/>
          </p:cNvSpPr>
          <p:nvPr>
            <p:ph type="body" idx="2"/>
          </p:nvPr>
        </p:nvSpPr>
        <p:spPr>
          <a:xfrm>
            <a:off x="304562" y="943213"/>
            <a:ext cx="8601300" cy="294900"/>
          </a:xfrm>
          <a:prstGeom prst="rect">
            <a:avLst/>
          </a:prstGeom>
          <a:noFill/>
          <a:ln>
            <a:noFill/>
          </a:ln>
        </p:spPr>
        <p:txBody>
          <a:bodyPr spcFirstLastPara="1" wrap="square" lIns="68575" tIns="34275" rIns="68575" bIns="34275" anchor="t" anchorCtr="0">
            <a:noAutofit/>
          </a:bodyPr>
          <a:lstStyle>
            <a:lvl1pPr marL="457200" marR="0" lvl="0" indent="-228600" algn="ctr" rtl="0">
              <a:lnSpc>
                <a:spcPct val="90000"/>
              </a:lnSpc>
              <a:spcBef>
                <a:spcPts val="800"/>
              </a:spcBef>
              <a:spcAft>
                <a:spcPts val="0"/>
              </a:spcAft>
              <a:buClr>
                <a:srgbClr val="5B5B5B"/>
              </a:buClr>
              <a:buSzPts val="1600"/>
              <a:buFont typeface="Arial"/>
              <a:buNone/>
              <a:defRPr sz="1600" b="0" i="0" u="none" strike="noStrike" cap="none">
                <a:solidFill>
                  <a:srgbClr val="5B5B5B"/>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grpSp>
        <p:nvGrpSpPr>
          <p:cNvPr id="280" name="Google Shape;280;p29"/>
          <p:cNvGrpSpPr/>
          <p:nvPr/>
        </p:nvGrpSpPr>
        <p:grpSpPr>
          <a:xfrm>
            <a:off x="345152" y="4876022"/>
            <a:ext cx="135124" cy="133368"/>
            <a:chOff x="2940050" y="1514475"/>
            <a:chExt cx="4643437" cy="4583110"/>
          </a:xfrm>
        </p:grpSpPr>
        <p:sp>
          <p:nvSpPr>
            <p:cNvPr id="281" name="Google Shape;281;p29"/>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282" name="Google Shape;282;p29"/>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283" name="Google Shape;283;p29"/>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284" name="Google Shape;284;p29"/>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285" name="Google Shape;285;p29"/>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286" name="Google Shape;286;p29"/>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287" name="Google Shape;287;p29"/>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sp>
        <p:nvSpPr>
          <p:cNvPr id="288" name="Google Shape;288;p29"/>
          <p:cNvSpPr txBox="1">
            <a:spLocks noGrp="1"/>
          </p:cNvSpPr>
          <p:nvPr>
            <p:ph type="sldNum" idx="12"/>
          </p:nvPr>
        </p:nvSpPr>
        <p:spPr>
          <a:xfrm>
            <a:off x="8657901" y="4870635"/>
            <a:ext cx="257100" cy="1617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600" b="0" i="0">
                <a:solidFill>
                  <a:srgbClr val="929292"/>
                </a:solidFill>
                <a:latin typeface="Arial"/>
                <a:ea typeface="Arial"/>
                <a:cs typeface="Arial"/>
                <a:sym typeface="Arial"/>
              </a:defRPr>
            </a:lvl1pPr>
            <a:lvl2pPr marL="0" marR="0" lvl="1" indent="0" algn="r" rtl="0">
              <a:spcBef>
                <a:spcPts val="0"/>
              </a:spcBef>
              <a:buNone/>
              <a:defRPr sz="600" b="0" i="0">
                <a:solidFill>
                  <a:srgbClr val="929292"/>
                </a:solidFill>
                <a:latin typeface="Arial"/>
                <a:ea typeface="Arial"/>
                <a:cs typeface="Arial"/>
                <a:sym typeface="Arial"/>
              </a:defRPr>
            </a:lvl2pPr>
            <a:lvl3pPr marL="0" marR="0" lvl="2" indent="0" algn="r" rtl="0">
              <a:spcBef>
                <a:spcPts val="0"/>
              </a:spcBef>
              <a:buNone/>
              <a:defRPr sz="600" b="0" i="0">
                <a:solidFill>
                  <a:srgbClr val="929292"/>
                </a:solidFill>
                <a:latin typeface="Arial"/>
                <a:ea typeface="Arial"/>
                <a:cs typeface="Arial"/>
                <a:sym typeface="Arial"/>
              </a:defRPr>
            </a:lvl3pPr>
            <a:lvl4pPr marL="0" marR="0" lvl="3" indent="0" algn="r" rtl="0">
              <a:spcBef>
                <a:spcPts val="0"/>
              </a:spcBef>
              <a:buNone/>
              <a:defRPr sz="600" b="0" i="0">
                <a:solidFill>
                  <a:srgbClr val="929292"/>
                </a:solidFill>
                <a:latin typeface="Arial"/>
                <a:ea typeface="Arial"/>
                <a:cs typeface="Arial"/>
                <a:sym typeface="Arial"/>
              </a:defRPr>
            </a:lvl4pPr>
            <a:lvl5pPr marL="0" marR="0" lvl="4" indent="0" algn="r" rtl="0">
              <a:spcBef>
                <a:spcPts val="0"/>
              </a:spcBef>
              <a:buNone/>
              <a:defRPr sz="600" b="0" i="0">
                <a:solidFill>
                  <a:srgbClr val="929292"/>
                </a:solidFill>
                <a:latin typeface="Arial"/>
                <a:ea typeface="Arial"/>
                <a:cs typeface="Arial"/>
                <a:sym typeface="Arial"/>
              </a:defRPr>
            </a:lvl5pPr>
            <a:lvl6pPr marL="0" marR="0" lvl="5" indent="0" algn="r" rtl="0">
              <a:spcBef>
                <a:spcPts val="0"/>
              </a:spcBef>
              <a:buNone/>
              <a:defRPr sz="600" b="0" i="0">
                <a:solidFill>
                  <a:srgbClr val="929292"/>
                </a:solidFill>
                <a:latin typeface="Arial"/>
                <a:ea typeface="Arial"/>
                <a:cs typeface="Arial"/>
                <a:sym typeface="Arial"/>
              </a:defRPr>
            </a:lvl6pPr>
            <a:lvl7pPr marL="0" marR="0" lvl="6" indent="0" algn="r" rtl="0">
              <a:spcBef>
                <a:spcPts val="0"/>
              </a:spcBef>
              <a:buNone/>
              <a:defRPr sz="600" b="0" i="0">
                <a:solidFill>
                  <a:srgbClr val="929292"/>
                </a:solidFill>
                <a:latin typeface="Arial"/>
                <a:ea typeface="Arial"/>
                <a:cs typeface="Arial"/>
                <a:sym typeface="Arial"/>
              </a:defRPr>
            </a:lvl7pPr>
            <a:lvl8pPr marL="0" marR="0" lvl="7" indent="0" algn="r" rtl="0">
              <a:spcBef>
                <a:spcPts val="0"/>
              </a:spcBef>
              <a:buNone/>
              <a:defRPr sz="600" b="0" i="0">
                <a:solidFill>
                  <a:srgbClr val="929292"/>
                </a:solidFill>
                <a:latin typeface="Arial"/>
                <a:ea typeface="Arial"/>
                <a:cs typeface="Arial"/>
                <a:sym typeface="Arial"/>
              </a:defRPr>
            </a:lvl8pPr>
            <a:lvl9pPr marL="0" marR="0" lvl="8" indent="0" algn="r" rtl="0">
              <a:spcBef>
                <a:spcPts val="0"/>
              </a:spcBef>
              <a:buNone/>
              <a:defRPr sz="600" b="0" i="0">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89" name="Google Shape;289;p29"/>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a:t>
            </a:r>
            <a:r>
              <a:rPr lang="en" sz="600">
                <a:solidFill>
                  <a:srgbClr val="929292"/>
                </a:solidFill>
              </a:rPr>
              <a:t>2018 </a:t>
            </a:r>
            <a:r>
              <a:rPr lang="en" sz="600" b="0" i="0">
                <a:solidFill>
                  <a:srgbClr val="929292"/>
                </a:solidFill>
                <a:latin typeface="Arial"/>
                <a:ea typeface="Arial"/>
                <a:cs typeface="Arial"/>
                <a:sym typeface="Arial"/>
              </a:rPr>
              <a:t>Snowflake Computing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Layout">
  <p:cSld name="One Column Layout">
    <p:spTree>
      <p:nvGrpSpPr>
        <p:cNvPr id="1" name="Shape 290"/>
        <p:cNvGrpSpPr/>
        <p:nvPr/>
      </p:nvGrpSpPr>
      <p:grpSpPr>
        <a:xfrm>
          <a:off x="0" y="0"/>
          <a:ext cx="0" cy="0"/>
          <a:chOff x="0" y="0"/>
          <a:chExt cx="0" cy="0"/>
        </a:xfrm>
      </p:grpSpPr>
      <p:sp>
        <p:nvSpPr>
          <p:cNvPr id="291" name="Google Shape;291;p30"/>
          <p:cNvSpPr/>
          <p:nvPr/>
        </p:nvSpPr>
        <p:spPr>
          <a:xfrm>
            <a:off x="0" y="4783455"/>
            <a:ext cx="611400" cy="3600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292" name="Google Shape;292;p30"/>
          <p:cNvGrpSpPr/>
          <p:nvPr/>
        </p:nvGrpSpPr>
        <p:grpSpPr>
          <a:xfrm>
            <a:off x="345152" y="4876022"/>
            <a:ext cx="135124" cy="133368"/>
            <a:chOff x="2940050" y="1514475"/>
            <a:chExt cx="4643437" cy="4583110"/>
          </a:xfrm>
        </p:grpSpPr>
        <p:sp>
          <p:nvSpPr>
            <p:cNvPr id="293" name="Google Shape;293;p30"/>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294" name="Google Shape;294;p30"/>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295" name="Google Shape;295;p30"/>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296" name="Google Shape;296;p30"/>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297" name="Google Shape;297;p30"/>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298" name="Google Shape;298;p30"/>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299" name="Google Shape;299;p30"/>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sp>
        <p:nvSpPr>
          <p:cNvPr id="300" name="Google Shape;300;p30"/>
          <p:cNvSpPr txBox="1">
            <a:spLocks noGrp="1"/>
          </p:cNvSpPr>
          <p:nvPr>
            <p:ph type="body" idx="1"/>
          </p:nvPr>
        </p:nvSpPr>
        <p:spPr>
          <a:xfrm>
            <a:off x="314275" y="992624"/>
            <a:ext cx="8583900" cy="37851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01" name="Google Shape;301;p30"/>
          <p:cNvSpPr txBox="1">
            <a:spLocks noGrp="1"/>
          </p:cNvSpPr>
          <p:nvPr>
            <p:ph type="body" idx="2"/>
          </p:nvPr>
        </p:nvSpPr>
        <p:spPr>
          <a:xfrm>
            <a:off x="302895" y="384572"/>
            <a:ext cx="8589600" cy="543000"/>
          </a:xfrm>
          <a:prstGeom prst="rect">
            <a:avLst/>
          </a:prstGeom>
          <a:noFill/>
          <a:ln>
            <a:noFill/>
          </a:ln>
        </p:spPr>
        <p:txBody>
          <a:bodyPr spcFirstLastPara="1" wrap="square" lIns="68575" tIns="34275" rIns="68575" bIns="34275" anchor="b" anchorCtr="0">
            <a:noAutofit/>
          </a:bodyPr>
          <a:lstStyle>
            <a:lvl1pPr marL="457200" marR="0" lvl="0" indent="-228600" algn="ctr" rtl="0">
              <a:lnSpc>
                <a:spcPct val="90000"/>
              </a:lnSpc>
              <a:spcBef>
                <a:spcPts val="80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02" name="Google Shape;302;p30"/>
          <p:cNvSpPr/>
          <p:nvPr/>
        </p:nvSpPr>
        <p:spPr>
          <a:xfrm>
            <a:off x="0" y="4783455"/>
            <a:ext cx="611400" cy="3600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303" name="Google Shape;303;p30"/>
          <p:cNvGrpSpPr/>
          <p:nvPr/>
        </p:nvGrpSpPr>
        <p:grpSpPr>
          <a:xfrm>
            <a:off x="345152" y="4876022"/>
            <a:ext cx="135124" cy="133368"/>
            <a:chOff x="2940050" y="1514475"/>
            <a:chExt cx="4643437" cy="4583110"/>
          </a:xfrm>
        </p:grpSpPr>
        <p:sp>
          <p:nvSpPr>
            <p:cNvPr id="304" name="Google Shape;304;p30"/>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05" name="Google Shape;305;p30"/>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06" name="Google Shape;306;p30"/>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07" name="Google Shape;307;p30"/>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08" name="Google Shape;308;p30"/>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09" name="Google Shape;309;p30"/>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10" name="Google Shape;310;p30"/>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sp>
        <p:nvSpPr>
          <p:cNvPr id="311" name="Google Shape;311;p30"/>
          <p:cNvSpPr txBox="1">
            <a:spLocks noGrp="1"/>
          </p:cNvSpPr>
          <p:nvPr>
            <p:ph type="sldNum" idx="12"/>
          </p:nvPr>
        </p:nvSpPr>
        <p:spPr>
          <a:xfrm>
            <a:off x="8657901" y="4870635"/>
            <a:ext cx="257100" cy="1617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600" b="0" i="0">
                <a:solidFill>
                  <a:srgbClr val="929292"/>
                </a:solidFill>
                <a:latin typeface="Arial"/>
                <a:ea typeface="Arial"/>
                <a:cs typeface="Arial"/>
                <a:sym typeface="Arial"/>
              </a:defRPr>
            </a:lvl1pPr>
            <a:lvl2pPr marL="0" marR="0" lvl="1" indent="0" algn="r" rtl="0">
              <a:spcBef>
                <a:spcPts val="0"/>
              </a:spcBef>
              <a:buNone/>
              <a:defRPr sz="600" b="0" i="0">
                <a:solidFill>
                  <a:srgbClr val="929292"/>
                </a:solidFill>
                <a:latin typeface="Arial"/>
                <a:ea typeface="Arial"/>
                <a:cs typeface="Arial"/>
                <a:sym typeface="Arial"/>
              </a:defRPr>
            </a:lvl2pPr>
            <a:lvl3pPr marL="0" marR="0" lvl="2" indent="0" algn="r" rtl="0">
              <a:spcBef>
                <a:spcPts val="0"/>
              </a:spcBef>
              <a:buNone/>
              <a:defRPr sz="600" b="0" i="0">
                <a:solidFill>
                  <a:srgbClr val="929292"/>
                </a:solidFill>
                <a:latin typeface="Arial"/>
                <a:ea typeface="Arial"/>
                <a:cs typeface="Arial"/>
                <a:sym typeface="Arial"/>
              </a:defRPr>
            </a:lvl3pPr>
            <a:lvl4pPr marL="0" marR="0" lvl="3" indent="0" algn="r" rtl="0">
              <a:spcBef>
                <a:spcPts val="0"/>
              </a:spcBef>
              <a:buNone/>
              <a:defRPr sz="600" b="0" i="0">
                <a:solidFill>
                  <a:srgbClr val="929292"/>
                </a:solidFill>
                <a:latin typeface="Arial"/>
                <a:ea typeface="Arial"/>
                <a:cs typeface="Arial"/>
                <a:sym typeface="Arial"/>
              </a:defRPr>
            </a:lvl4pPr>
            <a:lvl5pPr marL="0" marR="0" lvl="4" indent="0" algn="r" rtl="0">
              <a:spcBef>
                <a:spcPts val="0"/>
              </a:spcBef>
              <a:buNone/>
              <a:defRPr sz="600" b="0" i="0">
                <a:solidFill>
                  <a:srgbClr val="929292"/>
                </a:solidFill>
                <a:latin typeface="Arial"/>
                <a:ea typeface="Arial"/>
                <a:cs typeface="Arial"/>
                <a:sym typeface="Arial"/>
              </a:defRPr>
            </a:lvl5pPr>
            <a:lvl6pPr marL="0" marR="0" lvl="5" indent="0" algn="r" rtl="0">
              <a:spcBef>
                <a:spcPts val="0"/>
              </a:spcBef>
              <a:buNone/>
              <a:defRPr sz="600" b="0" i="0">
                <a:solidFill>
                  <a:srgbClr val="929292"/>
                </a:solidFill>
                <a:latin typeface="Arial"/>
                <a:ea typeface="Arial"/>
                <a:cs typeface="Arial"/>
                <a:sym typeface="Arial"/>
              </a:defRPr>
            </a:lvl6pPr>
            <a:lvl7pPr marL="0" marR="0" lvl="6" indent="0" algn="r" rtl="0">
              <a:spcBef>
                <a:spcPts val="0"/>
              </a:spcBef>
              <a:buNone/>
              <a:defRPr sz="600" b="0" i="0">
                <a:solidFill>
                  <a:srgbClr val="929292"/>
                </a:solidFill>
                <a:latin typeface="Arial"/>
                <a:ea typeface="Arial"/>
                <a:cs typeface="Arial"/>
                <a:sym typeface="Arial"/>
              </a:defRPr>
            </a:lvl7pPr>
            <a:lvl8pPr marL="0" marR="0" lvl="7" indent="0" algn="r" rtl="0">
              <a:spcBef>
                <a:spcPts val="0"/>
              </a:spcBef>
              <a:buNone/>
              <a:defRPr sz="600" b="0" i="0">
                <a:solidFill>
                  <a:srgbClr val="929292"/>
                </a:solidFill>
                <a:latin typeface="Arial"/>
                <a:ea typeface="Arial"/>
                <a:cs typeface="Arial"/>
                <a:sym typeface="Arial"/>
              </a:defRPr>
            </a:lvl8pPr>
            <a:lvl9pPr marL="0" marR="0" lvl="8" indent="0" algn="r" rtl="0">
              <a:spcBef>
                <a:spcPts val="0"/>
              </a:spcBef>
              <a:buNone/>
              <a:defRPr sz="600" b="0" i="0">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12" name="Google Shape;312;p30"/>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a:t>
            </a:r>
            <a:r>
              <a:rPr lang="en" sz="600">
                <a:solidFill>
                  <a:srgbClr val="929292"/>
                </a:solidFill>
              </a:rPr>
              <a:t>2018 </a:t>
            </a:r>
            <a:r>
              <a:rPr lang="en" sz="600" b="0" i="0">
                <a:solidFill>
                  <a:srgbClr val="929292"/>
                </a:solidFill>
                <a:latin typeface="Arial"/>
                <a:ea typeface="Arial"/>
                <a:cs typeface="Arial"/>
                <a:sym typeface="Arial"/>
              </a:rPr>
              <a:t>Snowflake Computing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13"/>
        <p:cNvGrpSpPr/>
        <p:nvPr/>
      </p:nvGrpSpPr>
      <p:grpSpPr>
        <a:xfrm>
          <a:off x="0" y="0"/>
          <a:ext cx="0" cy="0"/>
          <a:chOff x="0" y="0"/>
          <a:chExt cx="0" cy="0"/>
        </a:xfrm>
      </p:grpSpPr>
      <p:sp>
        <p:nvSpPr>
          <p:cNvPr id="314" name="Google Shape;314;p31"/>
          <p:cNvSpPr/>
          <p:nvPr/>
        </p:nvSpPr>
        <p:spPr>
          <a:xfrm>
            <a:off x="5636772" y="1691681"/>
            <a:ext cx="3507229" cy="3451820"/>
          </a:xfrm>
          <a:custGeom>
            <a:avLst/>
            <a:gdLst/>
            <a:ahLst/>
            <a:cxnLst/>
            <a:rect l="l" t="t" r="r" b="b"/>
            <a:pathLst>
              <a:path w="4676305" h="4602426" extrusionOk="0">
                <a:moveTo>
                  <a:pt x="4676305" y="0"/>
                </a:moveTo>
                <a:lnTo>
                  <a:pt x="4676305" y="2656059"/>
                </a:lnTo>
                <a:lnTo>
                  <a:pt x="4491197" y="2763226"/>
                </a:lnTo>
                <a:cubicBezTo>
                  <a:pt x="4219399" y="2920582"/>
                  <a:pt x="3884879" y="3114251"/>
                  <a:pt x="3473161" y="3352612"/>
                </a:cubicBezTo>
                <a:cubicBezTo>
                  <a:pt x="3473161" y="3352612"/>
                  <a:pt x="3473161" y="3352612"/>
                  <a:pt x="4650953" y="4032052"/>
                </a:cubicBezTo>
                <a:lnTo>
                  <a:pt x="4676305" y="4046677"/>
                </a:lnTo>
                <a:lnTo>
                  <a:pt x="4676305" y="4602426"/>
                </a:lnTo>
                <a:lnTo>
                  <a:pt x="1010917" y="4602426"/>
                </a:lnTo>
                <a:lnTo>
                  <a:pt x="937870" y="4560178"/>
                </a:lnTo>
                <a:cubicBezTo>
                  <a:pt x="822646" y="4493535"/>
                  <a:pt x="703705" y="4424742"/>
                  <a:pt x="580927" y="4353730"/>
                </a:cubicBezTo>
                <a:cubicBezTo>
                  <a:pt x="317790" y="4201633"/>
                  <a:pt x="136317" y="3961001"/>
                  <a:pt x="54654" y="3693129"/>
                </a:cubicBezTo>
                <a:cubicBezTo>
                  <a:pt x="13822" y="3568273"/>
                  <a:pt x="-2057" y="3441146"/>
                  <a:pt x="212" y="3316290"/>
                </a:cubicBezTo>
                <a:cubicBezTo>
                  <a:pt x="4749" y="3225486"/>
                  <a:pt x="18359" y="3132412"/>
                  <a:pt x="43312" y="3041607"/>
                </a:cubicBezTo>
                <a:cubicBezTo>
                  <a:pt x="120438" y="2760114"/>
                  <a:pt x="306448" y="2505861"/>
                  <a:pt x="580927" y="2346954"/>
                </a:cubicBezTo>
                <a:cubicBezTo>
                  <a:pt x="580927" y="2346954"/>
                  <a:pt x="580927" y="2346954"/>
                  <a:pt x="4509827" y="76845"/>
                </a:cubicBezTo>
                <a:cubicBezTo>
                  <a:pt x="4555762" y="50739"/>
                  <a:pt x="4602690" y="28037"/>
                  <a:pt x="4650292" y="8671"/>
                </a:cubicBezTo>
                <a:close/>
              </a:path>
            </a:pathLst>
          </a:custGeom>
          <a:solidFill>
            <a:srgbClr val="F2F5F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15" name="Google Shape;315;p31"/>
          <p:cNvSpPr/>
          <p:nvPr/>
        </p:nvSpPr>
        <p:spPr>
          <a:xfrm flipH="1">
            <a:off x="0" y="68579"/>
            <a:ext cx="3148378" cy="4651534"/>
          </a:xfrm>
          <a:custGeom>
            <a:avLst/>
            <a:gdLst/>
            <a:ahLst/>
            <a:cxnLst/>
            <a:rect l="l" t="t" r="r" b="b"/>
            <a:pathLst>
              <a:path w="1373" h="2026" extrusionOk="0">
                <a:moveTo>
                  <a:pt x="15" y="911"/>
                </a:moveTo>
                <a:cubicBezTo>
                  <a:pt x="6" y="941"/>
                  <a:pt x="2" y="971"/>
                  <a:pt x="1" y="1001"/>
                </a:cubicBezTo>
                <a:cubicBezTo>
                  <a:pt x="0" y="1043"/>
                  <a:pt x="5" y="1085"/>
                  <a:pt x="18" y="1125"/>
                </a:cubicBezTo>
                <a:cubicBezTo>
                  <a:pt x="33" y="1175"/>
                  <a:pt x="58" y="1221"/>
                  <a:pt x="92" y="1260"/>
                </a:cubicBezTo>
                <a:cubicBezTo>
                  <a:pt x="120" y="1293"/>
                  <a:pt x="153" y="1321"/>
                  <a:pt x="193" y="1344"/>
                </a:cubicBezTo>
                <a:cubicBezTo>
                  <a:pt x="1090" y="1862"/>
                  <a:pt x="1090" y="1862"/>
                  <a:pt x="1090" y="1862"/>
                </a:cubicBezTo>
                <a:cubicBezTo>
                  <a:pt x="1373" y="2026"/>
                  <a:pt x="1373" y="2026"/>
                  <a:pt x="1373" y="2026"/>
                </a:cubicBezTo>
                <a:cubicBezTo>
                  <a:pt x="1373" y="1143"/>
                  <a:pt x="1373" y="1143"/>
                  <a:pt x="1373" y="1143"/>
                </a:cubicBezTo>
                <a:cubicBezTo>
                  <a:pt x="1148" y="1013"/>
                  <a:pt x="1148" y="1013"/>
                  <a:pt x="1148" y="1013"/>
                </a:cubicBezTo>
                <a:cubicBezTo>
                  <a:pt x="1373" y="883"/>
                  <a:pt x="1373" y="883"/>
                  <a:pt x="1373" y="883"/>
                </a:cubicBezTo>
                <a:cubicBezTo>
                  <a:pt x="1373" y="0"/>
                  <a:pt x="1373" y="0"/>
                  <a:pt x="1373" y="0"/>
                </a:cubicBezTo>
                <a:cubicBezTo>
                  <a:pt x="193" y="681"/>
                  <a:pt x="193" y="681"/>
                  <a:pt x="193" y="681"/>
                </a:cubicBezTo>
                <a:cubicBezTo>
                  <a:pt x="101" y="734"/>
                  <a:pt x="40" y="817"/>
                  <a:pt x="15" y="911"/>
                </a:cubicBezTo>
                <a:close/>
              </a:path>
            </a:pathLst>
          </a:custGeom>
          <a:solidFill>
            <a:srgbClr val="2BB5E8">
              <a:alpha val="471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6" name="Google Shape;316;p31"/>
          <p:cNvSpPr/>
          <p:nvPr/>
        </p:nvSpPr>
        <p:spPr>
          <a:xfrm>
            <a:off x="6824193" y="1"/>
            <a:ext cx="2319807" cy="2285290"/>
          </a:xfrm>
          <a:custGeom>
            <a:avLst/>
            <a:gdLst/>
            <a:ahLst/>
            <a:cxnLst/>
            <a:rect l="l" t="t" r="r" b="b"/>
            <a:pathLst>
              <a:path w="3093076" h="3047053" extrusionOk="0">
                <a:moveTo>
                  <a:pt x="83819" y="0"/>
                </a:moveTo>
                <a:lnTo>
                  <a:pt x="2605289" y="0"/>
                </a:lnTo>
                <a:lnTo>
                  <a:pt x="2740383" y="79060"/>
                </a:lnTo>
                <a:cubicBezTo>
                  <a:pt x="2799635" y="113735"/>
                  <a:pt x="2860929" y="149606"/>
                  <a:pt x="2924337" y="186713"/>
                </a:cubicBezTo>
                <a:lnTo>
                  <a:pt x="3093076" y="285463"/>
                </a:lnTo>
                <a:lnTo>
                  <a:pt x="3093076" y="1745768"/>
                </a:lnTo>
                <a:lnTo>
                  <a:pt x="3042135" y="1775580"/>
                </a:lnTo>
                <a:cubicBezTo>
                  <a:pt x="2753558" y="1944461"/>
                  <a:pt x="2176404" y="2282223"/>
                  <a:pt x="1022097" y="2957747"/>
                </a:cubicBezTo>
                <a:cubicBezTo>
                  <a:pt x="701031" y="3141981"/>
                  <a:pt x="272943" y="3034511"/>
                  <a:pt x="89477" y="2696749"/>
                </a:cubicBezTo>
                <a:cubicBezTo>
                  <a:pt x="-93989" y="2374340"/>
                  <a:pt x="13033" y="1959814"/>
                  <a:pt x="334099" y="1760227"/>
                </a:cubicBezTo>
                <a:cubicBezTo>
                  <a:pt x="334099" y="1760227"/>
                  <a:pt x="334099" y="1760227"/>
                  <a:pt x="1633651" y="1007939"/>
                </a:cubicBezTo>
                <a:cubicBezTo>
                  <a:pt x="1633651" y="1007939"/>
                  <a:pt x="1633651" y="1007939"/>
                  <a:pt x="334099" y="271004"/>
                </a:cubicBezTo>
                <a:cubicBezTo>
                  <a:pt x="253832" y="221107"/>
                  <a:pt x="186944" y="157777"/>
                  <a:pt x="134627" y="85811"/>
                </a:cubicBezTo>
                <a:close/>
              </a:path>
            </a:pathLst>
          </a:custGeom>
          <a:solidFill>
            <a:schemeClr val="accent1">
              <a:alpha val="98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17" name="Google Shape;317;p31"/>
          <p:cNvSpPr txBox="1">
            <a:spLocks noGrp="1"/>
          </p:cNvSpPr>
          <p:nvPr>
            <p:ph type="body" idx="1"/>
          </p:nvPr>
        </p:nvSpPr>
        <p:spPr>
          <a:xfrm>
            <a:off x="302895" y="384572"/>
            <a:ext cx="8589600" cy="543000"/>
          </a:xfrm>
          <a:prstGeom prst="rect">
            <a:avLst/>
          </a:prstGeom>
          <a:noFill/>
          <a:ln>
            <a:noFill/>
          </a:ln>
        </p:spPr>
        <p:txBody>
          <a:bodyPr spcFirstLastPara="1" wrap="square" lIns="68575" tIns="34275" rIns="68575" bIns="34275" anchor="b" anchorCtr="0">
            <a:noAutofit/>
          </a:bodyPr>
          <a:lstStyle>
            <a:lvl1pPr marL="457200" marR="0" lvl="0" indent="-228600" algn="ctr" rtl="0">
              <a:lnSpc>
                <a:spcPct val="90000"/>
              </a:lnSpc>
              <a:spcBef>
                <a:spcPts val="80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18" name="Google Shape;318;p31"/>
          <p:cNvSpPr txBox="1">
            <a:spLocks noGrp="1"/>
          </p:cNvSpPr>
          <p:nvPr>
            <p:ph type="sldNum" idx="12"/>
          </p:nvPr>
        </p:nvSpPr>
        <p:spPr>
          <a:xfrm>
            <a:off x="8657901" y="4870635"/>
            <a:ext cx="257100" cy="1617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600" b="0" i="0">
                <a:solidFill>
                  <a:srgbClr val="929292"/>
                </a:solidFill>
                <a:latin typeface="Arial"/>
                <a:ea typeface="Arial"/>
                <a:cs typeface="Arial"/>
                <a:sym typeface="Arial"/>
              </a:defRPr>
            </a:lvl1pPr>
            <a:lvl2pPr marL="0" marR="0" lvl="1" indent="0" algn="r" rtl="0">
              <a:spcBef>
                <a:spcPts val="0"/>
              </a:spcBef>
              <a:buNone/>
              <a:defRPr sz="600" b="0" i="0">
                <a:solidFill>
                  <a:srgbClr val="929292"/>
                </a:solidFill>
                <a:latin typeface="Arial"/>
                <a:ea typeface="Arial"/>
                <a:cs typeface="Arial"/>
                <a:sym typeface="Arial"/>
              </a:defRPr>
            </a:lvl2pPr>
            <a:lvl3pPr marL="0" marR="0" lvl="2" indent="0" algn="r" rtl="0">
              <a:spcBef>
                <a:spcPts val="0"/>
              </a:spcBef>
              <a:buNone/>
              <a:defRPr sz="600" b="0" i="0">
                <a:solidFill>
                  <a:srgbClr val="929292"/>
                </a:solidFill>
                <a:latin typeface="Arial"/>
                <a:ea typeface="Arial"/>
                <a:cs typeface="Arial"/>
                <a:sym typeface="Arial"/>
              </a:defRPr>
            </a:lvl3pPr>
            <a:lvl4pPr marL="0" marR="0" lvl="3" indent="0" algn="r" rtl="0">
              <a:spcBef>
                <a:spcPts val="0"/>
              </a:spcBef>
              <a:buNone/>
              <a:defRPr sz="600" b="0" i="0">
                <a:solidFill>
                  <a:srgbClr val="929292"/>
                </a:solidFill>
                <a:latin typeface="Arial"/>
                <a:ea typeface="Arial"/>
                <a:cs typeface="Arial"/>
                <a:sym typeface="Arial"/>
              </a:defRPr>
            </a:lvl4pPr>
            <a:lvl5pPr marL="0" marR="0" lvl="4" indent="0" algn="r" rtl="0">
              <a:spcBef>
                <a:spcPts val="0"/>
              </a:spcBef>
              <a:buNone/>
              <a:defRPr sz="600" b="0" i="0">
                <a:solidFill>
                  <a:srgbClr val="929292"/>
                </a:solidFill>
                <a:latin typeface="Arial"/>
                <a:ea typeface="Arial"/>
                <a:cs typeface="Arial"/>
                <a:sym typeface="Arial"/>
              </a:defRPr>
            </a:lvl5pPr>
            <a:lvl6pPr marL="0" marR="0" lvl="5" indent="0" algn="r" rtl="0">
              <a:spcBef>
                <a:spcPts val="0"/>
              </a:spcBef>
              <a:buNone/>
              <a:defRPr sz="600" b="0" i="0">
                <a:solidFill>
                  <a:srgbClr val="929292"/>
                </a:solidFill>
                <a:latin typeface="Arial"/>
                <a:ea typeface="Arial"/>
                <a:cs typeface="Arial"/>
                <a:sym typeface="Arial"/>
              </a:defRPr>
            </a:lvl6pPr>
            <a:lvl7pPr marL="0" marR="0" lvl="6" indent="0" algn="r" rtl="0">
              <a:spcBef>
                <a:spcPts val="0"/>
              </a:spcBef>
              <a:buNone/>
              <a:defRPr sz="600" b="0" i="0">
                <a:solidFill>
                  <a:srgbClr val="929292"/>
                </a:solidFill>
                <a:latin typeface="Arial"/>
                <a:ea typeface="Arial"/>
                <a:cs typeface="Arial"/>
                <a:sym typeface="Arial"/>
              </a:defRPr>
            </a:lvl7pPr>
            <a:lvl8pPr marL="0" marR="0" lvl="7" indent="0" algn="r" rtl="0">
              <a:spcBef>
                <a:spcPts val="0"/>
              </a:spcBef>
              <a:buNone/>
              <a:defRPr sz="600" b="0" i="0">
                <a:solidFill>
                  <a:srgbClr val="929292"/>
                </a:solidFill>
                <a:latin typeface="Arial"/>
                <a:ea typeface="Arial"/>
                <a:cs typeface="Arial"/>
                <a:sym typeface="Arial"/>
              </a:defRPr>
            </a:lvl8pPr>
            <a:lvl9pPr marL="0" marR="0" lvl="8" indent="0" algn="r" rtl="0">
              <a:spcBef>
                <a:spcPts val="0"/>
              </a:spcBef>
              <a:buNone/>
              <a:defRPr sz="600" b="0" i="0">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19" name="Google Shape;319;p31"/>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a:t>
            </a:r>
            <a:r>
              <a:rPr lang="en" sz="600">
                <a:solidFill>
                  <a:srgbClr val="929292"/>
                </a:solidFill>
              </a:rPr>
              <a:t>2018 </a:t>
            </a:r>
            <a:r>
              <a:rPr lang="en" sz="600" b="0" i="0">
                <a:solidFill>
                  <a:srgbClr val="929292"/>
                </a:solidFill>
                <a:latin typeface="Arial"/>
                <a:ea typeface="Arial"/>
                <a:cs typeface="Arial"/>
                <a:sym typeface="Arial"/>
              </a:rPr>
              <a:t>Snowflake Computing Inc. All Rights Reserved</a:t>
            </a:r>
            <a:endParaRPr sz="600">
              <a:solidFill>
                <a:srgbClr val="929292"/>
              </a:solidFill>
              <a:latin typeface="Arial"/>
              <a:ea typeface="Arial"/>
              <a:cs typeface="Arial"/>
              <a:sym typeface="Arial"/>
            </a:endParaRPr>
          </a:p>
        </p:txBody>
      </p:sp>
      <p:sp>
        <p:nvSpPr>
          <p:cNvPr id="320" name="Google Shape;320;p31"/>
          <p:cNvSpPr/>
          <p:nvPr/>
        </p:nvSpPr>
        <p:spPr>
          <a:xfrm>
            <a:off x="345160" y="4874129"/>
            <a:ext cx="151596" cy="137160"/>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29B5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plit Layout">
  <p:cSld name="Split Layout">
    <p:spTree>
      <p:nvGrpSpPr>
        <p:cNvPr id="1" name="Shape 321"/>
        <p:cNvGrpSpPr/>
        <p:nvPr/>
      </p:nvGrpSpPr>
      <p:grpSpPr>
        <a:xfrm>
          <a:off x="0" y="0"/>
          <a:ext cx="0" cy="0"/>
          <a:chOff x="0" y="0"/>
          <a:chExt cx="0" cy="0"/>
        </a:xfrm>
      </p:grpSpPr>
      <p:sp>
        <p:nvSpPr>
          <p:cNvPr id="322" name="Google Shape;322;p32"/>
          <p:cNvSpPr/>
          <p:nvPr/>
        </p:nvSpPr>
        <p:spPr>
          <a:xfrm>
            <a:off x="4572000" y="0"/>
            <a:ext cx="4572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23" name="Google Shape;323;p32"/>
          <p:cNvSpPr/>
          <p:nvPr/>
        </p:nvSpPr>
        <p:spPr>
          <a:xfrm>
            <a:off x="6024563" y="257175"/>
            <a:ext cx="1488104" cy="159186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4" name="Google Shape;324;p32"/>
          <p:cNvSpPr/>
          <p:nvPr/>
        </p:nvSpPr>
        <p:spPr>
          <a:xfrm>
            <a:off x="4574381" y="2416969"/>
            <a:ext cx="3186407" cy="2726531"/>
          </a:xfrm>
          <a:custGeom>
            <a:avLst/>
            <a:gdLst/>
            <a:ahLst/>
            <a:cxnLst/>
            <a:rect l="l" t="t" r="r" b="b"/>
            <a:pathLst>
              <a:path w="4248542" h="3635375" extrusionOk="0">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25" name="Google Shape;325;p32"/>
          <p:cNvSpPr/>
          <p:nvPr/>
        </p:nvSpPr>
        <p:spPr>
          <a:xfrm>
            <a:off x="7184151" y="634350"/>
            <a:ext cx="1959849" cy="2806348"/>
          </a:xfrm>
          <a:custGeom>
            <a:avLst/>
            <a:gdLst/>
            <a:ahLst/>
            <a:cxnLst/>
            <a:rect l="l" t="t" r="r" b="b"/>
            <a:pathLst>
              <a:path w="2613132" h="3741797" extrusionOk="0">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26" name="Google Shape;326;p32"/>
          <p:cNvSpPr/>
          <p:nvPr/>
        </p:nvSpPr>
        <p:spPr>
          <a:xfrm>
            <a:off x="6491288" y="2753537"/>
            <a:ext cx="1576390" cy="168630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7" name="Google Shape;327;p32"/>
          <p:cNvSpPr/>
          <p:nvPr/>
        </p:nvSpPr>
        <p:spPr>
          <a:xfrm>
            <a:off x="4572000" y="0"/>
            <a:ext cx="4572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28" name="Google Shape;328;p32"/>
          <p:cNvSpPr/>
          <p:nvPr/>
        </p:nvSpPr>
        <p:spPr>
          <a:xfrm>
            <a:off x="6024563" y="257175"/>
            <a:ext cx="1488104" cy="159186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nvGrpSpPr>
          <p:cNvPr id="329" name="Google Shape;329;p32"/>
          <p:cNvGrpSpPr/>
          <p:nvPr/>
        </p:nvGrpSpPr>
        <p:grpSpPr>
          <a:xfrm>
            <a:off x="345152" y="4876022"/>
            <a:ext cx="135124" cy="133368"/>
            <a:chOff x="2940050" y="1514475"/>
            <a:chExt cx="4643437" cy="4583110"/>
          </a:xfrm>
        </p:grpSpPr>
        <p:sp>
          <p:nvSpPr>
            <p:cNvPr id="330" name="Google Shape;330;p32"/>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31" name="Google Shape;331;p32"/>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32" name="Google Shape;332;p32"/>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33" name="Google Shape;333;p32"/>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34" name="Google Shape;334;p32"/>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35" name="Google Shape;335;p32"/>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36" name="Google Shape;336;p32"/>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sp>
        <p:nvSpPr>
          <p:cNvPr id="337" name="Google Shape;337;p32"/>
          <p:cNvSpPr/>
          <p:nvPr/>
        </p:nvSpPr>
        <p:spPr>
          <a:xfrm>
            <a:off x="4574381" y="2416969"/>
            <a:ext cx="3186407" cy="2726531"/>
          </a:xfrm>
          <a:custGeom>
            <a:avLst/>
            <a:gdLst/>
            <a:ahLst/>
            <a:cxnLst/>
            <a:rect l="l" t="t" r="r" b="b"/>
            <a:pathLst>
              <a:path w="4248542" h="3635375" extrusionOk="0">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38" name="Google Shape;338;p32"/>
          <p:cNvSpPr/>
          <p:nvPr/>
        </p:nvSpPr>
        <p:spPr>
          <a:xfrm>
            <a:off x="7184151" y="634350"/>
            <a:ext cx="1959849" cy="2806348"/>
          </a:xfrm>
          <a:custGeom>
            <a:avLst/>
            <a:gdLst/>
            <a:ahLst/>
            <a:cxnLst/>
            <a:rect l="l" t="t" r="r" b="b"/>
            <a:pathLst>
              <a:path w="2613132" h="3741797" extrusionOk="0">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39" name="Google Shape;339;p32"/>
          <p:cNvSpPr txBox="1">
            <a:spLocks noGrp="1"/>
          </p:cNvSpPr>
          <p:nvPr>
            <p:ph type="body" idx="1"/>
          </p:nvPr>
        </p:nvSpPr>
        <p:spPr>
          <a:xfrm>
            <a:off x="4819650" y="904875"/>
            <a:ext cx="4048200" cy="3914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228600"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L="1371600" marR="0" lvl="2" indent="-228600"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40" name="Google Shape;340;p32"/>
          <p:cNvSpPr/>
          <p:nvPr/>
        </p:nvSpPr>
        <p:spPr>
          <a:xfrm>
            <a:off x="6491288" y="2753537"/>
            <a:ext cx="1576390" cy="168630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nvGrpSpPr>
          <p:cNvPr id="341" name="Google Shape;341;p32"/>
          <p:cNvGrpSpPr/>
          <p:nvPr/>
        </p:nvGrpSpPr>
        <p:grpSpPr>
          <a:xfrm>
            <a:off x="345152" y="4876022"/>
            <a:ext cx="135124" cy="133368"/>
            <a:chOff x="2940050" y="1514475"/>
            <a:chExt cx="4643437" cy="4583110"/>
          </a:xfrm>
        </p:grpSpPr>
        <p:sp>
          <p:nvSpPr>
            <p:cNvPr id="342" name="Google Shape;342;p32"/>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43" name="Google Shape;343;p32"/>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44" name="Google Shape;344;p32"/>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45" name="Google Shape;345;p32"/>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46" name="Google Shape;346;p32"/>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47" name="Google Shape;347;p32"/>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48" name="Google Shape;348;p32"/>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sp>
        <p:nvSpPr>
          <p:cNvPr id="349" name="Google Shape;349;p32"/>
          <p:cNvSpPr txBox="1">
            <a:spLocks noGrp="1"/>
          </p:cNvSpPr>
          <p:nvPr>
            <p:ph type="sldNum" idx="12"/>
          </p:nvPr>
        </p:nvSpPr>
        <p:spPr>
          <a:xfrm>
            <a:off x="8657901" y="4870635"/>
            <a:ext cx="257100" cy="1617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600" b="0" i="0">
                <a:solidFill>
                  <a:schemeClr val="lt1"/>
                </a:solidFill>
                <a:latin typeface="Arial"/>
                <a:ea typeface="Arial"/>
                <a:cs typeface="Arial"/>
                <a:sym typeface="Arial"/>
              </a:defRPr>
            </a:lvl1pPr>
            <a:lvl2pPr marL="0" marR="0" lvl="1" indent="0" algn="r" rtl="0">
              <a:spcBef>
                <a:spcPts val="0"/>
              </a:spcBef>
              <a:buNone/>
              <a:defRPr sz="600" b="0" i="0">
                <a:solidFill>
                  <a:schemeClr val="lt1"/>
                </a:solidFill>
                <a:latin typeface="Arial"/>
                <a:ea typeface="Arial"/>
                <a:cs typeface="Arial"/>
                <a:sym typeface="Arial"/>
              </a:defRPr>
            </a:lvl2pPr>
            <a:lvl3pPr marL="0" marR="0" lvl="2" indent="0" algn="r" rtl="0">
              <a:spcBef>
                <a:spcPts val="0"/>
              </a:spcBef>
              <a:buNone/>
              <a:defRPr sz="600" b="0" i="0">
                <a:solidFill>
                  <a:schemeClr val="lt1"/>
                </a:solidFill>
                <a:latin typeface="Arial"/>
                <a:ea typeface="Arial"/>
                <a:cs typeface="Arial"/>
                <a:sym typeface="Arial"/>
              </a:defRPr>
            </a:lvl3pPr>
            <a:lvl4pPr marL="0" marR="0" lvl="3" indent="0" algn="r" rtl="0">
              <a:spcBef>
                <a:spcPts val="0"/>
              </a:spcBef>
              <a:buNone/>
              <a:defRPr sz="600" b="0" i="0">
                <a:solidFill>
                  <a:schemeClr val="lt1"/>
                </a:solidFill>
                <a:latin typeface="Arial"/>
                <a:ea typeface="Arial"/>
                <a:cs typeface="Arial"/>
                <a:sym typeface="Arial"/>
              </a:defRPr>
            </a:lvl4pPr>
            <a:lvl5pPr marL="0" marR="0" lvl="4" indent="0" algn="r" rtl="0">
              <a:spcBef>
                <a:spcPts val="0"/>
              </a:spcBef>
              <a:buNone/>
              <a:defRPr sz="600" b="0" i="0">
                <a:solidFill>
                  <a:schemeClr val="lt1"/>
                </a:solidFill>
                <a:latin typeface="Arial"/>
                <a:ea typeface="Arial"/>
                <a:cs typeface="Arial"/>
                <a:sym typeface="Arial"/>
              </a:defRPr>
            </a:lvl5pPr>
            <a:lvl6pPr marL="0" marR="0" lvl="5" indent="0" algn="r" rtl="0">
              <a:spcBef>
                <a:spcPts val="0"/>
              </a:spcBef>
              <a:buNone/>
              <a:defRPr sz="600" b="0" i="0">
                <a:solidFill>
                  <a:schemeClr val="lt1"/>
                </a:solidFill>
                <a:latin typeface="Arial"/>
                <a:ea typeface="Arial"/>
                <a:cs typeface="Arial"/>
                <a:sym typeface="Arial"/>
              </a:defRPr>
            </a:lvl6pPr>
            <a:lvl7pPr marL="0" marR="0" lvl="6" indent="0" algn="r" rtl="0">
              <a:spcBef>
                <a:spcPts val="0"/>
              </a:spcBef>
              <a:buNone/>
              <a:defRPr sz="600" b="0" i="0">
                <a:solidFill>
                  <a:schemeClr val="lt1"/>
                </a:solidFill>
                <a:latin typeface="Arial"/>
                <a:ea typeface="Arial"/>
                <a:cs typeface="Arial"/>
                <a:sym typeface="Arial"/>
              </a:defRPr>
            </a:lvl7pPr>
            <a:lvl8pPr marL="0" marR="0" lvl="7" indent="0" algn="r" rtl="0">
              <a:spcBef>
                <a:spcPts val="0"/>
              </a:spcBef>
              <a:buNone/>
              <a:defRPr sz="600" b="0" i="0">
                <a:solidFill>
                  <a:schemeClr val="lt1"/>
                </a:solidFill>
                <a:latin typeface="Arial"/>
                <a:ea typeface="Arial"/>
                <a:cs typeface="Arial"/>
                <a:sym typeface="Arial"/>
              </a:defRPr>
            </a:lvl8pPr>
            <a:lvl9pPr marL="0" marR="0" lvl="8" indent="0" algn="r" rtl="0">
              <a:spcBef>
                <a:spcPts val="0"/>
              </a:spcBef>
              <a:buNone/>
              <a:defRPr sz="600" b="0" i="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50" name="Google Shape;350;p32"/>
          <p:cNvSpPr txBox="1">
            <a:spLocks noGrp="1"/>
          </p:cNvSpPr>
          <p:nvPr>
            <p:ph type="body" idx="2"/>
          </p:nvPr>
        </p:nvSpPr>
        <p:spPr>
          <a:xfrm>
            <a:off x="302895" y="384572"/>
            <a:ext cx="3997500" cy="543000"/>
          </a:xfrm>
          <a:prstGeom prst="rect">
            <a:avLst/>
          </a:prstGeom>
          <a:noFill/>
          <a:ln>
            <a:noFill/>
          </a:ln>
        </p:spPr>
        <p:txBody>
          <a:bodyPr spcFirstLastPara="1" wrap="square" lIns="68575" tIns="34275" rIns="68575" bIns="34275" anchor="b" anchorCtr="0">
            <a:noAutofit/>
          </a:bodyPr>
          <a:lstStyle>
            <a:lvl1pPr marL="457200" marR="0" lvl="0" indent="-228600" algn="l" rtl="0">
              <a:lnSpc>
                <a:spcPct val="90000"/>
              </a:lnSpc>
              <a:spcBef>
                <a:spcPts val="80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51" name="Google Shape;351;p32"/>
          <p:cNvSpPr txBox="1">
            <a:spLocks noGrp="1"/>
          </p:cNvSpPr>
          <p:nvPr>
            <p:ph type="body" idx="3"/>
          </p:nvPr>
        </p:nvSpPr>
        <p:spPr>
          <a:xfrm>
            <a:off x="304562" y="937499"/>
            <a:ext cx="4004400" cy="2949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rgbClr val="5B5B5B"/>
              </a:buClr>
              <a:buSzPts val="1600"/>
              <a:buFont typeface="Arial"/>
              <a:buNone/>
              <a:defRPr sz="1600" b="0" i="0" u="none" strike="noStrike" cap="none">
                <a:solidFill>
                  <a:srgbClr val="5B5B5B"/>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52" name="Google Shape;352;p32"/>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a:t>
            </a:r>
            <a:r>
              <a:rPr lang="en" sz="600">
                <a:solidFill>
                  <a:srgbClr val="929292"/>
                </a:solidFill>
              </a:rPr>
              <a:t>2018 </a:t>
            </a:r>
            <a:r>
              <a:rPr lang="en" sz="600" b="0" i="0">
                <a:solidFill>
                  <a:srgbClr val="929292"/>
                </a:solidFill>
                <a:latin typeface="Arial"/>
                <a:ea typeface="Arial"/>
                <a:cs typeface="Arial"/>
                <a:sym typeface="Arial"/>
              </a:rPr>
              <a:t>Snowflake Computing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Quote - SF Blue">
  <p:cSld name="Quote - SF Blue">
    <p:bg>
      <p:bgPr>
        <a:solidFill>
          <a:schemeClr val="accent1"/>
        </a:solidFill>
        <a:effectLst/>
      </p:bgPr>
    </p:bg>
    <p:spTree>
      <p:nvGrpSpPr>
        <p:cNvPr id="1" name="Shape 353"/>
        <p:cNvGrpSpPr/>
        <p:nvPr/>
      </p:nvGrpSpPr>
      <p:grpSpPr>
        <a:xfrm>
          <a:off x="0" y="0"/>
          <a:ext cx="0" cy="0"/>
          <a:chOff x="0" y="0"/>
          <a:chExt cx="0" cy="0"/>
        </a:xfrm>
      </p:grpSpPr>
      <p:grpSp>
        <p:nvGrpSpPr>
          <p:cNvPr id="354" name="Google Shape;354;p33"/>
          <p:cNvGrpSpPr/>
          <p:nvPr/>
        </p:nvGrpSpPr>
        <p:grpSpPr>
          <a:xfrm>
            <a:off x="0" y="0"/>
            <a:ext cx="9144075" cy="5143575"/>
            <a:chOff x="0" y="0"/>
            <a:chExt cx="12192100" cy="6858100"/>
          </a:xfrm>
        </p:grpSpPr>
        <p:grpSp>
          <p:nvGrpSpPr>
            <p:cNvPr id="355" name="Google Shape;355;p33"/>
            <p:cNvGrpSpPr/>
            <p:nvPr/>
          </p:nvGrpSpPr>
          <p:grpSpPr>
            <a:xfrm>
              <a:off x="6096000" y="0"/>
              <a:ext cx="0" cy="6858100"/>
              <a:chOff x="6134100" y="0"/>
              <a:chExt cx="0" cy="6858100"/>
            </a:xfrm>
          </p:grpSpPr>
          <p:cxnSp>
            <p:nvCxnSpPr>
              <p:cNvPr id="356" name="Google Shape;356;p33"/>
              <p:cNvCxnSpPr/>
              <p:nvPr/>
            </p:nvCxnSpPr>
            <p:spPr>
              <a:xfrm>
                <a:off x="6134100" y="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357" name="Google Shape;357;p33"/>
              <p:cNvCxnSpPr/>
              <p:nvPr/>
            </p:nvCxnSpPr>
            <p:spPr>
              <a:xfrm>
                <a:off x="6134100" y="534670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nvGrpSpPr>
            <p:cNvPr id="358" name="Google Shape;358;p33"/>
            <p:cNvGrpSpPr/>
            <p:nvPr/>
          </p:nvGrpSpPr>
          <p:grpSpPr>
            <a:xfrm>
              <a:off x="0" y="3435349"/>
              <a:ext cx="12192100" cy="1"/>
              <a:chOff x="0" y="3435349"/>
              <a:chExt cx="12192100" cy="1"/>
            </a:xfrm>
          </p:grpSpPr>
          <p:cxnSp>
            <p:nvCxnSpPr>
              <p:cNvPr id="359" name="Google Shape;359;p33"/>
              <p:cNvCxnSpPr/>
              <p:nvPr/>
            </p:nvCxnSpPr>
            <p:spPr>
              <a:xfrm rot="10800000">
                <a:off x="755700" y="267965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360" name="Google Shape;360;p33"/>
              <p:cNvCxnSpPr/>
              <p:nvPr/>
            </p:nvCxnSpPr>
            <p:spPr>
              <a:xfrm rot="10800000">
                <a:off x="11436400" y="2679649"/>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sp>
        <p:nvSpPr>
          <p:cNvPr id="361" name="Google Shape;361;p33"/>
          <p:cNvSpPr txBox="1">
            <a:spLocks noGrp="1"/>
          </p:cNvSpPr>
          <p:nvPr>
            <p:ph type="body" idx="1"/>
          </p:nvPr>
        </p:nvSpPr>
        <p:spPr>
          <a:xfrm>
            <a:off x="1314450" y="1214438"/>
            <a:ext cx="6515100" cy="27147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80000"/>
              </a:lnSpc>
              <a:spcBef>
                <a:spcPts val="800"/>
              </a:spcBef>
              <a:spcAft>
                <a:spcPts val="0"/>
              </a:spcAft>
              <a:buClr>
                <a:schemeClr val="lt1"/>
              </a:buClr>
              <a:buSzPts val="4100"/>
              <a:buFont typeface="Arial"/>
              <a:buNone/>
              <a:defRPr sz="4100" b="1"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grpSp>
        <p:nvGrpSpPr>
          <p:cNvPr id="362" name="Google Shape;362;p33"/>
          <p:cNvGrpSpPr/>
          <p:nvPr/>
        </p:nvGrpSpPr>
        <p:grpSpPr>
          <a:xfrm>
            <a:off x="345152" y="4876022"/>
            <a:ext cx="135124" cy="133368"/>
            <a:chOff x="2940050" y="1514475"/>
            <a:chExt cx="4643437" cy="4583110"/>
          </a:xfrm>
        </p:grpSpPr>
        <p:sp>
          <p:nvSpPr>
            <p:cNvPr id="363" name="Google Shape;363;p33"/>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64" name="Google Shape;364;p33"/>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65" name="Google Shape;365;p33"/>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66" name="Google Shape;366;p33"/>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67" name="Google Shape;367;p33"/>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68" name="Google Shape;368;p33"/>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69" name="Google Shape;369;p33"/>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grpSp>
        <p:nvGrpSpPr>
          <p:cNvPr id="370" name="Google Shape;370;p33"/>
          <p:cNvGrpSpPr/>
          <p:nvPr/>
        </p:nvGrpSpPr>
        <p:grpSpPr>
          <a:xfrm>
            <a:off x="0" y="0"/>
            <a:ext cx="9144075" cy="5143575"/>
            <a:chOff x="0" y="0"/>
            <a:chExt cx="12192100" cy="6858100"/>
          </a:xfrm>
        </p:grpSpPr>
        <p:grpSp>
          <p:nvGrpSpPr>
            <p:cNvPr id="371" name="Google Shape;371;p33"/>
            <p:cNvGrpSpPr/>
            <p:nvPr/>
          </p:nvGrpSpPr>
          <p:grpSpPr>
            <a:xfrm>
              <a:off x="6096000" y="0"/>
              <a:ext cx="0" cy="6858100"/>
              <a:chOff x="6134100" y="0"/>
              <a:chExt cx="0" cy="6858100"/>
            </a:xfrm>
          </p:grpSpPr>
          <p:cxnSp>
            <p:nvCxnSpPr>
              <p:cNvPr id="372" name="Google Shape;372;p33"/>
              <p:cNvCxnSpPr/>
              <p:nvPr/>
            </p:nvCxnSpPr>
            <p:spPr>
              <a:xfrm>
                <a:off x="6134100" y="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373" name="Google Shape;373;p33"/>
              <p:cNvCxnSpPr/>
              <p:nvPr/>
            </p:nvCxnSpPr>
            <p:spPr>
              <a:xfrm>
                <a:off x="6134100" y="534670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nvGrpSpPr>
            <p:cNvPr id="374" name="Google Shape;374;p33"/>
            <p:cNvGrpSpPr/>
            <p:nvPr/>
          </p:nvGrpSpPr>
          <p:grpSpPr>
            <a:xfrm>
              <a:off x="0" y="3435349"/>
              <a:ext cx="12192100" cy="1"/>
              <a:chOff x="0" y="3435349"/>
              <a:chExt cx="12192100" cy="1"/>
            </a:xfrm>
          </p:grpSpPr>
          <p:cxnSp>
            <p:nvCxnSpPr>
              <p:cNvPr id="375" name="Google Shape;375;p33"/>
              <p:cNvCxnSpPr/>
              <p:nvPr/>
            </p:nvCxnSpPr>
            <p:spPr>
              <a:xfrm rot="10800000">
                <a:off x="755700" y="267965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376" name="Google Shape;376;p33"/>
              <p:cNvCxnSpPr/>
              <p:nvPr/>
            </p:nvCxnSpPr>
            <p:spPr>
              <a:xfrm rot="10800000">
                <a:off x="11436400" y="2679649"/>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grpSp>
        <p:nvGrpSpPr>
          <p:cNvPr id="377" name="Google Shape;377;p33"/>
          <p:cNvGrpSpPr/>
          <p:nvPr/>
        </p:nvGrpSpPr>
        <p:grpSpPr>
          <a:xfrm>
            <a:off x="345152" y="4876022"/>
            <a:ext cx="135124" cy="133368"/>
            <a:chOff x="2940050" y="1514475"/>
            <a:chExt cx="4643437" cy="4583110"/>
          </a:xfrm>
        </p:grpSpPr>
        <p:sp>
          <p:nvSpPr>
            <p:cNvPr id="378" name="Google Shape;378;p33"/>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79" name="Google Shape;379;p33"/>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80" name="Google Shape;380;p33"/>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81" name="Google Shape;381;p33"/>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82" name="Google Shape;382;p33"/>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83" name="Google Shape;383;p33"/>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84" name="Google Shape;384;p33"/>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sp>
        <p:nvSpPr>
          <p:cNvPr id="385" name="Google Shape;385;p33"/>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chemeClr val="lt2"/>
                </a:solidFill>
                <a:latin typeface="Arial"/>
                <a:ea typeface="Arial"/>
                <a:cs typeface="Arial"/>
                <a:sym typeface="Arial"/>
              </a:rPr>
              <a:t>© </a:t>
            </a:r>
            <a:r>
              <a:rPr lang="en" sz="600">
                <a:solidFill>
                  <a:schemeClr val="lt2"/>
                </a:solidFill>
              </a:rPr>
              <a:t>2018 </a:t>
            </a:r>
            <a:r>
              <a:rPr lang="en" sz="600" b="0" i="0">
                <a:solidFill>
                  <a:schemeClr val="lt2"/>
                </a:solidFill>
                <a:latin typeface="Arial"/>
                <a:ea typeface="Arial"/>
                <a:cs typeface="Arial"/>
                <a:sym typeface="Arial"/>
              </a:rPr>
              <a:t>Snowflake Computing Inc. All Rights Reserved</a:t>
            </a:r>
            <a:endParaRPr sz="600">
              <a:solidFill>
                <a:schemeClr val="lt2"/>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 Frost">
  <p:cSld name="Quote - Frost">
    <p:bg>
      <p:bgPr>
        <a:solidFill>
          <a:schemeClr val="accent3"/>
        </a:solidFill>
        <a:effectLst/>
      </p:bgPr>
    </p:bg>
    <p:spTree>
      <p:nvGrpSpPr>
        <p:cNvPr id="1" name="Shape 386"/>
        <p:cNvGrpSpPr/>
        <p:nvPr/>
      </p:nvGrpSpPr>
      <p:grpSpPr>
        <a:xfrm>
          <a:off x="0" y="0"/>
          <a:ext cx="0" cy="0"/>
          <a:chOff x="0" y="0"/>
          <a:chExt cx="0" cy="0"/>
        </a:xfrm>
      </p:grpSpPr>
      <p:grpSp>
        <p:nvGrpSpPr>
          <p:cNvPr id="387" name="Google Shape;387;p34"/>
          <p:cNvGrpSpPr/>
          <p:nvPr/>
        </p:nvGrpSpPr>
        <p:grpSpPr>
          <a:xfrm>
            <a:off x="0" y="0"/>
            <a:ext cx="9144075" cy="5143575"/>
            <a:chOff x="0" y="0"/>
            <a:chExt cx="12192100" cy="6858100"/>
          </a:xfrm>
        </p:grpSpPr>
        <p:grpSp>
          <p:nvGrpSpPr>
            <p:cNvPr id="388" name="Google Shape;388;p34"/>
            <p:cNvGrpSpPr/>
            <p:nvPr/>
          </p:nvGrpSpPr>
          <p:grpSpPr>
            <a:xfrm>
              <a:off x="6096000" y="0"/>
              <a:ext cx="0" cy="6858100"/>
              <a:chOff x="6134100" y="0"/>
              <a:chExt cx="0" cy="6858100"/>
            </a:xfrm>
          </p:grpSpPr>
          <p:cxnSp>
            <p:nvCxnSpPr>
              <p:cNvPr id="389" name="Google Shape;389;p34"/>
              <p:cNvCxnSpPr/>
              <p:nvPr/>
            </p:nvCxnSpPr>
            <p:spPr>
              <a:xfrm>
                <a:off x="6134100" y="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390" name="Google Shape;390;p34"/>
              <p:cNvCxnSpPr/>
              <p:nvPr/>
            </p:nvCxnSpPr>
            <p:spPr>
              <a:xfrm>
                <a:off x="6134100" y="534670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nvGrpSpPr>
            <p:cNvPr id="391" name="Google Shape;391;p34"/>
            <p:cNvGrpSpPr/>
            <p:nvPr/>
          </p:nvGrpSpPr>
          <p:grpSpPr>
            <a:xfrm>
              <a:off x="0" y="3435349"/>
              <a:ext cx="12192100" cy="1"/>
              <a:chOff x="0" y="3435349"/>
              <a:chExt cx="12192100" cy="1"/>
            </a:xfrm>
          </p:grpSpPr>
          <p:cxnSp>
            <p:nvCxnSpPr>
              <p:cNvPr id="392" name="Google Shape;392;p34"/>
              <p:cNvCxnSpPr/>
              <p:nvPr/>
            </p:nvCxnSpPr>
            <p:spPr>
              <a:xfrm rot="10800000">
                <a:off x="755700" y="267965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393" name="Google Shape;393;p34"/>
              <p:cNvCxnSpPr/>
              <p:nvPr/>
            </p:nvCxnSpPr>
            <p:spPr>
              <a:xfrm rot="10800000">
                <a:off x="11436400" y="2679649"/>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sp>
        <p:nvSpPr>
          <p:cNvPr id="394" name="Google Shape;394;p34"/>
          <p:cNvSpPr txBox="1">
            <a:spLocks noGrp="1"/>
          </p:cNvSpPr>
          <p:nvPr>
            <p:ph type="body" idx="1"/>
          </p:nvPr>
        </p:nvSpPr>
        <p:spPr>
          <a:xfrm>
            <a:off x="1314450" y="1214438"/>
            <a:ext cx="6515100" cy="27147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80000"/>
              </a:lnSpc>
              <a:spcBef>
                <a:spcPts val="800"/>
              </a:spcBef>
              <a:spcAft>
                <a:spcPts val="0"/>
              </a:spcAft>
              <a:buClr>
                <a:schemeClr val="lt1"/>
              </a:buClr>
              <a:buSzPts val="4100"/>
              <a:buFont typeface="Arial"/>
              <a:buNone/>
              <a:defRPr sz="4100" b="1"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grpSp>
        <p:nvGrpSpPr>
          <p:cNvPr id="395" name="Google Shape;395;p34"/>
          <p:cNvGrpSpPr/>
          <p:nvPr/>
        </p:nvGrpSpPr>
        <p:grpSpPr>
          <a:xfrm>
            <a:off x="345152" y="4876022"/>
            <a:ext cx="135124" cy="133368"/>
            <a:chOff x="2940050" y="1514475"/>
            <a:chExt cx="4643437" cy="4583110"/>
          </a:xfrm>
        </p:grpSpPr>
        <p:sp>
          <p:nvSpPr>
            <p:cNvPr id="396" name="Google Shape;396;p34"/>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97" name="Google Shape;397;p34"/>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98" name="Google Shape;398;p34"/>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399" name="Google Shape;399;p34"/>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00" name="Google Shape;400;p34"/>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01" name="Google Shape;401;p34"/>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02" name="Google Shape;402;p34"/>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grpSp>
        <p:nvGrpSpPr>
          <p:cNvPr id="403" name="Google Shape;403;p34"/>
          <p:cNvGrpSpPr/>
          <p:nvPr/>
        </p:nvGrpSpPr>
        <p:grpSpPr>
          <a:xfrm>
            <a:off x="0" y="0"/>
            <a:ext cx="9144075" cy="5143575"/>
            <a:chOff x="0" y="0"/>
            <a:chExt cx="12192100" cy="6858100"/>
          </a:xfrm>
        </p:grpSpPr>
        <p:grpSp>
          <p:nvGrpSpPr>
            <p:cNvPr id="404" name="Google Shape;404;p34"/>
            <p:cNvGrpSpPr/>
            <p:nvPr/>
          </p:nvGrpSpPr>
          <p:grpSpPr>
            <a:xfrm>
              <a:off x="6096000" y="0"/>
              <a:ext cx="0" cy="6858100"/>
              <a:chOff x="6134100" y="0"/>
              <a:chExt cx="0" cy="6858100"/>
            </a:xfrm>
          </p:grpSpPr>
          <p:cxnSp>
            <p:nvCxnSpPr>
              <p:cNvPr id="405" name="Google Shape;405;p34"/>
              <p:cNvCxnSpPr/>
              <p:nvPr/>
            </p:nvCxnSpPr>
            <p:spPr>
              <a:xfrm>
                <a:off x="6134100" y="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406" name="Google Shape;406;p34"/>
              <p:cNvCxnSpPr/>
              <p:nvPr/>
            </p:nvCxnSpPr>
            <p:spPr>
              <a:xfrm>
                <a:off x="6134100" y="534670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nvGrpSpPr>
            <p:cNvPr id="407" name="Google Shape;407;p34"/>
            <p:cNvGrpSpPr/>
            <p:nvPr/>
          </p:nvGrpSpPr>
          <p:grpSpPr>
            <a:xfrm>
              <a:off x="0" y="3435349"/>
              <a:ext cx="12192100" cy="1"/>
              <a:chOff x="0" y="3435349"/>
              <a:chExt cx="12192100" cy="1"/>
            </a:xfrm>
          </p:grpSpPr>
          <p:cxnSp>
            <p:nvCxnSpPr>
              <p:cNvPr id="408" name="Google Shape;408;p34"/>
              <p:cNvCxnSpPr/>
              <p:nvPr/>
            </p:nvCxnSpPr>
            <p:spPr>
              <a:xfrm rot="10800000">
                <a:off x="755700" y="267965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409" name="Google Shape;409;p34"/>
              <p:cNvCxnSpPr/>
              <p:nvPr/>
            </p:nvCxnSpPr>
            <p:spPr>
              <a:xfrm rot="10800000">
                <a:off x="11436400" y="2679649"/>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grpSp>
        <p:nvGrpSpPr>
          <p:cNvPr id="410" name="Google Shape;410;p34"/>
          <p:cNvGrpSpPr/>
          <p:nvPr/>
        </p:nvGrpSpPr>
        <p:grpSpPr>
          <a:xfrm>
            <a:off x="345152" y="4876022"/>
            <a:ext cx="135124" cy="133368"/>
            <a:chOff x="2940050" y="1514475"/>
            <a:chExt cx="4643437" cy="4583110"/>
          </a:xfrm>
        </p:grpSpPr>
        <p:sp>
          <p:nvSpPr>
            <p:cNvPr id="411" name="Google Shape;411;p34"/>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12" name="Google Shape;412;p34"/>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13" name="Google Shape;413;p34"/>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14" name="Google Shape;414;p34"/>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15" name="Google Shape;415;p34"/>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16" name="Google Shape;416;p34"/>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17" name="Google Shape;417;p34"/>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sp>
        <p:nvSpPr>
          <p:cNvPr id="418" name="Google Shape;418;p34"/>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chemeClr val="lt1"/>
                </a:solidFill>
                <a:latin typeface="Arial"/>
                <a:ea typeface="Arial"/>
                <a:cs typeface="Arial"/>
                <a:sym typeface="Arial"/>
              </a:rPr>
              <a:t>© </a:t>
            </a:r>
            <a:r>
              <a:rPr lang="en" sz="600">
                <a:solidFill>
                  <a:schemeClr val="lt1"/>
                </a:solidFill>
              </a:rPr>
              <a:t>2018 </a:t>
            </a:r>
            <a:r>
              <a:rPr lang="en" sz="600" b="0" i="0">
                <a:solidFill>
                  <a:schemeClr val="lt1"/>
                </a:solidFill>
                <a:latin typeface="Arial"/>
                <a:ea typeface="Arial"/>
                <a:cs typeface="Arial"/>
                <a:sym typeface="Arial"/>
              </a:rPr>
              <a:t>Snowflake Computing Inc. All Rights Reserved</a:t>
            </a:r>
            <a:endParaRPr sz="600">
              <a:solidFill>
                <a:schemeClr val="lt1"/>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Quote - Tangerine">
  <p:cSld name="Quote - Tangerine">
    <p:bg>
      <p:bgPr>
        <a:solidFill>
          <a:schemeClr val="accent4"/>
        </a:solidFill>
        <a:effectLst/>
      </p:bgPr>
    </p:bg>
    <p:spTree>
      <p:nvGrpSpPr>
        <p:cNvPr id="1" name="Shape 419"/>
        <p:cNvGrpSpPr/>
        <p:nvPr/>
      </p:nvGrpSpPr>
      <p:grpSpPr>
        <a:xfrm>
          <a:off x="0" y="0"/>
          <a:ext cx="0" cy="0"/>
          <a:chOff x="0" y="0"/>
          <a:chExt cx="0" cy="0"/>
        </a:xfrm>
      </p:grpSpPr>
      <p:grpSp>
        <p:nvGrpSpPr>
          <p:cNvPr id="420" name="Google Shape;420;p35"/>
          <p:cNvGrpSpPr/>
          <p:nvPr/>
        </p:nvGrpSpPr>
        <p:grpSpPr>
          <a:xfrm>
            <a:off x="0" y="0"/>
            <a:ext cx="9144075" cy="5143575"/>
            <a:chOff x="0" y="0"/>
            <a:chExt cx="12192100" cy="6858100"/>
          </a:xfrm>
        </p:grpSpPr>
        <p:grpSp>
          <p:nvGrpSpPr>
            <p:cNvPr id="421" name="Google Shape;421;p35"/>
            <p:cNvGrpSpPr/>
            <p:nvPr/>
          </p:nvGrpSpPr>
          <p:grpSpPr>
            <a:xfrm>
              <a:off x="6096000" y="0"/>
              <a:ext cx="0" cy="6858100"/>
              <a:chOff x="6134100" y="0"/>
              <a:chExt cx="0" cy="6858100"/>
            </a:xfrm>
          </p:grpSpPr>
          <p:cxnSp>
            <p:nvCxnSpPr>
              <p:cNvPr id="422" name="Google Shape;422;p35"/>
              <p:cNvCxnSpPr/>
              <p:nvPr/>
            </p:nvCxnSpPr>
            <p:spPr>
              <a:xfrm>
                <a:off x="6134100" y="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423" name="Google Shape;423;p35"/>
              <p:cNvCxnSpPr/>
              <p:nvPr/>
            </p:nvCxnSpPr>
            <p:spPr>
              <a:xfrm>
                <a:off x="6134100" y="534670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nvGrpSpPr>
            <p:cNvPr id="424" name="Google Shape;424;p35"/>
            <p:cNvGrpSpPr/>
            <p:nvPr/>
          </p:nvGrpSpPr>
          <p:grpSpPr>
            <a:xfrm>
              <a:off x="0" y="3435349"/>
              <a:ext cx="12192100" cy="1"/>
              <a:chOff x="0" y="3435349"/>
              <a:chExt cx="12192100" cy="1"/>
            </a:xfrm>
          </p:grpSpPr>
          <p:cxnSp>
            <p:nvCxnSpPr>
              <p:cNvPr id="425" name="Google Shape;425;p35"/>
              <p:cNvCxnSpPr/>
              <p:nvPr/>
            </p:nvCxnSpPr>
            <p:spPr>
              <a:xfrm rot="10800000">
                <a:off x="755700" y="267965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426" name="Google Shape;426;p35"/>
              <p:cNvCxnSpPr/>
              <p:nvPr/>
            </p:nvCxnSpPr>
            <p:spPr>
              <a:xfrm rot="10800000">
                <a:off x="11436400" y="2679649"/>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sp>
        <p:nvSpPr>
          <p:cNvPr id="427" name="Google Shape;427;p35"/>
          <p:cNvSpPr txBox="1">
            <a:spLocks noGrp="1"/>
          </p:cNvSpPr>
          <p:nvPr>
            <p:ph type="body" idx="1"/>
          </p:nvPr>
        </p:nvSpPr>
        <p:spPr>
          <a:xfrm>
            <a:off x="1314450" y="1214438"/>
            <a:ext cx="6515100" cy="27147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80000"/>
              </a:lnSpc>
              <a:spcBef>
                <a:spcPts val="800"/>
              </a:spcBef>
              <a:spcAft>
                <a:spcPts val="0"/>
              </a:spcAft>
              <a:buClr>
                <a:schemeClr val="lt1"/>
              </a:buClr>
              <a:buSzPts val="4100"/>
              <a:buFont typeface="Arial"/>
              <a:buNone/>
              <a:defRPr sz="4100" b="1"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grpSp>
        <p:nvGrpSpPr>
          <p:cNvPr id="428" name="Google Shape;428;p35"/>
          <p:cNvGrpSpPr/>
          <p:nvPr/>
        </p:nvGrpSpPr>
        <p:grpSpPr>
          <a:xfrm>
            <a:off x="345152" y="4876022"/>
            <a:ext cx="135124" cy="133368"/>
            <a:chOff x="2940050" y="1514475"/>
            <a:chExt cx="4643437" cy="4583110"/>
          </a:xfrm>
        </p:grpSpPr>
        <p:sp>
          <p:nvSpPr>
            <p:cNvPr id="429" name="Google Shape;429;p35"/>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30" name="Google Shape;430;p35"/>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31" name="Google Shape;431;p35"/>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32" name="Google Shape;432;p35"/>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33" name="Google Shape;433;p35"/>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34" name="Google Shape;434;p35"/>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35" name="Google Shape;435;p35"/>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grpSp>
        <p:nvGrpSpPr>
          <p:cNvPr id="436" name="Google Shape;436;p35"/>
          <p:cNvGrpSpPr/>
          <p:nvPr/>
        </p:nvGrpSpPr>
        <p:grpSpPr>
          <a:xfrm>
            <a:off x="0" y="0"/>
            <a:ext cx="9144075" cy="5143575"/>
            <a:chOff x="0" y="0"/>
            <a:chExt cx="12192100" cy="6858100"/>
          </a:xfrm>
        </p:grpSpPr>
        <p:grpSp>
          <p:nvGrpSpPr>
            <p:cNvPr id="437" name="Google Shape;437;p35"/>
            <p:cNvGrpSpPr/>
            <p:nvPr/>
          </p:nvGrpSpPr>
          <p:grpSpPr>
            <a:xfrm>
              <a:off x="6096000" y="0"/>
              <a:ext cx="0" cy="6858100"/>
              <a:chOff x="6134100" y="0"/>
              <a:chExt cx="0" cy="6858100"/>
            </a:xfrm>
          </p:grpSpPr>
          <p:cxnSp>
            <p:nvCxnSpPr>
              <p:cNvPr id="438" name="Google Shape;438;p35"/>
              <p:cNvCxnSpPr/>
              <p:nvPr/>
            </p:nvCxnSpPr>
            <p:spPr>
              <a:xfrm>
                <a:off x="6134100" y="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439" name="Google Shape;439;p35"/>
              <p:cNvCxnSpPr/>
              <p:nvPr/>
            </p:nvCxnSpPr>
            <p:spPr>
              <a:xfrm>
                <a:off x="6134100" y="534670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nvGrpSpPr>
            <p:cNvPr id="440" name="Google Shape;440;p35"/>
            <p:cNvGrpSpPr/>
            <p:nvPr/>
          </p:nvGrpSpPr>
          <p:grpSpPr>
            <a:xfrm>
              <a:off x="0" y="3435349"/>
              <a:ext cx="12192100" cy="1"/>
              <a:chOff x="0" y="3435349"/>
              <a:chExt cx="12192100" cy="1"/>
            </a:xfrm>
          </p:grpSpPr>
          <p:cxnSp>
            <p:nvCxnSpPr>
              <p:cNvPr id="441" name="Google Shape;441;p35"/>
              <p:cNvCxnSpPr/>
              <p:nvPr/>
            </p:nvCxnSpPr>
            <p:spPr>
              <a:xfrm rot="10800000">
                <a:off x="755700" y="267965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442" name="Google Shape;442;p35"/>
              <p:cNvCxnSpPr/>
              <p:nvPr/>
            </p:nvCxnSpPr>
            <p:spPr>
              <a:xfrm rot="10800000">
                <a:off x="11436400" y="2679649"/>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grpSp>
        <p:nvGrpSpPr>
          <p:cNvPr id="443" name="Google Shape;443;p35"/>
          <p:cNvGrpSpPr/>
          <p:nvPr/>
        </p:nvGrpSpPr>
        <p:grpSpPr>
          <a:xfrm>
            <a:off x="345152" y="4876022"/>
            <a:ext cx="135124" cy="133368"/>
            <a:chOff x="2940050" y="1514475"/>
            <a:chExt cx="4643437" cy="4583110"/>
          </a:xfrm>
        </p:grpSpPr>
        <p:sp>
          <p:nvSpPr>
            <p:cNvPr id="444" name="Google Shape;444;p35"/>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45" name="Google Shape;445;p35"/>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46" name="Google Shape;446;p35"/>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47" name="Google Shape;447;p35"/>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48" name="Google Shape;448;p35"/>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49" name="Google Shape;449;p35"/>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50" name="Google Shape;450;p35"/>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sp>
        <p:nvSpPr>
          <p:cNvPr id="451" name="Google Shape;451;p35"/>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chemeClr val="lt1"/>
                </a:solidFill>
                <a:latin typeface="Arial"/>
                <a:ea typeface="Arial"/>
                <a:cs typeface="Arial"/>
                <a:sym typeface="Arial"/>
              </a:rPr>
              <a:t>© </a:t>
            </a:r>
            <a:r>
              <a:rPr lang="en" sz="600">
                <a:solidFill>
                  <a:schemeClr val="lt1"/>
                </a:solidFill>
              </a:rPr>
              <a:t>2018 </a:t>
            </a:r>
            <a:r>
              <a:rPr lang="en" sz="600" b="0" i="0">
                <a:solidFill>
                  <a:schemeClr val="lt1"/>
                </a:solidFill>
                <a:latin typeface="Arial"/>
                <a:ea typeface="Arial"/>
                <a:cs typeface="Arial"/>
                <a:sym typeface="Arial"/>
              </a:rPr>
              <a:t>Snowflake Computing Inc. All Rights Reserved</a:t>
            </a:r>
            <a:endParaRPr sz="600">
              <a:solidFill>
                <a:schemeClr val="lt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Quote - Violet">
  <p:cSld name="Quote - Violet">
    <p:bg>
      <p:bgPr>
        <a:solidFill>
          <a:schemeClr val="accent5"/>
        </a:solidFill>
        <a:effectLst/>
      </p:bgPr>
    </p:bg>
    <p:spTree>
      <p:nvGrpSpPr>
        <p:cNvPr id="1" name="Shape 452"/>
        <p:cNvGrpSpPr/>
        <p:nvPr/>
      </p:nvGrpSpPr>
      <p:grpSpPr>
        <a:xfrm>
          <a:off x="0" y="0"/>
          <a:ext cx="0" cy="0"/>
          <a:chOff x="0" y="0"/>
          <a:chExt cx="0" cy="0"/>
        </a:xfrm>
      </p:grpSpPr>
      <p:sp>
        <p:nvSpPr>
          <p:cNvPr id="453" name="Google Shape;453;p36"/>
          <p:cNvSpPr/>
          <p:nvPr/>
        </p:nvSpPr>
        <p:spPr>
          <a:xfrm>
            <a:off x="0" y="4783455"/>
            <a:ext cx="611400" cy="3600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454" name="Google Shape;454;p36"/>
          <p:cNvGrpSpPr/>
          <p:nvPr/>
        </p:nvGrpSpPr>
        <p:grpSpPr>
          <a:xfrm>
            <a:off x="0" y="0"/>
            <a:ext cx="9144075" cy="5143575"/>
            <a:chOff x="0" y="0"/>
            <a:chExt cx="12192100" cy="6858100"/>
          </a:xfrm>
        </p:grpSpPr>
        <p:grpSp>
          <p:nvGrpSpPr>
            <p:cNvPr id="455" name="Google Shape;455;p36"/>
            <p:cNvGrpSpPr/>
            <p:nvPr/>
          </p:nvGrpSpPr>
          <p:grpSpPr>
            <a:xfrm>
              <a:off x="6096000" y="0"/>
              <a:ext cx="0" cy="6858100"/>
              <a:chOff x="6134100" y="0"/>
              <a:chExt cx="0" cy="6858100"/>
            </a:xfrm>
          </p:grpSpPr>
          <p:cxnSp>
            <p:nvCxnSpPr>
              <p:cNvPr id="456" name="Google Shape;456;p36"/>
              <p:cNvCxnSpPr/>
              <p:nvPr/>
            </p:nvCxnSpPr>
            <p:spPr>
              <a:xfrm>
                <a:off x="6134100" y="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457" name="Google Shape;457;p36"/>
              <p:cNvCxnSpPr/>
              <p:nvPr/>
            </p:nvCxnSpPr>
            <p:spPr>
              <a:xfrm>
                <a:off x="6134100" y="534670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nvGrpSpPr>
            <p:cNvPr id="458" name="Google Shape;458;p36"/>
            <p:cNvGrpSpPr/>
            <p:nvPr/>
          </p:nvGrpSpPr>
          <p:grpSpPr>
            <a:xfrm>
              <a:off x="0" y="3435349"/>
              <a:ext cx="12192100" cy="1"/>
              <a:chOff x="0" y="3435349"/>
              <a:chExt cx="12192100" cy="1"/>
            </a:xfrm>
          </p:grpSpPr>
          <p:cxnSp>
            <p:nvCxnSpPr>
              <p:cNvPr id="459" name="Google Shape;459;p36"/>
              <p:cNvCxnSpPr/>
              <p:nvPr/>
            </p:nvCxnSpPr>
            <p:spPr>
              <a:xfrm rot="10800000">
                <a:off x="755700" y="267965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460" name="Google Shape;460;p36"/>
              <p:cNvCxnSpPr/>
              <p:nvPr/>
            </p:nvCxnSpPr>
            <p:spPr>
              <a:xfrm rot="10800000">
                <a:off x="11436400" y="2679649"/>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sp>
        <p:nvSpPr>
          <p:cNvPr id="461" name="Google Shape;461;p36"/>
          <p:cNvSpPr txBox="1">
            <a:spLocks noGrp="1"/>
          </p:cNvSpPr>
          <p:nvPr>
            <p:ph type="body" idx="1"/>
          </p:nvPr>
        </p:nvSpPr>
        <p:spPr>
          <a:xfrm>
            <a:off x="1314450" y="1214438"/>
            <a:ext cx="6515100" cy="27147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80000"/>
              </a:lnSpc>
              <a:spcBef>
                <a:spcPts val="800"/>
              </a:spcBef>
              <a:spcAft>
                <a:spcPts val="0"/>
              </a:spcAft>
              <a:buClr>
                <a:schemeClr val="lt1"/>
              </a:buClr>
              <a:buSzPts val="4100"/>
              <a:buFont typeface="Arial"/>
              <a:buNone/>
              <a:defRPr sz="4100" b="1"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grpSp>
        <p:nvGrpSpPr>
          <p:cNvPr id="462" name="Google Shape;462;p36"/>
          <p:cNvGrpSpPr/>
          <p:nvPr/>
        </p:nvGrpSpPr>
        <p:grpSpPr>
          <a:xfrm>
            <a:off x="345152" y="4876022"/>
            <a:ext cx="135124" cy="133368"/>
            <a:chOff x="2940050" y="1514475"/>
            <a:chExt cx="4643437" cy="4583110"/>
          </a:xfrm>
        </p:grpSpPr>
        <p:sp>
          <p:nvSpPr>
            <p:cNvPr id="463" name="Google Shape;463;p36"/>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64" name="Google Shape;464;p36"/>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65" name="Google Shape;465;p36"/>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66" name="Google Shape;466;p36"/>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67" name="Google Shape;467;p36"/>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68" name="Google Shape;468;p36"/>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69" name="Google Shape;469;p36"/>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grpSp>
        <p:nvGrpSpPr>
          <p:cNvPr id="470" name="Google Shape;470;p36"/>
          <p:cNvGrpSpPr/>
          <p:nvPr/>
        </p:nvGrpSpPr>
        <p:grpSpPr>
          <a:xfrm>
            <a:off x="0" y="0"/>
            <a:ext cx="9144075" cy="5143575"/>
            <a:chOff x="0" y="0"/>
            <a:chExt cx="12192100" cy="6858100"/>
          </a:xfrm>
        </p:grpSpPr>
        <p:grpSp>
          <p:nvGrpSpPr>
            <p:cNvPr id="471" name="Google Shape;471;p36"/>
            <p:cNvGrpSpPr/>
            <p:nvPr/>
          </p:nvGrpSpPr>
          <p:grpSpPr>
            <a:xfrm>
              <a:off x="6096000" y="0"/>
              <a:ext cx="0" cy="6858100"/>
              <a:chOff x="6134100" y="0"/>
              <a:chExt cx="0" cy="6858100"/>
            </a:xfrm>
          </p:grpSpPr>
          <p:cxnSp>
            <p:nvCxnSpPr>
              <p:cNvPr id="472" name="Google Shape;472;p36"/>
              <p:cNvCxnSpPr/>
              <p:nvPr/>
            </p:nvCxnSpPr>
            <p:spPr>
              <a:xfrm>
                <a:off x="6134100" y="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473" name="Google Shape;473;p36"/>
              <p:cNvCxnSpPr/>
              <p:nvPr/>
            </p:nvCxnSpPr>
            <p:spPr>
              <a:xfrm>
                <a:off x="6134100" y="534670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nvGrpSpPr>
            <p:cNvPr id="474" name="Google Shape;474;p36"/>
            <p:cNvGrpSpPr/>
            <p:nvPr/>
          </p:nvGrpSpPr>
          <p:grpSpPr>
            <a:xfrm>
              <a:off x="0" y="3435349"/>
              <a:ext cx="12192100" cy="1"/>
              <a:chOff x="0" y="3435349"/>
              <a:chExt cx="12192100" cy="1"/>
            </a:xfrm>
          </p:grpSpPr>
          <p:cxnSp>
            <p:nvCxnSpPr>
              <p:cNvPr id="475" name="Google Shape;475;p36"/>
              <p:cNvCxnSpPr/>
              <p:nvPr/>
            </p:nvCxnSpPr>
            <p:spPr>
              <a:xfrm rot="10800000">
                <a:off x="755700" y="267965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476" name="Google Shape;476;p36"/>
              <p:cNvCxnSpPr/>
              <p:nvPr/>
            </p:nvCxnSpPr>
            <p:spPr>
              <a:xfrm rot="10800000">
                <a:off x="11436400" y="2679649"/>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grpSp>
        <p:nvGrpSpPr>
          <p:cNvPr id="477" name="Google Shape;477;p36"/>
          <p:cNvGrpSpPr/>
          <p:nvPr/>
        </p:nvGrpSpPr>
        <p:grpSpPr>
          <a:xfrm>
            <a:off x="345152" y="4876022"/>
            <a:ext cx="135124" cy="133368"/>
            <a:chOff x="2940050" y="1514475"/>
            <a:chExt cx="4643437" cy="4583110"/>
          </a:xfrm>
        </p:grpSpPr>
        <p:sp>
          <p:nvSpPr>
            <p:cNvPr id="478" name="Google Shape;478;p36"/>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79" name="Google Shape;479;p36"/>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80" name="Google Shape;480;p36"/>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81" name="Google Shape;481;p36"/>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82" name="Google Shape;482;p36"/>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83" name="Google Shape;483;p36"/>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84" name="Google Shape;484;p36"/>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sp>
        <p:nvSpPr>
          <p:cNvPr id="485" name="Google Shape;485;p36"/>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chemeClr val="lt1"/>
                </a:solidFill>
                <a:latin typeface="Arial"/>
                <a:ea typeface="Arial"/>
                <a:cs typeface="Arial"/>
                <a:sym typeface="Arial"/>
              </a:rPr>
              <a:t>© </a:t>
            </a:r>
            <a:r>
              <a:rPr lang="en" sz="600">
                <a:solidFill>
                  <a:schemeClr val="lt1"/>
                </a:solidFill>
              </a:rPr>
              <a:t>2018 </a:t>
            </a:r>
            <a:r>
              <a:rPr lang="en" sz="600" b="0" i="0">
                <a:solidFill>
                  <a:schemeClr val="lt1"/>
                </a:solidFill>
                <a:latin typeface="Arial"/>
                <a:ea typeface="Arial"/>
                <a:cs typeface="Arial"/>
                <a:sym typeface="Arial"/>
              </a:rPr>
              <a:t>Snowflake Computing Inc. All Rights Reserved</a:t>
            </a:r>
            <a:endParaRPr sz="600">
              <a:solidFill>
                <a:schemeClr val="lt1"/>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Quote - Punchy">
  <p:cSld name="Quote - Punchy">
    <p:bg>
      <p:bgPr>
        <a:solidFill>
          <a:schemeClr val="accent6"/>
        </a:solidFill>
        <a:effectLst/>
      </p:bgPr>
    </p:bg>
    <p:spTree>
      <p:nvGrpSpPr>
        <p:cNvPr id="1" name="Shape 486"/>
        <p:cNvGrpSpPr/>
        <p:nvPr/>
      </p:nvGrpSpPr>
      <p:grpSpPr>
        <a:xfrm>
          <a:off x="0" y="0"/>
          <a:ext cx="0" cy="0"/>
          <a:chOff x="0" y="0"/>
          <a:chExt cx="0" cy="0"/>
        </a:xfrm>
      </p:grpSpPr>
      <p:sp>
        <p:nvSpPr>
          <p:cNvPr id="487" name="Google Shape;487;p37"/>
          <p:cNvSpPr/>
          <p:nvPr/>
        </p:nvSpPr>
        <p:spPr>
          <a:xfrm>
            <a:off x="0" y="4783455"/>
            <a:ext cx="611400" cy="360000"/>
          </a:xfrm>
          <a:prstGeom prst="rect">
            <a:avLst/>
          </a:prstGeom>
          <a:solidFill>
            <a:srgbClr val="D45B9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488" name="Google Shape;488;p37"/>
          <p:cNvGrpSpPr/>
          <p:nvPr/>
        </p:nvGrpSpPr>
        <p:grpSpPr>
          <a:xfrm>
            <a:off x="0" y="0"/>
            <a:ext cx="9144075" cy="5143575"/>
            <a:chOff x="0" y="0"/>
            <a:chExt cx="12192100" cy="6858100"/>
          </a:xfrm>
        </p:grpSpPr>
        <p:grpSp>
          <p:nvGrpSpPr>
            <p:cNvPr id="489" name="Google Shape;489;p37"/>
            <p:cNvGrpSpPr/>
            <p:nvPr/>
          </p:nvGrpSpPr>
          <p:grpSpPr>
            <a:xfrm>
              <a:off x="6096000" y="0"/>
              <a:ext cx="0" cy="6858100"/>
              <a:chOff x="6134100" y="0"/>
              <a:chExt cx="0" cy="6858100"/>
            </a:xfrm>
          </p:grpSpPr>
          <p:cxnSp>
            <p:nvCxnSpPr>
              <p:cNvPr id="490" name="Google Shape;490;p37"/>
              <p:cNvCxnSpPr/>
              <p:nvPr/>
            </p:nvCxnSpPr>
            <p:spPr>
              <a:xfrm>
                <a:off x="6134100" y="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491" name="Google Shape;491;p37"/>
              <p:cNvCxnSpPr/>
              <p:nvPr/>
            </p:nvCxnSpPr>
            <p:spPr>
              <a:xfrm>
                <a:off x="6134100" y="534670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nvGrpSpPr>
            <p:cNvPr id="492" name="Google Shape;492;p37"/>
            <p:cNvGrpSpPr/>
            <p:nvPr/>
          </p:nvGrpSpPr>
          <p:grpSpPr>
            <a:xfrm>
              <a:off x="0" y="3435349"/>
              <a:ext cx="12192100" cy="1"/>
              <a:chOff x="0" y="3435349"/>
              <a:chExt cx="12192100" cy="1"/>
            </a:xfrm>
          </p:grpSpPr>
          <p:cxnSp>
            <p:nvCxnSpPr>
              <p:cNvPr id="493" name="Google Shape;493;p37"/>
              <p:cNvCxnSpPr/>
              <p:nvPr/>
            </p:nvCxnSpPr>
            <p:spPr>
              <a:xfrm rot="10800000">
                <a:off x="755700" y="267965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494" name="Google Shape;494;p37"/>
              <p:cNvCxnSpPr/>
              <p:nvPr/>
            </p:nvCxnSpPr>
            <p:spPr>
              <a:xfrm rot="10800000">
                <a:off x="11436400" y="2679649"/>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sp>
        <p:nvSpPr>
          <p:cNvPr id="495" name="Google Shape;495;p37"/>
          <p:cNvSpPr txBox="1">
            <a:spLocks noGrp="1"/>
          </p:cNvSpPr>
          <p:nvPr>
            <p:ph type="body" idx="1"/>
          </p:nvPr>
        </p:nvSpPr>
        <p:spPr>
          <a:xfrm>
            <a:off x="1314450" y="1190625"/>
            <a:ext cx="6477000" cy="27384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80000"/>
              </a:lnSpc>
              <a:spcBef>
                <a:spcPts val="800"/>
              </a:spcBef>
              <a:spcAft>
                <a:spcPts val="0"/>
              </a:spcAft>
              <a:buClr>
                <a:schemeClr val="lt1"/>
              </a:buClr>
              <a:buSzPts val="4100"/>
              <a:buFont typeface="Arial"/>
              <a:buNone/>
              <a:defRPr sz="4100" b="1"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grpSp>
        <p:nvGrpSpPr>
          <p:cNvPr id="496" name="Google Shape;496;p37"/>
          <p:cNvGrpSpPr/>
          <p:nvPr/>
        </p:nvGrpSpPr>
        <p:grpSpPr>
          <a:xfrm>
            <a:off x="345152" y="4876022"/>
            <a:ext cx="135124" cy="133368"/>
            <a:chOff x="2940050" y="1514475"/>
            <a:chExt cx="4643437" cy="4583110"/>
          </a:xfrm>
        </p:grpSpPr>
        <p:sp>
          <p:nvSpPr>
            <p:cNvPr id="497" name="Google Shape;497;p37"/>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98" name="Google Shape;498;p37"/>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499" name="Google Shape;499;p37"/>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500" name="Google Shape;500;p37"/>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501" name="Google Shape;501;p37"/>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502" name="Google Shape;502;p37"/>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503" name="Google Shape;503;p37"/>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grpSp>
        <p:nvGrpSpPr>
          <p:cNvPr id="504" name="Google Shape;504;p37"/>
          <p:cNvGrpSpPr/>
          <p:nvPr/>
        </p:nvGrpSpPr>
        <p:grpSpPr>
          <a:xfrm>
            <a:off x="0" y="0"/>
            <a:ext cx="9144075" cy="5143575"/>
            <a:chOff x="0" y="0"/>
            <a:chExt cx="12192100" cy="6858100"/>
          </a:xfrm>
        </p:grpSpPr>
        <p:grpSp>
          <p:nvGrpSpPr>
            <p:cNvPr id="505" name="Google Shape;505;p37"/>
            <p:cNvGrpSpPr/>
            <p:nvPr/>
          </p:nvGrpSpPr>
          <p:grpSpPr>
            <a:xfrm>
              <a:off x="6096000" y="0"/>
              <a:ext cx="0" cy="6858100"/>
              <a:chOff x="6134100" y="0"/>
              <a:chExt cx="0" cy="6858100"/>
            </a:xfrm>
          </p:grpSpPr>
          <p:cxnSp>
            <p:nvCxnSpPr>
              <p:cNvPr id="506" name="Google Shape;506;p37"/>
              <p:cNvCxnSpPr/>
              <p:nvPr/>
            </p:nvCxnSpPr>
            <p:spPr>
              <a:xfrm>
                <a:off x="6134100" y="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507" name="Google Shape;507;p37"/>
              <p:cNvCxnSpPr/>
              <p:nvPr/>
            </p:nvCxnSpPr>
            <p:spPr>
              <a:xfrm>
                <a:off x="6134100" y="534670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nvGrpSpPr>
            <p:cNvPr id="508" name="Google Shape;508;p37"/>
            <p:cNvGrpSpPr/>
            <p:nvPr/>
          </p:nvGrpSpPr>
          <p:grpSpPr>
            <a:xfrm>
              <a:off x="0" y="3435349"/>
              <a:ext cx="12192100" cy="1"/>
              <a:chOff x="0" y="3435349"/>
              <a:chExt cx="12192100" cy="1"/>
            </a:xfrm>
          </p:grpSpPr>
          <p:cxnSp>
            <p:nvCxnSpPr>
              <p:cNvPr id="509" name="Google Shape;509;p37"/>
              <p:cNvCxnSpPr/>
              <p:nvPr/>
            </p:nvCxnSpPr>
            <p:spPr>
              <a:xfrm rot="10800000">
                <a:off x="755700" y="267965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510" name="Google Shape;510;p37"/>
              <p:cNvCxnSpPr/>
              <p:nvPr/>
            </p:nvCxnSpPr>
            <p:spPr>
              <a:xfrm rot="10800000">
                <a:off x="11436400" y="2679649"/>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grpSp>
        <p:nvGrpSpPr>
          <p:cNvPr id="511" name="Google Shape;511;p37"/>
          <p:cNvGrpSpPr/>
          <p:nvPr/>
        </p:nvGrpSpPr>
        <p:grpSpPr>
          <a:xfrm>
            <a:off x="345152" y="4876022"/>
            <a:ext cx="135124" cy="133368"/>
            <a:chOff x="2940050" y="1514475"/>
            <a:chExt cx="4643437" cy="4583110"/>
          </a:xfrm>
        </p:grpSpPr>
        <p:sp>
          <p:nvSpPr>
            <p:cNvPr id="512" name="Google Shape;512;p37"/>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513" name="Google Shape;513;p37"/>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514" name="Google Shape;514;p37"/>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515" name="Google Shape;515;p37"/>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516" name="Google Shape;516;p37"/>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517" name="Google Shape;517;p37"/>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518" name="Google Shape;518;p37"/>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sp>
        <p:nvSpPr>
          <p:cNvPr id="519" name="Google Shape;519;p37"/>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chemeClr val="lt1"/>
                </a:solidFill>
                <a:latin typeface="Arial"/>
                <a:ea typeface="Arial"/>
                <a:cs typeface="Arial"/>
                <a:sym typeface="Arial"/>
              </a:rPr>
              <a:t>© </a:t>
            </a:r>
            <a:r>
              <a:rPr lang="en" sz="600">
                <a:solidFill>
                  <a:schemeClr val="lt1"/>
                </a:solidFill>
              </a:rPr>
              <a:t>2018 </a:t>
            </a:r>
            <a:r>
              <a:rPr lang="en" sz="600" b="0" i="0">
                <a:solidFill>
                  <a:schemeClr val="lt1"/>
                </a:solidFill>
                <a:latin typeface="Arial"/>
                <a:ea typeface="Arial"/>
                <a:cs typeface="Arial"/>
                <a:sym typeface="Arial"/>
              </a:rPr>
              <a:t>Snowflake Computing Inc. All Rights Reserved</a:t>
            </a:r>
            <a:endParaRPr sz="600">
              <a:solidFill>
                <a:schemeClr val="lt1"/>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20"/>
        <p:cNvGrpSpPr/>
        <p:nvPr/>
      </p:nvGrpSpPr>
      <p:grpSpPr>
        <a:xfrm>
          <a:off x="0" y="0"/>
          <a:ext cx="0" cy="0"/>
          <a:chOff x="0" y="0"/>
          <a:chExt cx="0" cy="0"/>
        </a:xfrm>
      </p:grpSpPr>
      <p:pic>
        <p:nvPicPr>
          <p:cNvPr id="521" name="Google Shape;521;p38"/>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2" name="Google Shape;522;p38"/>
          <p:cNvSpPr/>
          <p:nvPr/>
        </p:nvSpPr>
        <p:spPr>
          <a:xfrm>
            <a:off x="4115009" y="3036749"/>
            <a:ext cx="139574" cy="113509"/>
          </a:xfrm>
          <a:custGeom>
            <a:avLst/>
            <a:gdLst/>
            <a:ahLst/>
            <a:cxnLst/>
            <a:rect l="l" t="t" r="r" b="b"/>
            <a:pathLst>
              <a:path w="940" h="764" extrusionOk="0">
                <a:moveTo>
                  <a:pt x="296" y="764"/>
                </a:moveTo>
                <a:cubicBezTo>
                  <a:pt x="650" y="764"/>
                  <a:pt x="844" y="470"/>
                  <a:pt x="844" y="215"/>
                </a:cubicBezTo>
                <a:cubicBezTo>
                  <a:pt x="844" y="207"/>
                  <a:pt x="844" y="199"/>
                  <a:pt x="844" y="190"/>
                </a:cubicBezTo>
                <a:cubicBezTo>
                  <a:pt x="881" y="163"/>
                  <a:pt x="914" y="129"/>
                  <a:pt x="940" y="91"/>
                </a:cubicBezTo>
                <a:cubicBezTo>
                  <a:pt x="905" y="106"/>
                  <a:pt x="868" y="116"/>
                  <a:pt x="829" y="121"/>
                </a:cubicBezTo>
                <a:cubicBezTo>
                  <a:pt x="869" y="97"/>
                  <a:pt x="900" y="59"/>
                  <a:pt x="914" y="14"/>
                </a:cubicBezTo>
                <a:cubicBezTo>
                  <a:pt x="877" y="36"/>
                  <a:pt x="835" y="52"/>
                  <a:pt x="791" y="61"/>
                </a:cubicBezTo>
                <a:cubicBezTo>
                  <a:pt x="756" y="24"/>
                  <a:pt x="706" y="0"/>
                  <a:pt x="651" y="0"/>
                </a:cubicBezTo>
                <a:cubicBezTo>
                  <a:pt x="544" y="0"/>
                  <a:pt x="458" y="86"/>
                  <a:pt x="458" y="193"/>
                </a:cubicBezTo>
                <a:cubicBezTo>
                  <a:pt x="458" y="208"/>
                  <a:pt x="460" y="223"/>
                  <a:pt x="463" y="237"/>
                </a:cubicBezTo>
                <a:cubicBezTo>
                  <a:pt x="303" y="229"/>
                  <a:pt x="160" y="152"/>
                  <a:pt x="65" y="35"/>
                </a:cubicBezTo>
                <a:cubicBezTo>
                  <a:pt x="49" y="64"/>
                  <a:pt x="39" y="97"/>
                  <a:pt x="39" y="132"/>
                </a:cubicBezTo>
                <a:cubicBezTo>
                  <a:pt x="39" y="199"/>
                  <a:pt x="73" y="258"/>
                  <a:pt x="125" y="293"/>
                </a:cubicBezTo>
                <a:cubicBezTo>
                  <a:pt x="93" y="292"/>
                  <a:pt x="64" y="283"/>
                  <a:pt x="38" y="269"/>
                </a:cubicBezTo>
                <a:cubicBezTo>
                  <a:pt x="38" y="270"/>
                  <a:pt x="38" y="270"/>
                  <a:pt x="38" y="271"/>
                </a:cubicBezTo>
                <a:cubicBezTo>
                  <a:pt x="38" y="365"/>
                  <a:pt x="104" y="443"/>
                  <a:pt x="192" y="460"/>
                </a:cubicBezTo>
                <a:cubicBezTo>
                  <a:pt x="176" y="465"/>
                  <a:pt x="159" y="467"/>
                  <a:pt x="142" y="467"/>
                </a:cubicBezTo>
                <a:cubicBezTo>
                  <a:pt x="129" y="467"/>
                  <a:pt x="117" y="466"/>
                  <a:pt x="105" y="464"/>
                </a:cubicBezTo>
                <a:cubicBezTo>
                  <a:pt x="130" y="540"/>
                  <a:pt x="201" y="596"/>
                  <a:pt x="285" y="597"/>
                </a:cubicBezTo>
                <a:cubicBezTo>
                  <a:pt x="219" y="649"/>
                  <a:pt x="136" y="680"/>
                  <a:pt x="46" y="680"/>
                </a:cubicBezTo>
                <a:cubicBezTo>
                  <a:pt x="30" y="680"/>
                  <a:pt x="15" y="679"/>
                  <a:pt x="0" y="677"/>
                </a:cubicBezTo>
                <a:cubicBezTo>
                  <a:pt x="85" y="732"/>
                  <a:pt x="187" y="764"/>
                  <a:pt x="296" y="764"/>
                </a:cubicBezTo>
              </a:path>
            </a:pathLst>
          </a:custGeom>
          <a:solidFill>
            <a:srgbClr val="0D5D7B">
              <a:alpha val="2784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23" name="Google Shape;523;p38"/>
          <p:cNvSpPr/>
          <p:nvPr/>
        </p:nvSpPr>
        <p:spPr>
          <a:xfrm>
            <a:off x="4365370" y="3032915"/>
            <a:ext cx="29138" cy="121174"/>
          </a:xfrm>
          <a:custGeom>
            <a:avLst/>
            <a:gdLst/>
            <a:ahLst/>
            <a:cxnLst/>
            <a:rect l="l" t="t" r="r" b="b"/>
            <a:pathLst>
              <a:path w="235" h="978" extrusionOk="0">
                <a:moveTo>
                  <a:pt x="16" y="325"/>
                </a:moveTo>
                <a:cubicBezTo>
                  <a:pt x="219" y="325"/>
                  <a:pt x="219" y="325"/>
                  <a:pt x="219" y="325"/>
                </a:cubicBezTo>
                <a:cubicBezTo>
                  <a:pt x="219" y="978"/>
                  <a:pt x="219" y="978"/>
                  <a:pt x="219" y="978"/>
                </a:cubicBezTo>
                <a:cubicBezTo>
                  <a:pt x="16" y="978"/>
                  <a:pt x="16" y="978"/>
                  <a:pt x="16" y="978"/>
                </a:cubicBezTo>
                <a:lnTo>
                  <a:pt x="16" y="325"/>
                </a:lnTo>
                <a:close/>
                <a:moveTo>
                  <a:pt x="118" y="0"/>
                </a:moveTo>
                <a:cubicBezTo>
                  <a:pt x="183" y="0"/>
                  <a:pt x="235" y="53"/>
                  <a:pt x="235" y="118"/>
                </a:cubicBezTo>
                <a:cubicBezTo>
                  <a:pt x="235" y="183"/>
                  <a:pt x="183" y="236"/>
                  <a:pt x="118" y="236"/>
                </a:cubicBezTo>
                <a:cubicBezTo>
                  <a:pt x="52" y="236"/>
                  <a:pt x="0" y="183"/>
                  <a:pt x="0" y="118"/>
                </a:cubicBezTo>
                <a:cubicBezTo>
                  <a:pt x="0" y="53"/>
                  <a:pt x="52" y="0"/>
                  <a:pt x="118" y="0"/>
                </a:cubicBezTo>
              </a:path>
            </a:pathLst>
          </a:custGeom>
          <a:solidFill>
            <a:srgbClr val="0D5D7B">
              <a:alpha val="2784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24" name="Google Shape;524;p38"/>
          <p:cNvSpPr/>
          <p:nvPr/>
        </p:nvSpPr>
        <p:spPr>
          <a:xfrm>
            <a:off x="4408307" y="3071229"/>
            <a:ext cx="78378" cy="82861"/>
          </a:xfrm>
          <a:custGeom>
            <a:avLst/>
            <a:gdLst/>
            <a:ahLst/>
            <a:cxnLst/>
            <a:rect l="l" t="t" r="r" b="b"/>
            <a:pathLst>
              <a:path w="633" h="669" extrusionOk="0">
                <a:moveTo>
                  <a:pt x="0" y="16"/>
                </a:moveTo>
                <a:cubicBezTo>
                  <a:pt x="194" y="16"/>
                  <a:pt x="194" y="16"/>
                  <a:pt x="194" y="16"/>
                </a:cubicBezTo>
                <a:cubicBezTo>
                  <a:pt x="194" y="105"/>
                  <a:pt x="194" y="105"/>
                  <a:pt x="194" y="105"/>
                </a:cubicBezTo>
                <a:cubicBezTo>
                  <a:pt x="197" y="105"/>
                  <a:pt x="197" y="105"/>
                  <a:pt x="197" y="105"/>
                </a:cubicBezTo>
                <a:cubicBezTo>
                  <a:pt x="224" y="54"/>
                  <a:pt x="291" y="0"/>
                  <a:pt x="389" y="0"/>
                </a:cubicBezTo>
                <a:cubicBezTo>
                  <a:pt x="595" y="0"/>
                  <a:pt x="633" y="135"/>
                  <a:pt x="633" y="311"/>
                </a:cubicBezTo>
                <a:cubicBezTo>
                  <a:pt x="633" y="669"/>
                  <a:pt x="633" y="669"/>
                  <a:pt x="633" y="669"/>
                </a:cubicBezTo>
                <a:cubicBezTo>
                  <a:pt x="430" y="669"/>
                  <a:pt x="430" y="669"/>
                  <a:pt x="430" y="669"/>
                </a:cubicBezTo>
                <a:cubicBezTo>
                  <a:pt x="430" y="352"/>
                  <a:pt x="430" y="352"/>
                  <a:pt x="430" y="352"/>
                </a:cubicBezTo>
                <a:cubicBezTo>
                  <a:pt x="430" y="276"/>
                  <a:pt x="429" y="178"/>
                  <a:pt x="324" y="178"/>
                </a:cubicBezTo>
                <a:cubicBezTo>
                  <a:pt x="219" y="178"/>
                  <a:pt x="203" y="261"/>
                  <a:pt x="203" y="346"/>
                </a:cubicBezTo>
                <a:cubicBezTo>
                  <a:pt x="203" y="669"/>
                  <a:pt x="203" y="669"/>
                  <a:pt x="203" y="669"/>
                </a:cubicBezTo>
                <a:cubicBezTo>
                  <a:pt x="0" y="669"/>
                  <a:pt x="0" y="669"/>
                  <a:pt x="0" y="669"/>
                </a:cubicBezTo>
                <a:lnTo>
                  <a:pt x="0" y="16"/>
                </a:lnTo>
                <a:close/>
              </a:path>
            </a:pathLst>
          </a:custGeom>
          <a:solidFill>
            <a:srgbClr val="0D5D7B">
              <a:alpha val="2784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25" name="Google Shape;525;p38"/>
          <p:cNvSpPr/>
          <p:nvPr/>
        </p:nvSpPr>
        <p:spPr>
          <a:xfrm>
            <a:off x="4597472" y="3054338"/>
            <a:ext cx="128559" cy="90081"/>
          </a:xfrm>
          <a:custGeom>
            <a:avLst/>
            <a:gdLst/>
            <a:ahLst/>
            <a:cxnLst/>
            <a:rect l="l" t="t" r="r" b="b"/>
            <a:pathLst>
              <a:path w="486" h="340" extrusionOk="0">
                <a:moveTo>
                  <a:pt x="476" y="53"/>
                </a:moveTo>
                <a:cubicBezTo>
                  <a:pt x="470" y="32"/>
                  <a:pt x="454" y="16"/>
                  <a:pt x="433" y="10"/>
                </a:cubicBezTo>
                <a:cubicBezTo>
                  <a:pt x="395" y="0"/>
                  <a:pt x="243" y="0"/>
                  <a:pt x="243" y="0"/>
                </a:cubicBezTo>
                <a:cubicBezTo>
                  <a:pt x="243" y="0"/>
                  <a:pt x="91" y="0"/>
                  <a:pt x="53" y="10"/>
                </a:cubicBezTo>
                <a:cubicBezTo>
                  <a:pt x="32" y="16"/>
                  <a:pt x="16" y="32"/>
                  <a:pt x="10" y="53"/>
                </a:cubicBezTo>
                <a:cubicBezTo>
                  <a:pt x="0" y="91"/>
                  <a:pt x="0" y="170"/>
                  <a:pt x="0" y="170"/>
                </a:cubicBezTo>
                <a:cubicBezTo>
                  <a:pt x="0" y="170"/>
                  <a:pt x="0" y="249"/>
                  <a:pt x="10" y="287"/>
                </a:cubicBezTo>
                <a:cubicBezTo>
                  <a:pt x="16" y="308"/>
                  <a:pt x="32" y="324"/>
                  <a:pt x="53" y="330"/>
                </a:cubicBezTo>
                <a:cubicBezTo>
                  <a:pt x="91" y="340"/>
                  <a:pt x="243" y="340"/>
                  <a:pt x="243" y="340"/>
                </a:cubicBezTo>
                <a:cubicBezTo>
                  <a:pt x="243" y="340"/>
                  <a:pt x="395" y="340"/>
                  <a:pt x="433" y="330"/>
                </a:cubicBezTo>
                <a:cubicBezTo>
                  <a:pt x="454" y="324"/>
                  <a:pt x="470" y="308"/>
                  <a:pt x="476" y="287"/>
                </a:cubicBezTo>
                <a:cubicBezTo>
                  <a:pt x="486" y="249"/>
                  <a:pt x="486" y="170"/>
                  <a:pt x="486" y="170"/>
                </a:cubicBezTo>
                <a:cubicBezTo>
                  <a:pt x="486" y="170"/>
                  <a:pt x="486" y="91"/>
                  <a:pt x="476" y="53"/>
                </a:cubicBezTo>
                <a:close/>
                <a:moveTo>
                  <a:pt x="194" y="243"/>
                </a:moveTo>
                <a:cubicBezTo>
                  <a:pt x="194" y="97"/>
                  <a:pt x="194" y="97"/>
                  <a:pt x="194" y="97"/>
                </a:cubicBezTo>
                <a:cubicBezTo>
                  <a:pt x="321" y="170"/>
                  <a:pt x="321" y="170"/>
                  <a:pt x="321" y="170"/>
                </a:cubicBezTo>
                <a:lnTo>
                  <a:pt x="194" y="243"/>
                </a:lnTo>
                <a:close/>
              </a:path>
            </a:pathLst>
          </a:custGeom>
          <a:solidFill>
            <a:srgbClr val="0D5D7B">
              <a:alpha val="2784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26" name="Google Shape;526;p38"/>
          <p:cNvSpPr/>
          <p:nvPr/>
        </p:nvSpPr>
        <p:spPr>
          <a:xfrm>
            <a:off x="4836821" y="3039650"/>
            <a:ext cx="107633" cy="107704"/>
          </a:xfrm>
          <a:custGeom>
            <a:avLst/>
            <a:gdLst/>
            <a:ahLst/>
            <a:cxnLst/>
            <a:rect l="l" t="t" r="r" b="b"/>
            <a:pathLst>
              <a:path w="4096" h="4096" extrusionOk="0">
                <a:moveTo>
                  <a:pt x="3870" y="0"/>
                </a:moveTo>
                <a:cubicBezTo>
                  <a:pt x="226" y="0"/>
                  <a:pt x="226" y="0"/>
                  <a:pt x="226" y="0"/>
                </a:cubicBezTo>
                <a:cubicBezTo>
                  <a:pt x="101" y="0"/>
                  <a:pt x="0" y="101"/>
                  <a:pt x="0" y="226"/>
                </a:cubicBezTo>
                <a:cubicBezTo>
                  <a:pt x="0" y="3870"/>
                  <a:pt x="0" y="3870"/>
                  <a:pt x="0" y="3870"/>
                </a:cubicBezTo>
                <a:cubicBezTo>
                  <a:pt x="0" y="3995"/>
                  <a:pt x="101" y="4096"/>
                  <a:pt x="226" y="4096"/>
                </a:cubicBezTo>
                <a:cubicBezTo>
                  <a:pt x="2188" y="4096"/>
                  <a:pt x="2188" y="4096"/>
                  <a:pt x="2188" y="4096"/>
                </a:cubicBezTo>
                <a:cubicBezTo>
                  <a:pt x="2188" y="2512"/>
                  <a:pt x="2188" y="2512"/>
                  <a:pt x="2188" y="2512"/>
                </a:cubicBezTo>
                <a:cubicBezTo>
                  <a:pt x="1656" y="2512"/>
                  <a:pt x="1656" y="2512"/>
                  <a:pt x="1656" y="2512"/>
                </a:cubicBezTo>
                <a:cubicBezTo>
                  <a:pt x="1656" y="1892"/>
                  <a:pt x="1656" y="1892"/>
                  <a:pt x="1656" y="1892"/>
                </a:cubicBezTo>
                <a:cubicBezTo>
                  <a:pt x="2188" y="1892"/>
                  <a:pt x="2188" y="1892"/>
                  <a:pt x="2188" y="1892"/>
                </a:cubicBezTo>
                <a:cubicBezTo>
                  <a:pt x="2188" y="1436"/>
                  <a:pt x="2188" y="1436"/>
                  <a:pt x="2188" y="1436"/>
                </a:cubicBezTo>
                <a:cubicBezTo>
                  <a:pt x="2188" y="907"/>
                  <a:pt x="2511" y="619"/>
                  <a:pt x="2983" y="619"/>
                </a:cubicBezTo>
                <a:cubicBezTo>
                  <a:pt x="3209" y="619"/>
                  <a:pt x="3403" y="636"/>
                  <a:pt x="3460" y="643"/>
                </a:cubicBezTo>
                <a:cubicBezTo>
                  <a:pt x="3460" y="1196"/>
                  <a:pt x="3460" y="1196"/>
                  <a:pt x="3460" y="1196"/>
                </a:cubicBezTo>
                <a:cubicBezTo>
                  <a:pt x="3134" y="1196"/>
                  <a:pt x="3134" y="1196"/>
                  <a:pt x="3134" y="1196"/>
                </a:cubicBezTo>
                <a:cubicBezTo>
                  <a:pt x="2877" y="1196"/>
                  <a:pt x="2828" y="1318"/>
                  <a:pt x="2828" y="1497"/>
                </a:cubicBezTo>
                <a:cubicBezTo>
                  <a:pt x="2828" y="1892"/>
                  <a:pt x="2828" y="1892"/>
                  <a:pt x="2828" y="1892"/>
                </a:cubicBezTo>
                <a:cubicBezTo>
                  <a:pt x="3442" y="1892"/>
                  <a:pt x="3442" y="1892"/>
                  <a:pt x="3442" y="1892"/>
                </a:cubicBezTo>
                <a:cubicBezTo>
                  <a:pt x="3362" y="2512"/>
                  <a:pt x="3362" y="2512"/>
                  <a:pt x="3362" y="2512"/>
                </a:cubicBezTo>
                <a:cubicBezTo>
                  <a:pt x="2828" y="2512"/>
                  <a:pt x="2828" y="2512"/>
                  <a:pt x="2828" y="2512"/>
                </a:cubicBezTo>
                <a:cubicBezTo>
                  <a:pt x="2828" y="4096"/>
                  <a:pt x="2828" y="4096"/>
                  <a:pt x="2828" y="4096"/>
                </a:cubicBezTo>
                <a:cubicBezTo>
                  <a:pt x="3870" y="4096"/>
                  <a:pt x="3870" y="4096"/>
                  <a:pt x="3870" y="4096"/>
                </a:cubicBezTo>
                <a:cubicBezTo>
                  <a:pt x="3995" y="4096"/>
                  <a:pt x="4096" y="3995"/>
                  <a:pt x="4096" y="3870"/>
                </a:cubicBezTo>
                <a:cubicBezTo>
                  <a:pt x="4096" y="226"/>
                  <a:pt x="4096" y="226"/>
                  <a:pt x="4096" y="226"/>
                </a:cubicBezTo>
                <a:cubicBezTo>
                  <a:pt x="4096" y="101"/>
                  <a:pt x="3995" y="0"/>
                  <a:pt x="3870" y="0"/>
                </a:cubicBezTo>
                <a:close/>
              </a:path>
            </a:pathLst>
          </a:custGeom>
          <a:solidFill>
            <a:srgbClr val="0D5D7B">
              <a:alpha val="2784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27" name="Google Shape;527;p38"/>
          <p:cNvSpPr/>
          <p:nvPr/>
        </p:nvSpPr>
        <p:spPr>
          <a:xfrm>
            <a:off x="1" y="2332566"/>
            <a:ext cx="2007296" cy="2812205"/>
          </a:xfrm>
          <a:custGeom>
            <a:avLst/>
            <a:gdLst/>
            <a:ahLst/>
            <a:cxnLst/>
            <a:rect l="l" t="t" r="r" b="b"/>
            <a:pathLst>
              <a:path w="2817257" h="3946954" extrusionOk="0">
                <a:moveTo>
                  <a:pt x="0" y="0"/>
                </a:moveTo>
                <a:lnTo>
                  <a:pt x="124981" y="72324"/>
                </a:lnTo>
                <a:cubicBezTo>
                  <a:pt x="643737" y="372513"/>
                  <a:pt x="1335412" y="772766"/>
                  <a:pt x="2257644" y="1306437"/>
                </a:cubicBezTo>
                <a:cubicBezTo>
                  <a:pt x="2524543" y="1459142"/>
                  <a:pt x="2702476" y="1704105"/>
                  <a:pt x="2778733" y="1977701"/>
                </a:cubicBezTo>
                <a:cubicBezTo>
                  <a:pt x="2800975" y="2063597"/>
                  <a:pt x="2813685" y="2152675"/>
                  <a:pt x="2816862" y="2241753"/>
                </a:cubicBezTo>
                <a:cubicBezTo>
                  <a:pt x="2820039" y="2362644"/>
                  <a:pt x="2804152" y="2486716"/>
                  <a:pt x="2766024" y="2604426"/>
                </a:cubicBezTo>
                <a:cubicBezTo>
                  <a:pt x="2686589" y="2865297"/>
                  <a:pt x="2511834" y="3097535"/>
                  <a:pt x="2257644" y="3243877"/>
                </a:cubicBezTo>
                <a:cubicBezTo>
                  <a:pt x="2257644" y="3243877"/>
                  <a:pt x="2257644" y="3243877"/>
                  <a:pt x="1047065" y="3946954"/>
                </a:cubicBezTo>
                <a:cubicBezTo>
                  <a:pt x="1047065" y="3946954"/>
                  <a:pt x="1047065" y="3946954"/>
                  <a:pt x="1511" y="3946954"/>
                </a:cubicBezTo>
                <a:lnTo>
                  <a:pt x="0" y="3946954"/>
                </a:lnTo>
                <a:close/>
              </a:path>
            </a:pathLst>
          </a:custGeom>
          <a:solidFill>
            <a:srgbClr val="00A7CD">
              <a:alpha val="149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28" name="Google Shape;528;p38"/>
          <p:cNvSpPr/>
          <p:nvPr/>
        </p:nvSpPr>
        <p:spPr>
          <a:xfrm rot="-5400000">
            <a:off x="5962841" y="1958194"/>
            <a:ext cx="2338578" cy="4032033"/>
          </a:xfrm>
          <a:custGeom>
            <a:avLst/>
            <a:gdLst/>
            <a:ahLst/>
            <a:cxnLst/>
            <a:rect l="l" t="t" r="r" b="b"/>
            <a:pathLst>
              <a:path w="3352800" h="5780692" extrusionOk="0">
                <a:moveTo>
                  <a:pt x="3352800" y="5780692"/>
                </a:moveTo>
                <a:lnTo>
                  <a:pt x="0" y="5780692"/>
                </a:lnTo>
                <a:lnTo>
                  <a:pt x="0" y="0"/>
                </a:lnTo>
                <a:close/>
              </a:path>
            </a:pathLst>
          </a:custGeom>
          <a:solidFill>
            <a:srgbClr val="66757A">
              <a:alpha val="471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29" name="Google Shape;529;p38"/>
          <p:cNvSpPr/>
          <p:nvPr/>
        </p:nvSpPr>
        <p:spPr>
          <a:xfrm>
            <a:off x="6501074" y="369735"/>
            <a:ext cx="2642925" cy="3907100"/>
          </a:xfrm>
          <a:custGeom>
            <a:avLst/>
            <a:gdLst/>
            <a:ahLst/>
            <a:cxnLst/>
            <a:rect l="l" t="t" r="r" b="b"/>
            <a:pathLst>
              <a:path w="10000" h="10000" extrusionOk="0">
                <a:moveTo>
                  <a:pt x="103" y="4497"/>
                </a:moveTo>
                <a:cubicBezTo>
                  <a:pt x="38" y="4645"/>
                  <a:pt x="9" y="4793"/>
                  <a:pt x="1" y="4941"/>
                </a:cubicBezTo>
                <a:cubicBezTo>
                  <a:pt x="-6" y="5148"/>
                  <a:pt x="30" y="5355"/>
                  <a:pt x="125" y="5553"/>
                </a:cubicBezTo>
                <a:cubicBezTo>
                  <a:pt x="234" y="5800"/>
                  <a:pt x="416" y="6027"/>
                  <a:pt x="664" y="6219"/>
                </a:cubicBezTo>
                <a:cubicBezTo>
                  <a:pt x="869" y="6382"/>
                  <a:pt x="1109" y="6520"/>
                  <a:pt x="1401" y="6634"/>
                </a:cubicBezTo>
                <a:lnTo>
                  <a:pt x="7938" y="9191"/>
                </a:lnTo>
                <a:lnTo>
                  <a:pt x="10000" y="10000"/>
                </a:lnTo>
                <a:lnTo>
                  <a:pt x="10000" y="0"/>
                </a:lnTo>
                <a:lnTo>
                  <a:pt x="1401" y="3361"/>
                </a:lnTo>
                <a:cubicBezTo>
                  <a:pt x="730" y="3623"/>
                  <a:pt x="285" y="4033"/>
                  <a:pt x="103" y="4497"/>
                </a:cubicBezTo>
                <a:close/>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30" name="Google Shape;530;p38"/>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a:t>
            </a:r>
            <a:r>
              <a:rPr lang="en" sz="600">
                <a:solidFill>
                  <a:srgbClr val="929292"/>
                </a:solidFill>
              </a:rPr>
              <a:t>2018 </a:t>
            </a:r>
            <a:r>
              <a:rPr lang="en" sz="600" b="0" i="0">
                <a:solidFill>
                  <a:srgbClr val="929292"/>
                </a:solidFill>
                <a:latin typeface="Arial"/>
                <a:ea typeface="Arial"/>
                <a:cs typeface="Arial"/>
                <a:sym typeface="Arial"/>
              </a:rPr>
              <a:t>Snowflake Computing Inc. All Rights Reserved</a:t>
            </a:r>
            <a:endParaRPr sz="600">
              <a:solidFill>
                <a:srgbClr val="929292"/>
              </a:solidFill>
              <a:latin typeface="Arial"/>
              <a:ea typeface="Arial"/>
              <a:cs typeface="Arial"/>
              <a:sym typeface="Arial"/>
            </a:endParaRPr>
          </a:p>
        </p:txBody>
      </p:sp>
      <p:sp>
        <p:nvSpPr>
          <p:cNvPr id="531" name="Google Shape;531;p38"/>
          <p:cNvSpPr txBox="1"/>
          <p:nvPr/>
        </p:nvSpPr>
        <p:spPr>
          <a:xfrm>
            <a:off x="3755525" y="2662075"/>
            <a:ext cx="1534200" cy="3462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cap="none">
                <a:solidFill>
                  <a:srgbClr val="558DA9"/>
                </a:solidFill>
                <a:latin typeface="Arial"/>
                <a:ea typeface="Arial"/>
                <a:cs typeface="Arial"/>
                <a:sym typeface="Arial"/>
              </a:rPr>
              <a:t>THANK YOU</a:t>
            </a:r>
            <a:endParaRPr sz="1100">
              <a:solidFill>
                <a:srgbClr val="558DA9"/>
              </a:solidFill>
            </a:endParaRPr>
          </a:p>
        </p:txBody>
      </p:sp>
      <p:sp>
        <p:nvSpPr>
          <p:cNvPr id="532" name="Google Shape;532;p38"/>
          <p:cNvSpPr/>
          <p:nvPr/>
        </p:nvSpPr>
        <p:spPr>
          <a:xfrm>
            <a:off x="2784411" y="1813584"/>
            <a:ext cx="3155284" cy="722377"/>
          </a:xfrm>
          <a:custGeom>
            <a:avLst/>
            <a:gdLst/>
            <a:ahLst/>
            <a:cxnLst/>
            <a:rect l="l" t="t" r="r" b="b"/>
            <a:pathLst>
              <a:path w="10771" h="2451" extrusionOk="0">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29B5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Light">
  <p:cSld name="Title - Light">
    <p:bg>
      <p:bgPr>
        <a:solidFill>
          <a:schemeClr val="lt1"/>
        </a:solidFill>
        <a:effectLst/>
      </p:bgPr>
    </p:bg>
    <p:spTree>
      <p:nvGrpSpPr>
        <p:cNvPr id="1" name="Shape 536"/>
        <p:cNvGrpSpPr/>
        <p:nvPr/>
      </p:nvGrpSpPr>
      <p:grpSpPr>
        <a:xfrm>
          <a:off x="0" y="0"/>
          <a:ext cx="0" cy="0"/>
          <a:chOff x="0" y="0"/>
          <a:chExt cx="0" cy="0"/>
        </a:xfrm>
      </p:grpSpPr>
      <p:pic>
        <p:nvPicPr>
          <p:cNvPr id="537" name="Google Shape;537;p4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8" name="Google Shape;538;p40"/>
          <p:cNvSpPr/>
          <p:nvPr/>
        </p:nvSpPr>
        <p:spPr>
          <a:xfrm>
            <a:off x="0" y="2183285"/>
            <a:ext cx="2112943" cy="2960216"/>
          </a:xfrm>
          <a:custGeom>
            <a:avLst/>
            <a:gdLst/>
            <a:ahLst/>
            <a:cxnLst/>
            <a:rect l="l" t="t" r="r" b="b"/>
            <a:pathLst>
              <a:path w="2817257" h="3946954" extrusionOk="0">
                <a:moveTo>
                  <a:pt x="0" y="0"/>
                </a:moveTo>
                <a:lnTo>
                  <a:pt x="124981" y="72324"/>
                </a:lnTo>
                <a:cubicBezTo>
                  <a:pt x="643737" y="372513"/>
                  <a:pt x="1335412" y="772766"/>
                  <a:pt x="2257644" y="1306437"/>
                </a:cubicBezTo>
                <a:cubicBezTo>
                  <a:pt x="2524543" y="1459142"/>
                  <a:pt x="2702476" y="1704105"/>
                  <a:pt x="2778733" y="1977701"/>
                </a:cubicBezTo>
                <a:cubicBezTo>
                  <a:pt x="2800975" y="2063597"/>
                  <a:pt x="2813685" y="2152675"/>
                  <a:pt x="2816862" y="2241753"/>
                </a:cubicBezTo>
                <a:cubicBezTo>
                  <a:pt x="2820039" y="2362644"/>
                  <a:pt x="2804152" y="2486716"/>
                  <a:pt x="2766024" y="2604426"/>
                </a:cubicBezTo>
                <a:cubicBezTo>
                  <a:pt x="2686589" y="2865297"/>
                  <a:pt x="2511834" y="3097535"/>
                  <a:pt x="2257644" y="3243877"/>
                </a:cubicBezTo>
                <a:cubicBezTo>
                  <a:pt x="2257644" y="3243877"/>
                  <a:pt x="2257644" y="3243877"/>
                  <a:pt x="1047065" y="3946954"/>
                </a:cubicBezTo>
                <a:cubicBezTo>
                  <a:pt x="1047065" y="3946954"/>
                  <a:pt x="1047065" y="3946954"/>
                  <a:pt x="1511" y="3946954"/>
                </a:cubicBezTo>
                <a:lnTo>
                  <a:pt x="0" y="3946954"/>
                </a:lnTo>
                <a:close/>
              </a:path>
            </a:pathLst>
          </a:custGeom>
          <a:solidFill>
            <a:srgbClr val="00A7CD">
              <a:alpha val="149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39" name="Google Shape;539;p40"/>
          <p:cNvSpPr txBox="1">
            <a:spLocks noGrp="1"/>
          </p:cNvSpPr>
          <p:nvPr>
            <p:ph type="body" idx="1"/>
          </p:nvPr>
        </p:nvSpPr>
        <p:spPr>
          <a:xfrm>
            <a:off x="428387" y="1177290"/>
            <a:ext cx="5383200" cy="2080200"/>
          </a:xfrm>
          <a:prstGeom prst="rect">
            <a:avLst/>
          </a:prstGeom>
          <a:noFill/>
          <a:ln>
            <a:noFill/>
          </a:ln>
        </p:spPr>
        <p:txBody>
          <a:bodyPr spcFirstLastPara="1" wrap="square" lIns="68575" tIns="34275" rIns="68575" bIns="34275" anchor="b" anchorCtr="0">
            <a:noAutofit/>
          </a:bodyPr>
          <a:lstStyle>
            <a:lvl1pPr marL="457200" marR="0" lvl="0" indent="-228600" algn="l" rtl="0">
              <a:lnSpc>
                <a:spcPct val="70000"/>
              </a:lnSpc>
              <a:spcBef>
                <a:spcPts val="800"/>
              </a:spcBef>
              <a:spcAft>
                <a:spcPts val="0"/>
              </a:spcAft>
              <a:buClr>
                <a:schemeClr val="dk1"/>
              </a:buClr>
              <a:buSzPts val="4500"/>
              <a:buFont typeface="Arial"/>
              <a:buNone/>
              <a:defRPr sz="4500" b="1" i="0" u="none" strike="noStrike" cap="none">
                <a:solidFill>
                  <a:schemeClr val="dk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40" name="Google Shape;540;p40"/>
          <p:cNvSpPr txBox="1">
            <a:spLocks noGrp="1"/>
          </p:cNvSpPr>
          <p:nvPr>
            <p:ph type="body" idx="2"/>
          </p:nvPr>
        </p:nvSpPr>
        <p:spPr>
          <a:xfrm>
            <a:off x="428387" y="3314938"/>
            <a:ext cx="5389500" cy="725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rgbClr val="5B5B5B"/>
              </a:buClr>
              <a:buSzPts val="1600"/>
              <a:buFont typeface="Arial"/>
              <a:buNone/>
              <a:defRPr sz="1600" b="0" i="0" u="none" strike="noStrike" cap="none">
                <a:solidFill>
                  <a:srgbClr val="5B5B5B"/>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41" name="Google Shape;541;p40"/>
          <p:cNvSpPr txBox="1">
            <a:spLocks noGrp="1"/>
          </p:cNvSpPr>
          <p:nvPr>
            <p:ph type="body" idx="3"/>
          </p:nvPr>
        </p:nvSpPr>
        <p:spPr>
          <a:xfrm>
            <a:off x="428387" y="4537949"/>
            <a:ext cx="6446700" cy="2286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rgbClr val="5B5B5B"/>
              </a:buClr>
              <a:buSzPts val="1100"/>
              <a:buFont typeface="Arial"/>
              <a:buNone/>
              <a:defRPr sz="1100" b="1" i="0" u="none" strike="noStrike" cap="none">
                <a:solidFill>
                  <a:srgbClr val="5B5B5B"/>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grpSp>
        <p:nvGrpSpPr>
          <p:cNvPr id="542" name="Google Shape;542;p40"/>
          <p:cNvGrpSpPr/>
          <p:nvPr/>
        </p:nvGrpSpPr>
        <p:grpSpPr>
          <a:xfrm>
            <a:off x="488156" y="500062"/>
            <a:ext cx="1953537" cy="459921"/>
            <a:chOff x="626" y="176"/>
            <a:chExt cx="5400" cy="1271"/>
          </a:xfrm>
        </p:grpSpPr>
        <p:sp>
          <p:nvSpPr>
            <p:cNvPr id="543" name="Google Shape;543;p40"/>
            <p:cNvSpPr/>
            <p:nvPr/>
          </p:nvSpPr>
          <p:spPr>
            <a:xfrm>
              <a:off x="2093" y="571"/>
              <a:ext cx="344" cy="485"/>
            </a:xfrm>
            <a:custGeom>
              <a:avLst/>
              <a:gdLst/>
              <a:ahLst/>
              <a:cxnLst/>
              <a:rect l="l" t="t" r="r" b="b"/>
              <a:pathLst>
                <a:path w="195" h="274" extrusionOk="0">
                  <a:moveTo>
                    <a:pt x="186" y="161"/>
                  </a:moveTo>
                  <a:cubicBezTo>
                    <a:pt x="178" y="147"/>
                    <a:pt x="165" y="138"/>
                    <a:pt x="150" y="131"/>
                  </a:cubicBezTo>
                  <a:cubicBezTo>
                    <a:pt x="135" y="123"/>
                    <a:pt x="118" y="118"/>
                    <a:pt x="101" y="113"/>
                  </a:cubicBezTo>
                  <a:cubicBezTo>
                    <a:pt x="85" y="107"/>
                    <a:pt x="69" y="103"/>
                    <a:pt x="58" y="97"/>
                  </a:cubicBezTo>
                  <a:cubicBezTo>
                    <a:pt x="52" y="94"/>
                    <a:pt x="47" y="91"/>
                    <a:pt x="45" y="87"/>
                  </a:cubicBezTo>
                  <a:cubicBezTo>
                    <a:pt x="42" y="83"/>
                    <a:pt x="40" y="80"/>
                    <a:pt x="40" y="75"/>
                  </a:cubicBezTo>
                  <a:cubicBezTo>
                    <a:pt x="40" y="68"/>
                    <a:pt x="42" y="62"/>
                    <a:pt x="45" y="57"/>
                  </a:cubicBezTo>
                  <a:cubicBezTo>
                    <a:pt x="51" y="50"/>
                    <a:pt x="59" y="44"/>
                    <a:pt x="68" y="41"/>
                  </a:cubicBezTo>
                  <a:cubicBezTo>
                    <a:pt x="78" y="37"/>
                    <a:pt x="88" y="35"/>
                    <a:pt x="95" y="35"/>
                  </a:cubicBezTo>
                  <a:cubicBezTo>
                    <a:pt x="116" y="35"/>
                    <a:pt x="129" y="42"/>
                    <a:pt x="140" y="49"/>
                  </a:cubicBezTo>
                  <a:cubicBezTo>
                    <a:pt x="145" y="53"/>
                    <a:pt x="149" y="57"/>
                    <a:pt x="153" y="60"/>
                  </a:cubicBezTo>
                  <a:cubicBezTo>
                    <a:pt x="155" y="62"/>
                    <a:pt x="157" y="63"/>
                    <a:pt x="159" y="64"/>
                  </a:cubicBezTo>
                  <a:cubicBezTo>
                    <a:pt x="162" y="65"/>
                    <a:pt x="164" y="66"/>
                    <a:pt x="167" y="66"/>
                  </a:cubicBezTo>
                  <a:cubicBezTo>
                    <a:pt x="169" y="66"/>
                    <a:pt x="170" y="66"/>
                    <a:pt x="172" y="65"/>
                  </a:cubicBezTo>
                  <a:cubicBezTo>
                    <a:pt x="174" y="64"/>
                    <a:pt x="175" y="63"/>
                    <a:pt x="176" y="62"/>
                  </a:cubicBezTo>
                  <a:cubicBezTo>
                    <a:pt x="178" y="61"/>
                    <a:pt x="179" y="59"/>
                    <a:pt x="180" y="58"/>
                  </a:cubicBezTo>
                  <a:cubicBezTo>
                    <a:pt x="181" y="56"/>
                    <a:pt x="181" y="54"/>
                    <a:pt x="181" y="52"/>
                  </a:cubicBezTo>
                  <a:cubicBezTo>
                    <a:pt x="181" y="49"/>
                    <a:pt x="180" y="46"/>
                    <a:pt x="178" y="43"/>
                  </a:cubicBezTo>
                  <a:cubicBezTo>
                    <a:pt x="175" y="38"/>
                    <a:pt x="171" y="33"/>
                    <a:pt x="166" y="28"/>
                  </a:cubicBezTo>
                  <a:cubicBezTo>
                    <a:pt x="157" y="21"/>
                    <a:pt x="147" y="14"/>
                    <a:pt x="135" y="8"/>
                  </a:cubicBezTo>
                  <a:cubicBezTo>
                    <a:pt x="123" y="3"/>
                    <a:pt x="111" y="0"/>
                    <a:pt x="99" y="0"/>
                  </a:cubicBezTo>
                  <a:cubicBezTo>
                    <a:pt x="71" y="0"/>
                    <a:pt x="48" y="6"/>
                    <a:pt x="31" y="17"/>
                  </a:cubicBezTo>
                  <a:cubicBezTo>
                    <a:pt x="22" y="23"/>
                    <a:pt x="15" y="30"/>
                    <a:pt x="9" y="39"/>
                  </a:cubicBezTo>
                  <a:cubicBezTo>
                    <a:pt x="4" y="48"/>
                    <a:pt x="0" y="60"/>
                    <a:pt x="0" y="74"/>
                  </a:cubicBezTo>
                  <a:cubicBezTo>
                    <a:pt x="0" y="75"/>
                    <a:pt x="0" y="76"/>
                    <a:pt x="0" y="76"/>
                  </a:cubicBezTo>
                  <a:cubicBezTo>
                    <a:pt x="0" y="91"/>
                    <a:pt x="5" y="102"/>
                    <a:pt x="12" y="112"/>
                  </a:cubicBezTo>
                  <a:cubicBezTo>
                    <a:pt x="23" y="125"/>
                    <a:pt x="39" y="134"/>
                    <a:pt x="55" y="140"/>
                  </a:cubicBezTo>
                  <a:cubicBezTo>
                    <a:pt x="71" y="146"/>
                    <a:pt x="87" y="149"/>
                    <a:pt x="97" y="152"/>
                  </a:cubicBezTo>
                  <a:cubicBezTo>
                    <a:pt x="111" y="157"/>
                    <a:pt x="126" y="162"/>
                    <a:pt x="137" y="169"/>
                  </a:cubicBezTo>
                  <a:cubicBezTo>
                    <a:pt x="142" y="172"/>
                    <a:pt x="147" y="176"/>
                    <a:pt x="150" y="180"/>
                  </a:cubicBezTo>
                  <a:cubicBezTo>
                    <a:pt x="153" y="184"/>
                    <a:pt x="154" y="189"/>
                    <a:pt x="155" y="194"/>
                  </a:cubicBezTo>
                  <a:cubicBezTo>
                    <a:pt x="155" y="195"/>
                    <a:pt x="155" y="195"/>
                    <a:pt x="155" y="195"/>
                  </a:cubicBezTo>
                  <a:cubicBezTo>
                    <a:pt x="154" y="203"/>
                    <a:pt x="152" y="209"/>
                    <a:pt x="148" y="214"/>
                  </a:cubicBezTo>
                  <a:cubicBezTo>
                    <a:pt x="142" y="222"/>
                    <a:pt x="133" y="228"/>
                    <a:pt x="123" y="232"/>
                  </a:cubicBezTo>
                  <a:cubicBezTo>
                    <a:pt x="112" y="235"/>
                    <a:pt x="102" y="237"/>
                    <a:pt x="95" y="237"/>
                  </a:cubicBezTo>
                  <a:cubicBezTo>
                    <a:pt x="71" y="237"/>
                    <a:pt x="54" y="231"/>
                    <a:pt x="43" y="225"/>
                  </a:cubicBezTo>
                  <a:cubicBezTo>
                    <a:pt x="37" y="222"/>
                    <a:pt x="32" y="219"/>
                    <a:pt x="28" y="217"/>
                  </a:cubicBezTo>
                  <a:cubicBezTo>
                    <a:pt x="26" y="216"/>
                    <a:pt x="24" y="214"/>
                    <a:pt x="22" y="214"/>
                  </a:cubicBezTo>
                  <a:cubicBezTo>
                    <a:pt x="19" y="213"/>
                    <a:pt x="17" y="212"/>
                    <a:pt x="15" y="212"/>
                  </a:cubicBezTo>
                  <a:cubicBezTo>
                    <a:pt x="13" y="212"/>
                    <a:pt x="12" y="212"/>
                    <a:pt x="10" y="213"/>
                  </a:cubicBezTo>
                  <a:cubicBezTo>
                    <a:pt x="9" y="214"/>
                    <a:pt x="7" y="215"/>
                    <a:pt x="6" y="216"/>
                  </a:cubicBezTo>
                  <a:cubicBezTo>
                    <a:pt x="4" y="217"/>
                    <a:pt x="3" y="219"/>
                    <a:pt x="2" y="221"/>
                  </a:cubicBezTo>
                  <a:cubicBezTo>
                    <a:pt x="1" y="223"/>
                    <a:pt x="0" y="225"/>
                    <a:pt x="0" y="227"/>
                  </a:cubicBezTo>
                  <a:cubicBezTo>
                    <a:pt x="0" y="231"/>
                    <a:pt x="2" y="234"/>
                    <a:pt x="4" y="237"/>
                  </a:cubicBezTo>
                  <a:cubicBezTo>
                    <a:pt x="7" y="242"/>
                    <a:pt x="11" y="246"/>
                    <a:pt x="17" y="250"/>
                  </a:cubicBezTo>
                  <a:cubicBezTo>
                    <a:pt x="23" y="254"/>
                    <a:pt x="30" y="257"/>
                    <a:pt x="38" y="261"/>
                  </a:cubicBezTo>
                  <a:cubicBezTo>
                    <a:pt x="55" y="269"/>
                    <a:pt x="78" y="274"/>
                    <a:pt x="95" y="274"/>
                  </a:cubicBezTo>
                  <a:cubicBezTo>
                    <a:pt x="95" y="274"/>
                    <a:pt x="95" y="274"/>
                    <a:pt x="95" y="274"/>
                  </a:cubicBezTo>
                  <a:cubicBezTo>
                    <a:pt x="121" y="274"/>
                    <a:pt x="144" y="268"/>
                    <a:pt x="164" y="254"/>
                  </a:cubicBezTo>
                  <a:cubicBezTo>
                    <a:pt x="164" y="254"/>
                    <a:pt x="164" y="254"/>
                    <a:pt x="164" y="254"/>
                  </a:cubicBezTo>
                  <a:cubicBezTo>
                    <a:pt x="164" y="254"/>
                    <a:pt x="164" y="254"/>
                    <a:pt x="164" y="254"/>
                  </a:cubicBezTo>
                  <a:cubicBezTo>
                    <a:pt x="183" y="239"/>
                    <a:pt x="195" y="218"/>
                    <a:pt x="195" y="194"/>
                  </a:cubicBezTo>
                  <a:cubicBezTo>
                    <a:pt x="195" y="181"/>
                    <a:pt x="191" y="170"/>
                    <a:pt x="186" y="161"/>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44" name="Google Shape;544;p40"/>
            <p:cNvSpPr/>
            <p:nvPr/>
          </p:nvSpPr>
          <p:spPr>
            <a:xfrm>
              <a:off x="2509" y="573"/>
              <a:ext cx="397" cy="483"/>
            </a:xfrm>
            <a:custGeom>
              <a:avLst/>
              <a:gdLst/>
              <a:ahLst/>
              <a:cxnLst/>
              <a:rect l="l" t="t" r="r" b="b"/>
              <a:pathLst>
                <a:path w="225" h="273" extrusionOk="0">
                  <a:moveTo>
                    <a:pt x="113" y="0"/>
                  </a:moveTo>
                  <a:cubicBezTo>
                    <a:pt x="84" y="0"/>
                    <a:pt x="57" y="11"/>
                    <a:pt x="37" y="29"/>
                  </a:cubicBezTo>
                  <a:cubicBezTo>
                    <a:pt x="37" y="18"/>
                    <a:pt x="37" y="18"/>
                    <a:pt x="37" y="18"/>
                  </a:cubicBezTo>
                  <a:cubicBezTo>
                    <a:pt x="37" y="13"/>
                    <a:pt x="35" y="9"/>
                    <a:pt x="32" y="5"/>
                  </a:cubicBezTo>
                  <a:cubicBezTo>
                    <a:pt x="29" y="2"/>
                    <a:pt x="24" y="0"/>
                    <a:pt x="19" y="0"/>
                  </a:cubicBezTo>
                  <a:cubicBezTo>
                    <a:pt x="13" y="0"/>
                    <a:pt x="9" y="2"/>
                    <a:pt x="5" y="5"/>
                  </a:cubicBezTo>
                  <a:cubicBezTo>
                    <a:pt x="2" y="9"/>
                    <a:pt x="0" y="13"/>
                    <a:pt x="0" y="18"/>
                  </a:cubicBezTo>
                  <a:cubicBezTo>
                    <a:pt x="0" y="260"/>
                    <a:pt x="0" y="260"/>
                    <a:pt x="0" y="260"/>
                  </a:cubicBezTo>
                  <a:cubicBezTo>
                    <a:pt x="1" y="261"/>
                    <a:pt x="1" y="261"/>
                    <a:pt x="1" y="261"/>
                  </a:cubicBezTo>
                  <a:cubicBezTo>
                    <a:pt x="1" y="261"/>
                    <a:pt x="1" y="261"/>
                    <a:pt x="1" y="261"/>
                  </a:cubicBezTo>
                  <a:cubicBezTo>
                    <a:pt x="1" y="262"/>
                    <a:pt x="2" y="263"/>
                    <a:pt x="2" y="264"/>
                  </a:cubicBezTo>
                  <a:cubicBezTo>
                    <a:pt x="5" y="268"/>
                    <a:pt x="9" y="272"/>
                    <a:pt x="14" y="273"/>
                  </a:cubicBezTo>
                  <a:cubicBezTo>
                    <a:pt x="15" y="273"/>
                    <a:pt x="15" y="273"/>
                    <a:pt x="15" y="273"/>
                  </a:cubicBezTo>
                  <a:cubicBezTo>
                    <a:pt x="19" y="273"/>
                    <a:pt x="19" y="273"/>
                    <a:pt x="19" y="273"/>
                  </a:cubicBezTo>
                  <a:cubicBezTo>
                    <a:pt x="21" y="273"/>
                    <a:pt x="24" y="273"/>
                    <a:pt x="27" y="272"/>
                  </a:cubicBezTo>
                  <a:cubicBezTo>
                    <a:pt x="29" y="271"/>
                    <a:pt x="31" y="269"/>
                    <a:pt x="32" y="267"/>
                  </a:cubicBezTo>
                  <a:cubicBezTo>
                    <a:pt x="33" y="267"/>
                    <a:pt x="33" y="267"/>
                    <a:pt x="33" y="267"/>
                  </a:cubicBezTo>
                  <a:cubicBezTo>
                    <a:pt x="33" y="267"/>
                    <a:pt x="33" y="266"/>
                    <a:pt x="33" y="266"/>
                  </a:cubicBezTo>
                  <a:cubicBezTo>
                    <a:pt x="33" y="266"/>
                    <a:pt x="33" y="266"/>
                    <a:pt x="33" y="266"/>
                  </a:cubicBezTo>
                  <a:cubicBezTo>
                    <a:pt x="34" y="265"/>
                    <a:pt x="35" y="263"/>
                    <a:pt x="36" y="262"/>
                  </a:cubicBezTo>
                  <a:cubicBezTo>
                    <a:pt x="36" y="261"/>
                    <a:pt x="36" y="259"/>
                    <a:pt x="37" y="258"/>
                  </a:cubicBezTo>
                  <a:cubicBezTo>
                    <a:pt x="37" y="258"/>
                    <a:pt x="37" y="258"/>
                    <a:pt x="37" y="258"/>
                  </a:cubicBezTo>
                  <a:cubicBezTo>
                    <a:pt x="37" y="112"/>
                    <a:pt x="37" y="112"/>
                    <a:pt x="37" y="112"/>
                  </a:cubicBezTo>
                  <a:cubicBezTo>
                    <a:pt x="37" y="91"/>
                    <a:pt x="46" y="73"/>
                    <a:pt x="60" y="59"/>
                  </a:cubicBezTo>
                  <a:cubicBezTo>
                    <a:pt x="73" y="45"/>
                    <a:pt x="92" y="37"/>
                    <a:pt x="113" y="37"/>
                  </a:cubicBezTo>
                  <a:cubicBezTo>
                    <a:pt x="134" y="37"/>
                    <a:pt x="152" y="45"/>
                    <a:pt x="166" y="59"/>
                  </a:cubicBezTo>
                  <a:cubicBezTo>
                    <a:pt x="180" y="73"/>
                    <a:pt x="188" y="91"/>
                    <a:pt x="188" y="112"/>
                  </a:cubicBezTo>
                  <a:cubicBezTo>
                    <a:pt x="188" y="255"/>
                    <a:pt x="188" y="255"/>
                    <a:pt x="188" y="255"/>
                  </a:cubicBezTo>
                  <a:cubicBezTo>
                    <a:pt x="188" y="260"/>
                    <a:pt x="190" y="265"/>
                    <a:pt x="194" y="268"/>
                  </a:cubicBezTo>
                  <a:cubicBezTo>
                    <a:pt x="197" y="271"/>
                    <a:pt x="202" y="273"/>
                    <a:pt x="207" y="273"/>
                  </a:cubicBezTo>
                  <a:cubicBezTo>
                    <a:pt x="212" y="273"/>
                    <a:pt x="216" y="271"/>
                    <a:pt x="220" y="268"/>
                  </a:cubicBezTo>
                  <a:cubicBezTo>
                    <a:pt x="223" y="265"/>
                    <a:pt x="225" y="260"/>
                    <a:pt x="225" y="255"/>
                  </a:cubicBezTo>
                  <a:cubicBezTo>
                    <a:pt x="225" y="112"/>
                    <a:pt x="225" y="112"/>
                    <a:pt x="225" y="112"/>
                  </a:cubicBezTo>
                  <a:cubicBezTo>
                    <a:pt x="225" y="50"/>
                    <a:pt x="175" y="0"/>
                    <a:pt x="113" y="0"/>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45" name="Google Shape;545;p40"/>
            <p:cNvSpPr/>
            <p:nvPr/>
          </p:nvSpPr>
          <p:spPr>
            <a:xfrm>
              <a:off x="5557" y="571"/>
              <a:ext cx="469" cy="485"/>
            </a:xfrm>
            <a:custGeom>
              <a:avLst/>
              <a:gdLst/>
              <a:ahLst/>
              <a:cxnLst/>
              <a:rect l="l" t="t" r="r" b="b"/>
              <a:pathLst>
                <a:path w="266" h="274" extrusionOk="0">
                  <a:moveTo>
                    <a:pt x="266" y="128"/>
                  </a:moveTo>
                  <a:cubicBezTo>
                    <a:pt x="263" y="92"/>
                    <a:pt x="248" y="60"/>
                    <a:pt x="224" y="37"/>
                  </a:cubicBezTo>
                  <a:cubicBezTo>
                    <a:pt x="201" y="14"/>
                    <a:pt x="169" y="0"/>
                    <a:pt x="134" y="0"/>
                  </a:cubicBezTo>
                  <a:cubicBezTo>
                    <a:pt x="96" y="0"/>
                    <a:pt x="63" y="15"/>
                    <a:pt x="39" y="40"/>
                  </a:cubicBezTo>
                  <a:cubicBezTo>
                    <a:pt x="15" y="65"/>
                    <a:pt x="0" y="100"/>
                    <a:pt x="0" y="138"/>
                  </a:cubicBezTo>
                  <a:cubicBezTo>
                    <a:pt x="0" y="175"/>
                    <a:pt x="15" y="209"/>
                    <a:pt x="39" y="234"/>
                  </a:cubicBezTo>
                  <a:cubicBezTo>
                    <a:pt x="63" y="259"/>
                    <a:pt x="96" y="274"/>
                    <a:pt x="133" y="274"/>
                  </a:cubicBezTo>
                  <a:cubicBezTo>
                    <a:pt x="145" y="274"/>
                    <a:pt x="145" y="274"/>
                    <a:pt x="145" y="274"/>
                  </a:cubicBezTo>
                  <a:cubicBezTo>
                    <a:pt x="169" y="274"/>
                    <a:pt x="191" y="267"/>
                    <a:pt x="210" y="254"/>
                  </a:cubicBezTo>
                  <a:cubicBezTo>
                    <a:pt x="229" y="242"/>
                    <a:pt x="245" y="225"/>
                    <a:pt x="256" y="206"/>
                  </a:cubicBezTo>
                  <a:cubicBezTo>
                    <a:pt x="256" y="206"/>
                    <a:pt x="256" y="206"/>
                    <a:pt x="256" y="206"/>
                  </a:cubicBezTo>
                  <a:cubicBezTo>
                    <a:pt x="256" y="206"/>
                    <a:pt x="256" y="206"/>
                    <a:pt x="256" y="206"/>
                  </a:cubicBezTo>
                  <a:cubicBezTo>
                    <a:pt x="258" y="203"/>
                    <a:pt x="259" y="200"/>
                    <a:pt x="259" y="197"/>
                  </a:cubicBezTo>
                  <a:cubicBezTo>
                    <a:pt x="259" y="190"/>
                    <a:pt x="256" y="184"/>
                    <a:pt x="250" y="180"/>
                  </a:cubicBezTo>
                  <a:cubicBezTo>
                    <a:pt x="250" y="180"/>
                    <a:pt x="250" y="180"/>
                    <a:pt x="250" y="180"/>
                  </a:cubicBezTo>
                  <a:cubicBezTo>
                    <a:pt x="250" y="180"/>
                    <a:pt x="250" y="180"/>
                    <a:pt x="250" y="180"/>
                  </a:cubicBezTo>
                  <a:cubicBezTo>
                    <a:pt x="247" y="178"/>
                    <a:pt x="244" y="178"/>
                    <a:pt x="241" y="178"/>
                  </a:cubicBezTo>
                  <a:cubicBezTo>
                    <a:pt x="238" y="178"/>
                    <a:pt x="235" y="178"/>
                    <a:pt x="232" y="180"/>
                  </a:cubicBezTo>
                  <a:cubicBezTo>
                    <a:pt x="229" y="181"/>
                    <a:pt x="227" y="183"/>
                    <a:pt x="225" y="186"/>
                  </a:cubicBezTo>
                  <a:cubicBezTo>
                    <a:pt x="216" y="200"/>
                    <a:pt x="205" y="213"/>
                    <a:pt x="191" y="222"/>
                  </a:cubicBezTo>
                  <a:cubicBezTo>
                    <a:pt x="177" y="232"/>
                    <a:pt x="161" y="237"/>
                    <a:pt x="145" y="237"/>
                  </a:cubicBezTo>
                  <a:cubicBezTo>
                    <a:pt x="133" y="237"/>
                    <a:pt x="133" y="237"/>
                    <a:pt x="133" y="237"/>
                  </a:cubicBezTo>
                  <a:cubicBezTo>
                    <a:pt x="84" y="237"/>
                    <a:pt x="43" y="199"/>
                    <a:pt x="38" y="148"/>
                  </a:cubicBezTo>
                  <a:cubicBezTo>
                    <a:pt x="247" y="148"/>
                    <a:pt x="247" y="148"/>
                    <a:pt x="247" y="148"/>
                  </a:cubicBezTo>
                  <a:cubicBezTo>
                    <a:pt x="252" y="148"/>
                    <a:pt x="257" y="146"/>
                    <a:pt x="260" y="143"/>
                  </a:cubicBezTo>
                  <a:cubicBezTo>
                    <a:pt x="264" y="140"/>
                    <a:pt x="266" y="135"/>
                    <a:pt x="266" y="130"/>
                  </a:cubicBezTo>
                  <a:cubicBezTo>
                    <a:pt x="266" y="128"/>
                    <a:pt x="266" y="128"/>
                    <a:pt x="266" y="128"/>
                  </a:cubicBezTo>
                  <a:cubicBezTo>
                    <a:pt x="266" y="128"/>
                    <a:pt x="266" y="128"/>
                    <a:pt x="266" y="128"/>
                  </a:cubicBezTo>
                  <a:moveTo>
                    <a:pt x="40" y="111"/>
                  </a:moveTo>
                  <a:cubicBezTo>
                    <a:pt x="52" y="67"/>
                    <a:pt x="89" y="37"/>
                    <a:pt x="134" y="37"/>
                  </a:cubicBezTo>
                  <a:cubicBezTo>
                    <a:pt x="177" y="37"/>
                    <a:pt x="214" y="68"/>
                    <a:pt x="225" y="111"/>
                  </a:cubicBezTo>
                  <a:lnTo>
                    <a:pt x="40" y="111"/>
                  </a:lnTo>
                  <a:close/>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46" name="Google Shape;546;p40"/>
            <p:cNvSpPr/>
            <p:nvPr/>
          </p:nvSpPr>
          <p:spPr>
            <a:xfrm>
              <a:off x="5158" y="371"/>
              <a:ext cx="379" cy="685"/>
            </a:xfrm>
            <a:custGeom>
              <a:avLst/>
              <a:gdLst/>
              <a:ahLst/>
              <a:cxnLst/>
              <a:rect l="l" t="t" r="r" b="b"/>
              <a:pathLst>
                <a:path w="215" h="387" extrusionOk="0">
                  <a:moveTo>
                    <a:pt x="211" y="357"/>
                  </a:moveTo>
                  <a:cubicBezTo>
                    <a:pt x="112" y="237"/>
                    <a:pt x="112" y="237"/>
                    <a:pt x="112" y="237"/>
                  </a:cubicBezTo>
                  <a:cubicBezTo>
                    <a:pt x="210" y="142"/>
                    <a:pt x="210" y="142"/>
                    <a:pt x="210" y="142"/>
                  </a:cubicBezTo>
                  <a:cubicBezTo>
                    <a:pt x="210" y="142"/>
                    <a:pt x="210" y="142"/>
                    <a:pt x="210" y="142"/>
                  </a:cubicBezTo>
                  <a:cubicBezTo>
                    <a:pt x="213" y="139"/>
                    <a:pt x="215" y="134"/>
                    <a:pt x="215" y="129"/>
                  </a:cubicBezTo>
                  <a:cubicBezTo>
                    <a:pt x="215" y="124"/>
                    <a:pt x="213" y="119"/>
                    <a:pt x="210" y="116"/>
                  </a:cubicBezTo>
                  <a:cubicBezTo>
                    <a:pt x="210" y="116"/>
                    <a:pt x="210" y="116"/>
                    <a:pt x="210" y="116"/>
                  </a:cubicBezTo>
                  <a:cubicBezTo>
                    <a:pt x="210" y="116"/>
                    <a:pt x="210" y="116"/>
                    <a:pt x="210" y="116"/>
                  </a:cubicBezTo>
                  <a:cubicBezTo>
                    <a:pt x="209" y="116"/>
                    <a:pt x="209" y="116"/>
                    <a:pt x="209" y="116"/>
                  </a:cubicBezTo>
                  <a:cubicBezTo>
                    <a:pt x="209" y="116"/>
                    <a:pt x="209" y="116"/>
                    <a:pt x="209" y="116"/>
                  </a:cubicBezTo>
                  <a:cubicBezTo>
                    <a:pt x="206" y="112"/>
                    <a:pt x="201" y="110"/>
                    <a:pt x="196" y="110"/>
                  </a:cubicBezTo>
                  <a:cubicBezTo>
                    <a:pt x="192" y="110"/>
                    <a:pt x="187" y="112"/>
                    <a:pt x="183" y="116"/>
                  </a:cubicBezTo>
                  <a:cubicBezTo>
                    <a:pt x="37" y="258"/>
                    <a:pt x="37" y="258"/>
                    <a:pt x="37" y="258"/>
                  </a:cubicBezTo>
                  <a:cubicBezTo>
                    <a:pt x="37" y="19"/>
                    <a:pt x="37" y="19"/>
                    <a:pt x="37" y="19"/>
                  </a:cubicBezTo>
                  <a:cubicBezTo>
                    <a:pt x="37" y="9"/>
                    <a:pt x="29" y="0"/>
                    <a:pt x="18" y="0"/>
                  </a:cubicBezTo>
                  <a:cubicBezTo>
                    <a:pt x="13" y="0"/>
                    <a:pt x="8" y="2"/>
                    <a:pt x="5" y="6"/>
                  </a:cubicBezTo>
                  <a:cubicBezTo>
                    <a:pt x="2" y="9"/>
                    <a:pt x="0" y="14"/>
                    <a:pt x="0" y="19"/>
                  </a:cubicBezTo>
                  <a:cubicBezTo>
                    <a:pt x="0" y="369"/>
                    <a:pt x="0" y="369"/>
                    <a:pt x="0" y="369"/>
                  </a:cubicBezTo>
                  <a:cubicBezTo>
                    <a:pt x="0" y="374"/>
                    <a:pt x="2" y="379"/>
                    <a:pt x="5" y="382"/>
                  </a:cubicBezTo>
                  <a:cubicBezTo>
                    <a:pt x="8" y="385"/>
                    <a:pt x="13" y="387"/>
                    <a:pt x="18" y="387"/>
                  </a:cubicBezTo>
                  <a:cubicBezTo>
                    <a:pt x="29" y="387"/>
                    <a:pt x="37" y="379"/>
                    <a:pt x="37" y="369"/>
                  </a:cubicBezTo>
                  <a:cubicBezTo>
                    <a:pt x="37" y="311"/>
                    <a:pt x="37" y="311"/>
                    <a:pt x="37" y="311"/>
                  </a:cubicBezTo>
                  <a:cubicBezTo>
                    <a:pt x="85" y="264"/>
                    <a:pt x="85" y="264"/>
                    <a:pt x="85" y="264"/>
                  </a:cubicBezTo>
                  <a:cubicBezTo>
                    <a:pt x="182" y="380"/>
                    <a:pt x="182" y="380"/>
                    <a:pt x="182" y="380"/>
                  </a:cubicBezTo>
                  <a:cubicBezTo>
                    <a:pt x="184" y="383"/>
                    <a:pt x="186" y="385"/>
                    <a:pt x="188" y="386"/>
                  </a:cubicBezTo>
                  <a:cubicBezTo>
                    <a:pt x="191" y="387"/>
                    <a:pt x="194" y="387"/>
                    <a:pt x="196" y="387"/>
                  </a:cubicBezTo>
                  <a:cubicBezTo>
                    <a:pt x="200" y="387"/>
                    <a:pt x="204" y="387"/>
                    <a:pt x="209" y="383"/>
                  </a:cubicBezTo>
                  <a:cubicBezTo>
                    <a:pt x="209" y="383"/>
                    <a:pt x="209" y="383"/>
                    <a:pt x="209" y="383"/>
                  </a:cubicBezTo>
                  <a:cubicBezTo>
                    <a:pt x="209" y="383"/>
                    <a:pt x="209" y="383"/>
                    <a:pt x="209" y="383"/>
                  </a:cubicBezTo>
                  <a:cubicBezTo>
                    <a:pt x="213" y="379"/>
                    <a:pt x="215" y="374"/>
                    <a:pt x="215" y="369"/>
                  </a:cubicBezTo>
                  <a:cubicBezTo>
                    <a:pt x="215" y="365"/>
                    <a:pt x="214" y="360"/>
                    <a:pt x="211" y="357"/>
                  </a:cubicBezTo>
                  <a:cubicBezTo>
                    <a:pt x="211" y="357"/>
                    <a:pt x="211" y="357"/>
                    <a:pt x="211" y="357"/>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47" name="Google Shape;547;p40"/>
            <p:cNvSpPr/>
            <p:nvPr/>
          </p:nvSpPr>
          <p:spPr>
            <a:xfrm>
              <a:off x="4613" y="571"/>
              <a:ext cx="460" cy="485"/>
            </a:xfrm>
            <a:custGeom>
              <a:avLst/>
              <a:gdLst/>
              <a:ahLst/>
              <a:cxnLst/>
              <a:rect l="l" t="t" r="r" b="b"/>
              <a:pathLst>
                <a:path w="261" h="274" extrusionOk="0">
                  <a:moveTo>
                    <a:pt x="255" y="5"/>
                  </a:moveTo>
                  <a:cubicBezTo>
                    <a:pt x="252" y="2"/>
                    <a:pt x="247" y="0"/>
                    <a:pt x="242" y="0"/>
                  </a:cubicBezTo>
                  <a:cubicBezTo>
                    <a:pt x="237" y="0"/>
                    <a:pt x="232" y="2"/>
                    <a:pt x="229" y="5"/>
                  </a:cubicBezTo>
                  <a:cubicBezTo>
                    <a:pt x="226" y="9"/>
                    <a:pt x="223" y="13"/>
                    <a:pt x="223" y="19"/>
                  </a:cubicBezTo>
                  <a:cubicBezTo>
                    <a:pt x="223" y="41"/>
                    <a:pt x="223" y="41"/>
                    <a:pt x="223" y="41"/>
                  </a:cubicBezTo>
                  <a:cubicBezTo>
                    <a:pt x="200" y="16"/>
                    <a:pt x="167" y="0"/>
                    <a:pt x="130" y="0"/>
                  </a:cubicBezTo>
                  <a:cubicBezTo>
                    <a:pt x="94" y="0"/>
                    <a:pt x="61" y="16"/>
                    <a:pt x="38" y="41"/>
                  </a:cubicBezTo>
                  <a:cubicBezTo>
                    <a:pt x="15" y="65"/>
                    <a:pt x="0" y="100"/>
                    <a:pt x="0" y="137"/>
                  </a:cubicBezTo>
                  <a:cubicBezTo>
                    <a:pt x="0" y="175"/>
                    <a:pt x="15" y="209"/>
                    <a:pt x="38" y="234"/>
                  </a:cubicBezTo>
                  <a:cubicBezTo>
                    <a:pt x="61" y="259"/>
                    <a:pt x="94" y="274"/>
                    <a:pt x="130" y="274"/>
                  </a:cubicBezTo>
                  <a:cubicBezTo>
                    <a:pt x="167" y="274"/>
                    <a:pt x="200" y="258"/>
                    <a:pt x="223" y="233"/>
                  </a:cubicBezTo>
                  <a:cubicBezTo>
                    <a:pt x="223" y="256"/>
                    <a:pt x="223" y="256"/>
                    <a:pt x="223" y="256"/>
                  </a:cubicBezTo>
                  <a:cubicBezTo>
                    <a:pt x="223" y="261"/>
                    <a:pt x="226" y="266"/>
                    <a:pt x="229" y="269"/>
                  </a:cubicBezTo>
                  <a:cubicBezTo>
                    <a:pt x="232" y="272"/>
                    <a:pt x="237" y="274"/>
                    <a:pt x="242" y="274"/>
                  </a:cubicBezTo>
                  <a:cubicBezTo>
                    <a:pt x="247" y="274"/>
                    <a:pt x="252" y="272"/>
                    <a:pt x="255" y="269"/>
                  </a:cubicBezTo>
                  <a:cubicBezTo>
                    <a:pt x="259" y="266"/>
                    <a:pt x="261" y="261"/>
                    <a:pt x="261" y="256"/>
                  </a:cubicBezTo>
                  <a:cubicBezTo>
                    <a:pt x="261" y="19"/>
                    <a:pt x="261" y="19"/>
                    <a:pt x="261" y="19"/>
                  </a:cubicBezTo>
                  <a:cubicBezTo>
                    <a:pt x="261" y="13"/>
                    <a:pt x="259" y="9"/>
                    <a:pt x="255" y="5"/>
                  </a:cubicBezTo>
                  <a:moveTo>
                    <a:pt x="196" y="208"/>
                  </a:moveTo>
                  <a:cubicBezTo>
                    <a:pt x="179" y="226"/>
                    <a:pt x="156" y="237"/>
                    <a:pt x="130" y="237"/>
                  </a:cubicBezTo>
                  <a:cubicBezTo>
                    <a:pt x="105" y="237"/>
                    <a:pt x="82" y="226"/>
                    <a:pt x="65" y="208"/>
                  </a:cubicBezTo>
                  <a:cubicBezTo>
                    <a:pt x="48" y="190"/>
                    <a:pt x="37" y="165"/>
                    <a:pt x="37" y="137"/>
                  </a:cubicBezTo>
                  <a:cubicBezTo>
                    <a:pt x="37" y="109"/>
                    <a:pt x="48" y="84"/>
                    <a:pt x="65" y="66"/>
                  </a:cubicBezTo>
                  <a:cubicBezTo>
                    <a:pt x="82" y="48"/>
                    <a:pt x="105" y="37"/>
                    <a:pt x="130" y="37"/>
                  </a:cubicBezTo>
                  <a:cubicBezTo>
                    <a:pt x="156" y="37"/>
                    <a:pt x="179" y="48"/>
                    <a:pt x="196" y="66"/>
                  </a:cubicBezTo>
                  <a:cubicBezTo>
                    <a:pt x="213" y="84"/>
                    <a:pt x="223" y="109"/>
                    <a:pt x="223" y="137"/>
                  </a:cubicBezTo>
                  <a:cubicBezTo>
                    <a:pt x="223" y="165"/>
                    <a:pt x="213" y="190"/>
                    <a:pt x="196" y="208"/>
                  </a:cubicBezTo>
                  <a:close/>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48" name="Google Shape;548;p40"/>
            <p:cNvSpPr/>
            <p:nvPr/>
          </p:nvSpPr>
          <p:spPr>
            <a:xfrm>
              <a:off x="4477" y="371"/>
              <a:ext cx="67" cy="685"/>
            </a:xfrm>
            <a:custGeom>
              <a:avLst/>
              <a:gdLst/>
              <a:ahLst/>
              <a:cxnLst/>
              <a:rect l="l" t="t" r="r" b="b"/>
              <a:pathLst>
                <a:path w="38" h="387" extrusionOk="0">
                  <a:moveTo>
                    <a:pt x="19" y="0"/>
                  </a:moveTo>
                  <a:cubicBezTo>
                    <a:pt x="14" y="0"/>
                    <a:pt x="9" y="2"/>
                    <a:pt x="6" y="6"/>
                  </a:cubicBezTo>
                  <a:cubicBezTo>
                    <a:pt x="3" y="9"/>
                    <a:pt x="0" y="14"/>
                    <a:pt x="0" y="19"/>
                  </a:cubicBezTo>
                  <a:cubicBezTo>
                    <a:pt x="0" y="369"/>
                    <a:pt x="0" y="369"/>
                    <a:pt x="0" y="369"/>
                  </a:cubicBezTo>
                  <a:cubicBezTo>
                    <a:pt x="0" y="374"/>
                    <a:pt x="3" y="379"/>
                    <a:pt x="6" y="382"/>
                  </a:cubicBezTo>
                  <a:cubicBezTo>
                    <a:pt x="9" y="385"/>
                    <a:pt x="14" y="387"/>
                    <a:pt x="19" y="387"/>
                  </a:cubicBezTo>
                  <a:cubicBezTo>
                    <a:pt x="30" y="387"/>
                    <a:pt x="38" y="379"/>
                    <a:pt x="38" y="369"/>
                  </a:cubicBezTo>
                  <a:cubicBezTo>
                    <a:pt x="38" y="19"/>
                    <a:pt x="38" y="19"/>
                    <a:pt x="38" y="19"/>
                  </a:cubicBezTo>
                  <a:cubicBezTo>
                    <a:pt x="38" y="9"/>
                    <a:pt x="30" y="0"/>
                    <a:pt x="19" y="0"/>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49" name="Google Shape;549;p40"/>
            <p:cNvSpPr/>
            <p:nvPr/>
          </p:nvSpPr>
          <p:spPr>
            <a:xfrm>
              <a:off x="4145" y="372"/>
              <a:ext cx="263" cy="686"/>
            </a:xfrm>
            <a:custGeom>
              <a:avLst/>
              <a:gdLst/>
              <a:ahLst/>
              <a:cxnLst/>
              <a:rect l="l" t="t" r="r" b="b"/>
              <a:pathLst>
                <a:path w="149" h="387" extrusionOk="0">
                  <a:moveTo>
                    <a:pt x="88" y="59"/>
                  </a:moveTo>
                  <a:cubicBezTo>
                    <a:pt x="90" y="53"/>
                    <a:pt x="92" y="49"/>
                    <a:pt x="94" y="46"/>
                  </a:cubicBezTo>
                  <a:cubicBezTo>
                    <a:pt x="96" y="44"/>
                    <a:pt x="99" y="42"/>
                    <a:pt x="103" y="40"/>
                  </a:cubicBezTo>
                  <a:cubicBezTo>
                    <a:pt x="107" y="39"/>
                    <a:pt x="114" y="38"/>
                    <a:pt x="122" y="38"/>
                  </a:cubicBezTo>
                  <a:cubicBezTo>
                    <a:pt x="123" y="38"/>
                    <a:pt x="123" y="38"/>
                    <a:pt x="123" y="38"/>
                  </a:cubicBezTo>
                  <a:cubicBezTo>
                    <a:pt x="123" y="38"/>
                    <a:pt x="124" y="38"/>
                    <a:pt x="124" y="38"/>
                  </a:cubicBezTo>
                  <a:cubicBezTo>
                    <a:pt x="125" y="38"/>
                    <a:pt x="125" y="38"/>
                    <a:pt x="126" y="38"/>
                  </a:cubicBezTo>
                  <a:cubicBezTo>
                    <a:pt x="128" y="38"/>
                    <a:pt x="128" y="38"/>
                    <a:pt x="128" y="38"/>
                  </a:cubicBezTo>
                  <a:cubicBezTo>
                    <a:pt x="130" y="38"/>
                    <a:pt x="130" y="38"/>
                    <a:pt x="130" y="38"/>
                  </a:cubicBezTo>
                  <a:cubicBezTo>
                    <a:pt x="141" y="38"/>
                    <a:pt x="149" y="30"/>
                    <a:pt x="149" y="19"/>
                  </a:cubicBezTo>
                  <a:cubicBezTo>
                    <a:pt x="149" y="9"/>
                    <a:pt x="141" y="0"/>
                    <a:pt x="130" y="0"/>
                  </a:cubicBezTo>
                  <a:cubicBezTo>
                    <a:pt x="126" y="0"/>
                    <a:pt x="126" y="0"/>
                    <a:pt x="126" y="0"/>
                  </a:cubicBezTo>
                  <a:cubicBezTo>
                    <a:pt x="125" y="0"/>
                    <a:pt x="125" y="0"/>
                    <a:pt x="124" y="0"/>
                  </a:cubicBezTo>
                  <a:cubicBezTo>
                    <a:pt x="124" y="0"/>
                    <a:pt x="123" y="0"/>
                    <a:pt x="123" y="0"/>
                  </a:cubicBezTo>
                  <a:cubicBezTo>
                    <a:pt x="112" y="0"/>
                    <a:pt x="101" y="1"/>
                    <a:pt x="92" y="5"/>
                  </a:cubicBezTo>
                  <a:cubicBezTo>
                    <a:pt x="82" y="8"/>
                    <a:pt x="73" y="13"/>
                    <a:pt x="66" y="21"/>
                  </a:cubicBezTo>
                  <a:cubicBezTo>
                    <a:pt x="66" y="21"/>
                    <a:pt x="66" y="21"/>
                    <a:pt x="66" y="21"/>
                  </a:cubicBezTo>
                  <a:cubicBezTo>
                    <a:pt x="66" y="21"/>
                    <a:pt x="66" y="21"/>
                    <a:pt x="66" y="21"/>
                  </a:cubicBezTo>
                  <a:cubicBezTo>
                    <a:pt x="66" y="21"/>
                    <a:pt x="66" y="21"/>
                    <a:pt x="66" y="21"/>
                  </a:cubicBezTo>
                  <a:cubicBezTo>
                    <a:pt x="59" y="29"/>
                    <a:pt x="54" y="38"/>
                    <a:pt x="52" y="49"/>
                  </a:cubicBezTo>
                  <a:cubicBezTo>
                    <a:pt x="49" y="60"/>
                    <a:pt x="48" y="72"/>
                    <a:pt x="47" y="86"/>
                  </a:cubicBezTo>
                  <a:cubicBezTo>
                    <a:pt x="47" y="113"/>
                    <a:pt x="47" y="113"/>
                    <a:pt x="47" y="113"/>
                  </a:cubicBezTo>
                  <a:cubicBezTo>
                    <a:pt x="18" y="113"/>
                    <a:pt x="18" y="113"/>
                    <a:pt x="18" y="113"/>
                  </a:cubicBezTo>
                  <a:cubicBezTo>
                    <a:pt x="8" y="113"/>
                    <a:pt x="0" y="121"/>
                    <a:pt x="0" y="131"/>
                  </a:cubicBezTo>
                  <a:cubicBezTo>
                    <a:pt x="0" y="136"/>
                    <a:pt x="2" y="141"/>
                    <a:pt x="5" y="145"/>
                  </a:cubicBezTo>
                  <a:cubicBezTo>
                    <a:pt x="8" y="148"/>
                    <a:pt x="13" y="150"/>
                    <a:pt x="18" y="151"/>
                  </a:cubicBezTo>
                  <a:cubicBezTo>
                    <a:pt x="47" y="151"/>
                    <a:pt x="47" y="151"/>
                    <a:pt x="47" y="151"/>
                  </a:cubicBezTo>
                  <a:cubicBezTo>
                    <a:pt x="47" y="368"/>
                    <a:pt x="47" y="368"/>
                    <a:pt x="47" y="368"/>
                  </a:cubicBezTo>
                  <a:cubicBezTo>
                    <a:pt x="47" y="369"/>
                    <a:pt x="47" y="369"/>
                    <a:pt x="47" y="369"/>
                  </a:cubicBezTo>
                  <a:cubicBezTo>
                    <a:pt x="47" y="374"/>
                    <a:pt x="50" y="379"/>
                    <a:pt x="53" y="382"/>
                  </a:cubicBezTo>
                  <a:cubicBezTo>
                    <a:pt x="56" y="385"/>
                    <a:pt x="61" y="387"/>
                    <a:pt x="66" y="387"/>
                  </a:cubicBezTo>
                  <a:cubicBezTo>
                    <a:pt x="76" y="387"/>
                    <a:pt x="85" y="379"/>
                    <a:pt x="85" y="369"/>
                  </a:cubicBezTo>
                  <a:cubicBezTo>
                    <a:pt x="85" y="151"/>
                    <a:pt x="85" y="151"/>
                    <a:pt x="85" y="151"/>
                  </a:cubicBezTo>
                  <a:cubicBezTo>
                    <a:pt x="116" y="151"/>
                    <a:pt x="116" y="151"/>
                    <a:pt x="116" y="151"/>
                  </a:cubicBezTo>
                  <a:cubicBezTo>
                    <a:pt x="121" y="150"/>
                    <a:pt x="126" y="148"/>
                    <a:pt x="129" y="145"/>
                  </a:cubicBezTo>
                  <a:cubicBezTo>
                    <a:pt x="133" y="141"/>
                    <a:pt x="135" y="137"/>
                    <a:pt x="135" y="131"/>
                  </a:cubicBezTo>
                  <a:cubicBezTo>
                    <a:pt x="135" y="131"/>
                    <a:pt x="135" y="131"/>
                    <a:pt x="135" y="131"/>
                  </a:cubicBezTo>
                  <a:cubicBezTo>
                    <a:pt x="135" y="121"/>
                    <a:pt x="127" y="113"/>
                    <a:pt x="117" y="113"/>
                  </a:cubicBezTo>
                  <a:cubicBezTo>
                    <a:pt x="85" y="113"/>
                    <a:pt x="85" y="113"/>
                    <a:pt x="85" y="113"/>
                  </a:cubicBezTo>
                  <a:cubicBezTo>
                    <a:pt x="85" y="86"/>
                    <a:pt x="85" y="86"/>
                    <a:pt x="85" y="86"/>
                  </a:cubicBezTo>
                  <a:cubicBezTo>
                    <a:pt x="85" y="74"/>
                    <a:pt x="86" y="65"/>
                    <a:pt x="88" y="59"/>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50" name="Google Shape;550;p40"/>
            <p:cNvSpPr/>
            <p:nvPr/>
          </p:nvSpPr>
          <p:spPr>
            <a:xfrm>
              <a:off x="3460" y="573"/>
              <a:ext cx="634" cy="483"/>
            </a:xfrm>
            <a:custGeom>
              <a:avLst/>
              <a:gdLst/>
              <a:ahLst/>
              <a:cxnLst/>
              <a:rect l="l" t="t" r="r" b="b"/>
              <a:pathLst>
                <a:path w="359" h="273" extrusionOk="0">
                  <a:moveTo>
                    <a:pt x="359" y="18"/>
                  </a:moveTo>
                  <a:cubicBezTo>
                    <a:pt x="359" y="11"/>
                    <a:pt x="355" y="4"/>
                    <a:pt x="348" y="1"/>
                  </a:cubicBezTo>
                  <a:cubicBezTo>
                    <a:pt x="348" y="1"/>
                    <a:pt x="348" y="1"/>
                    <a:pt x="348" y="1"/>
                  </a:cubicBezTo>
                  <a:cubicBezTo>
                    <a:pt x="348" y="1"/>
                    <a:pt x="348" y="1"/>
                    <a:pt x="348" y="1"/>
                  </a:cubicBezTo>
                  <a:cubicBezTo>
                    <a:pt x="346" y="0"/>
                    <a:pt x="344" y="0"/>
                    <a:pt x="341" y="0"/>
                  </a:cubicBezTo>
                  <a:cubicBezTo>
                    <a:pt x="338" y="0"/>
                    <a:pt x="334" y="1"/>
                    <a:pt x="331" y="3"/>
                  </a:cubicBezTo>
                  <a:cubicBezTo>
                    <a:pt x="328" y="5"/>
                    <a:pt x="325" y="7"/>
                    <a:pt x="324" y="11"/>
                  </a:cubicBezTo>
                  <a:cubicBezTo>
                    <a:pt x="324" y="11"/>
                    <a:pt x="324" y="11"/>
                    <a:pt x="324" y="11"/>
                  </a:cubicBezTo>
                  <a:cubicBezTo>
                    <a:pt x="253" y="206"/>
                    <a:pt x="253" y="206"/>
                    <a:pt x="253" y="206"/>
                  </a:cubicBezTo>
                  <a:cubicBezTo>
                    <a:pt x="198" y="75"/>
                    <a:pt x="198" y="75"/>
                    <a:pt x="198" y="75"/>
                  </a:cubicBezTo>
                  <a:cubicBezTo>
                    <a:pt x="198" y="75"/>
                    <a:pt x="198" y="75"/>
                    <a:pt x="198" y="75"/>
                  </a:cubicBezTo>
                  <a:cubicBezTo>
                    <a:pt x="196" y="72"/>
                    <a:pt x="193" y="69"/>
                    <a:pt x="190" y="67"/>
                  </a:cubicBezTo>
                  <a:cubicBezTo>
                    <a:pt x="187" y="65"/>
                    <a:pt x="183" y="64"/>
                    <a:pt x="179" y="64"/>
                  </a:cubicBezTo>
                  <a:cubicBezTo>
                    <a:pt x="176" y="64"/>
                    <a:pt x="172" y="65"/>
                    <a:pt x="169" y="67"/>
                  </a:cubicBezTo>
                  <a:cubicBezTo>
                    <a:pt x="166" y="69"/>
                    <a:pt x="163" y="72"/>
                    <a:pt x="162" y="75"/>
                  </a:cubicBezTo>
                  <a:cubicBezTo>
                    <a:pt x="162" y="75"/>
                    <a:pt x="162" y="75"/>
                    <a:pt x="162" y="75"/>
                  </a:cubicBezTo>
                  <a:cubicBezTo>
                    <a:pt x="107" y="206"/>
                    <a:pt x="107" y="206"/>
                    <a:pt x="107" y="206"/>
                  </a:cubicBezTo>
                  <a:cubicBezTo>
                    <a:pt x="35" y="11"/>
                    <a:pt x="35" y="11"/>
                    <a:pt x="35" y="11"/>
                  </a:cubicBezTo>
                  <a:cubicBezTo>
                    <a:pt x="35" y="11"/>
                    <a:pt x="35" y="11"/>
                    <a:pt x="35" y="11"/>
                  </a:cubicBezTo>
                  <a:cubicBezTo>
                    <a:pt x="34" y="8"/>
                    <a:pt x="31" y="5"/>
                    <a:pt x="28" y="3"/>
                  </a:cubicBezTo>
                  <a:cubicBezTo>
                    <a:pt x="25" y="1"/>
                    <a:pt x="22" y="0"/>
                    <a:pt x="18" y="0"/>
                  </a:cubicBezTo>
                  <a:cubicBezTo>
                    <a:pt x="15" y="0"/>
                    <a:pt x="13" y="0"/>
                    <a:pt x="11" y="1"/>
                  </a:cubicBezTo>
                  <a:cubicBezTo>
                    <a:pt x="11" y="1"/>
                    <a:pt x="11" y="1"/>
                    <a:pt x="11" y="1"/>
                  </a:cubicBezTo>
                  <a:cubicBezTo>
                    <a:pt x="11" y="1"/>
                    <a:pt x="11" y="1"/>
                    <a:pt x="11" y="1"/>
                  </a:cubicBezTo>
                  <a:cubicBezTo>
                    <a:pt x="4" y="4"/>
                    <a:pt x="0" y="11"/>
                    <a:pt x="0" y="18"/>
                  </a:cubicBezTo>
                  <a:cubicBezTo>
                    <a:pt x="0" y="20"/>
                    <a:pt x="0" y="23"/>
                    <a:pt x="1" y="25"/>
                  </a:cubicBezTo>
                  <a:cubicBezTo>
                    <a:pt x="1" y="25"/>
                    <a:pt x="1" y="25"/>
                    <a:pt x="1" y="25"/>
                  </a:cubicBezTo>
                  <a:cubicBezTo>
                    <a:pt x="89" y="262"/>
                    <a:pt x="89" y="262"/>
                    <a:pt x="89" y="262"/>
                  </a:cubicBezTo>
                  <a:cubicBezTo>
                    <a:pt x="89" y="262"/>
                    <a:pt x="89" y="262"/>
                    <a:pt x="89" y="262"/>
                  </a:cubicBezTo>
                  <a:cubicBezTo>
                    <a:pt x="90" y="264"/>
                    <a:pt x="91" y="265"/>
                    <a:pt x="92" y="267"/>
                  </a:cubicBezTo>
                  <a:cubicBezTo>
                    <a:pt x="93" y="268"/>
                    <a:pt x="95" y="269"/>
                    <a:pt x="96" y="270"/>
                  </a:cubicBezTo>
                  <a:cubicBezTo>
                    <a:pt x="97" y="270"/>
                    <a:pt x="97" y="271"/>
                    <a:pt x="98" y="271"/>
                  </a:cubicBezTo>
                  <a:cubicBezTo>
                    <a:pt x="99" y="272"/>
                    <a:pt x="100" y="272"/>
                    <a:pt x="101" y="272"/>
                  </a:cubicBezTo>
                  <a:cubicBezTo>
                    <a:pt x="102" y="273"/>
                    <a:pt x="104" y="273"/>
                    <a:pt x="107" y="273"/>
                  </a:cubicBezTo>
                  <a:cubicBezTo>
                    <a:pt x="111" y="273"/>
                    <a:pt x="114" y="272"/>
                    <a:pt x="117" y="270"/>
                  </a:cubicBezTo>
                  <a:cubicBezTo>
                    <a:pt x="120" y="268"/>
                    <a:pt x="122" y="266"/>
                    <a:pt x="123" y="262"/>
                  </a:cubicBezTo>
                  <a:cubicBezTo>
                    <a:pt x="124" y="262"/>
                    <a:pt x="124" y="262"/>
                    <a:pt x="124" y="262"/>
                  </a:cubicBezTo>
                  <a:cubicBezTo>
                    <a:pt x="179" y="129"/>
                    <a:pt x="179" y="129"/>
                    <a:pt x="179" y="129"/>
                  </a:cubicBezTo>
                  <a:cubicBezTo>
                    <a:pt x="235" y="261"/>
                    <a:pt x="235" y="261"/>
                    <a:pt x="235" y="261"/>
                  </a:cubicBezTo>
                  <a:cubicBezTo>
                    <a:pt x="235" y="261"/>
                    <a:pt x="235" y="261"/>
                    <a:pt x="235" y="261"/>
                  </a:cubicBezTo>
                  <a:cubicBezTo>
                    <a:pt x="237" y="265"/>
                    <a:pt x="239" y="268"/>
                    <a:pt x="241" y="270"/>
                  </a:cubicBezTo>
                  <a:cubicBezTo>
                    <a:pt x="244" y="272"/>
                    <a:pt x="247" y="273"/>
                    <a:pt x="251" y="273"/>
                  </a:cubicBezTo>
                  <a:cubicBezTo>
                    <a:pt x="253" y="273"/>
                    <a:pt x="253" y="273"/>
                    <a:pt x="253" y="273"/>
                  </a:cubicBezTo>
                  <a:cubicBezTo>
                    <a:pt x="255" y="273"/>
                    <a:pt x="257" y="273"/>
                    <a:pt x="259" y="272"/>
                  </a:cubicBezTo>
                  <a:cubicBezTo>
                    <a:pt x="261" y="272"/>
                    <a:pt x="263" y="271"/>
                    <a:pt x="264" y="270"/>
                  </a:cubicBezTo>
                  <a:cubicBezTo>
                    <a:pt x="267" y="267"/>
                    <a:pt x="269" y="264"/>
                    <a:pt x="271" y="261"/>
                  </a:cubicBezTo>
                  <a:cubicBezTo>
                    <a:pt x="271" y="261"/>
                    <a:pt x="271" y="261"/>
                    <a:pt x="271" y="261"/>
                  </a:cubicBezTo>
                  <a:cubicBezTo>
                    <a:pt x="358" y="25"/>
                    <a:pt x="358" y="25"/>
                    <a:pt x="358" y="25"/>
                  </a:cubicBezTo>
                  <a:cubicBezTo>
                    <a:pt x="359" y="23"/>
                    <a:pt x="359" y="20"/>
                    <a:pt x="359" y="18"/>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51" name="Google Shape;551;p40"/>
            <p:cNvSpPr/>
            <p:nvPr/>
          </p:nvSpPr>
          <p:spPr>
            <a:xfrm>
              <a:off x="626" y="567"/>
              <a:ext cx="436" cy="491"/>
            </a:xfrm>
            <a:custGeom>
              <a:avLst/>
              <a:gdLst/>
              <a:ahLst/>
              <a:cxnLst/>
              <a:rect l="l" t="t" r="r" b="b"/>
              <a:pathLst>
                <a:path w="247" h="277" extrusionOk="0">
                  <a:moveTo>
                    <a:pt x="245" y="152"/>
                  </a:moveTo>
                  <a:cubicBezTo>
                    <a:pt x="246" y="147"/>
                    <a:pt x="247" y="142"/>
                    <a:pt x="247" y="137"/>
                  </a:cubicBezTo>
                  <a:cubicBezTo>
                    <a:pt x="247" y="134"/>
                    <a:pt x="246" y="130"/>
                    <a:pt x="245" y="127"/>
                  </a:cubicBezTo>
                  <a:cubicBezTo>
                    <a:pt x="242" y="116"/>
                    <a:pt x="235" y="106"/>
                    <a:pt x="224" y="100"/>
                  </a:cubicBezTo>
                  <a:cubicBezTo>
                    <a:pt x="73" y="12"/>
                    <a:pt x="73" y="12"/>
                    <a:pt x="73" y="12"/>
                  </a:cubicBezTo>
                  <a:cubicBezTo>
                    <a:pt x="52" y="0"/>
                    <a:pt x="24" y="7"/>
                    <a:pt x="12" y="29"/>
                  </a:cubicBezTo>
                  <a:cubicBezTo>
                    <a:pt x="0" y="50"/>
                    <a:pt x="7" y="77"/>
                    <a:pt x="28" y="90"/>
                  </a:cubicBezTo>
                  <a:cubicBezTo>
                    <a:pt x="113" y="138"/>
                    <a:pt x="113" y="138"/>
                    <a:pt x="113" y="138"/>
                  </a:cubicBezTo>
                  <a:cubicBezTo>
                    <a:pt x="28" y="187"/>
                    <a:pt x="28" y="187"/>
                    <a:pt x="28" y="187"/>
                  </a:cubicBezTo>
                  <a:cubicBezTo>
                    <a:pt x="7" y="200"/>
                    <a:pt x="0" y="227"/>
                    <a:pt x="12" y="248"/>
                  </a:cubicBezTo>
                  <a:cubicBezTo>
                    <a:pt x="24" y="270"/>
                    <a:pt x="52" y="277"/>
                    <a:pt x="73" y="265"/>
                  </a:cubicBezTo>
                  <a:cubicBezTo>
                    <a:pt x="224" y="177"/>
                    <a:pt x="224" y="177"/>
                    <a:pt x="224" y="177"/>
                  </a:cubicBezTo>
                  <a:cubicBezTo>
                    <a:pt x="235" y="171"/>
                    <a:pt x="242" y="162"/>
                    <a:pt x="245" y="152"/>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52" name="Google Shape;552;p40"/>
            <p:cNvSpPr/>
            <p:nvPr/>
          </p:nvSpPr>
          <p:spPr>
            <a:xfrm>
              <a:off x="768" y="176"/>
              <a:ext cx="435" cy="469"/>
            </a:xfrm>
            <a:custGeom>
              <a:avLst/>
              <a:gdLst/>
              <a:ahLst/>
              <a:cxnLst/>
              <a:rect l="l" t="t" r="r" b="b"/>
              <a:pathLst>
                <a:path w="247" h="265" extrusionOk="0">
                  <a:moveTo>
                    <a:pt x="28" y="171"/>
                  </a:moveTo>
                  <a:cubicBezTo>
                    <a:pt x="180" y="259"/>
                    <a:pt x="180" y="259"/>
                    <a:pt x="180" y="259"/>
                  </a:cubicBezTo>
                  <a:cubicBezTo>
                    <a:pt x="188" y="263"/>
                    <a:pt x="197" y="265"/>
                    <a:pt x="206" y="264"/>
                  </a:cubicBezTo>
                  <a:cubicBezTo>
                    <a:pt x="229" y="263"/>
                    <a:pt x="247" y="243"/>
                    <a:pt x="247" y="220"/>
                  </a:cubicBezTo>
                  <a:cubicBezTo>
                    <a:pt x="247" y="45"/>
                    <a:pt x="247" y="45"/>
                    <a:pt x="247" y="45"/>
                  </a:cubicBezTo>
                  <a:cubicBezTo>
                    <a:pt x="247" y="20"/>
                    <a:pt x="227" y="0"/>
                    <a:pt x="202" y="0"/>
                  </a:cubicBezTo>
                  <a:cubicBezTo>
                    <a:pt x="178" y="0"/>
                    <a:pt x="158" y="20"/>
                    <a:pt x="158" y="45"/>
                  </a:cubicBezTo>
                  <a:cubicBezTo>
                    <a:pt x="158" y="143"/>
                    <a:pt x="158" y="143"/>
                    <a:pt x="158" y="143"/>
                  </a:cubicBezTo>
                  <a:cubicBezTo>
                    <a:pt x="73" y="94"/>
                    <a:pt x="73" y="94"/>
                    <a:pt x="73" y="94"/>
                  </a:cubicBezTo>
                  <a:cubicBezTo>
                    <a:pt x="52" y="82"/>
                    <a:pt x="24" y="89"/>
                    <a:pt x="12" y="110"/>
                  </a:cubicBezTo>
                  <a:cubicBezTo>
                    <a:pt x="0" y="132"/>
                    <a:pt x="7" y="159"/>
                    <a:pt x="28" y="171"/>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53" name="Google Shape;553;p40"/>
            <p:cNvSpPr/>
            <p:nvPr/>
          </p:nvSpPr>
          <p:spPr>
            <a:xfrm>
              <a:off x="1332" y="176"/>
              <a:ext cx="436" cy="469"/>
            </a:xfrm>
            <a:custGeom>
              <a:avLst/>
              <a:gdLst/>
              <a:ahLst/>
              <a:cxnLst/>
              <a:rect l="l" t="t" r="r" b="b"/>
              <a:pathLst>
                <a:path w="247" h="265" extrusionOk="0">
                  <a:moveTo>
                    <a:pt x="41" y="264"/>
                  </a:moveTo>
                  <a:cubicBezTo>
                    <a:pt x="50" y="265"/>
                    <a:pt x="59" y="263"/>
                    <a:pt x="67" y="259"/>
                  </a:cubicBezTo>
                  <a:cubicBezTo>
                    <a:pt x="218" y="171"/>
                    <a:pt x="218" y="171"/>
                    <a:pt x="218" y="171"/>
                  </a:cubicBezTo>
                  <a:cubicBezTo>
                    <a:pt x="240" y="159"/>
                    <a:pt x="247" y="132"/>
                    <a:pt x="235" y="110"/>
                  </a:cubicBezTo>
                  <a:cubicBezTo>
                    <a:pt x="222" y="89"/>
                    <a:pt x="195" y="82"/>
                    <a:pt x="174" y="94"/>
                  </a:cubicBezTo>
                  <a:cubicBezTo>
                    <a:pt x="89" y="143"/>
                    <a:pt x="89" y="143"/>
                    <a:pt x="89" y="143"/>
                  </a:cubicBezTo>
                  <a:cubicBezTo>
                    <a:pt x="89" y="45"/>
                    <a:pt x="89" y="45"/>
                    <a:pt x="89" y="45"/>
                  </a:cubicBezTo>
                  <a:cubicBezTo>
                    <a:pt x="89" y="20"/>
                    <a:pt x="69" y="0"/>
                    <a:pt x="44" y="0"/>
                  </a:cubicBezTo>
                  <a:cubicBezTo>
                    <a:pt x="20" y="0"/>
                    <a:pt x="0" y="20"/>
                    <a:pt x="0" y="45"/>
                  </a:cubicBezTo>
                  <a:cubicBezTo>
                    <a:pt x="0" y="220"/>
                    <a:pt x="0" y="220"/>
                    <a:pt x="0" y="220"/>
                  </a:cubicBezTo>
                  <a:cubicBezTo>
                    <a:pt x="0" y="243"/>
                    <a:pt x="18" y="263"/>
                    <a:pt x="41" y="264"/>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54" name="Google Shape;554;p40"/>
            <p:cNvSpPr/>
            <p:nvPr/>
          </p:nvSpPr>
          <p:spPr>
            <a:xfrm>
              <a:off x="768" y="980"/>
              <a:ext cx="435" cy="467"/>
            </a:xfrm>
            <a:custGeom>
              <a:avLst/>
              <a:gdLst/>
              <a:ahLst/>
              <a:cxnLst/>
              <a:rect l="l" t="t" r="r" b="b"/>
              <a:pathLst>
                <a:path w="247" h="264" extrusionOk="0">
                  <a:moveTo>
                    <a:pt x="206" y="0"/>
                  </a:moveTo>
                  <a:cubicBezTo>
                    <a:pt x="197" y="0"/>
                    <a:pt x="188" y="2"/>
                    <a:pt x="180" y="6"/>
                  </a:cubicBezTo>
                  <a:cubicBezTo>
                    <a:pt x="28" y="94"/>
                    <a:pt x="28" y="94"/>
                    <a:pt x="28" y="94"/>
                  </a:cubicBezTo>
                  <a:cubicBezTo>
                    <a:pt x="7" y="106"/>
                    <a:pt x="0" y="133"/>
                    <a:pt x="12" y="155"/>
                  </a:cubicBezTo>
                  <a:cubicBezTo>
                    <a:pt x="24" y="176"/>
                    <a:pt x="52" y="183"/>
                    <a:pt x="73" y="171"/>
                  </a:cubicBezTo>
                  <a:cubicBezTo>
                    <a:pt x="158" y="122"/>
                    <a:pt x="158" y="122"/>
                    <a:pt x="158" y="122"/>
                  </a:cubicBezTo>
                  <a:cubicBezTo>
                    <a:pt x="158" y="220"/>
                    <a:pt x="158" y="220"/>
                    <a:pt x="158" y="220"/>
                  </a:cubicBezTo>
                  <a:cubicBezTo>
                    <a:pt x="158" y="244"/>
                    <a:pt x="178" y="264"/>
                    <a:pt x="202" y="264"/>
                  </a:cubicBezTo>
                  <a:cubicBezTo>
                    <a:pt x="227" y="264"/>
                    <a:pt x="247" y="244"/>
                    <a:pt x="247" y="220"/>
                  </a:cubicBezTo>
                  <a:cubicBezTo>
                    <a:pt x="247" y="45"/>
                    <a:pt x="247" y="45"/>
                    <a:pt x="247" y="45"/>
                  </a:cubicBezTo>
                  <a:cubicBezTo>
                    <a:pt x="247" y="21"/>
                    <a:pt x="229" y="2"/>
                    <a:pt x="206" y="0"/>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55" name="Google Shape;555;p40"/>
            <p:cNvSpPr/>
            <p:nvPr/>
          </p:nvSpPr>
          <p:spPr>
            <a:xfrm>
              <a:off x="1121" y="665"/>
              <a:ext cx="294" cy="295"/>
            </a:xfrm>
            <a:custGeom>
              <a:avLst/>
              <a:gdLst/>
              <a:ahLst/>
              <a:cxnLst/>
              <a:rect l="l" t="t" r="r" b="b"/>
              <a:pathLst>
                <a:path w="167" h="167" extrusionOk="0">
                  <a:moveTo>
                    <a:pt x="167" y="93"/>
                  </a:moveTo>
                  <a:cubicBezTo>
                    <a:pt x="167" y="88"/>
                    <a:pt x="167" y="88"/>
                    <a:pt x="167" y="88"/>
                  </a:cubicBezTo>
                  <a:cubicBezTo>
                    <a:pt x="167" y="85"/>
                    <a:pt x="167" y="81"/>
                    <a:pt x="167" y="79"/>
                  </a:cubicBezTo>
                  <a:cubicBezTo>
                    <a:pt x="167" y="74"/>
                    <a:pt x="167" y="74"/>
                    <a:pt x="167" y="74"/>
                  </a:cubicBezTo>
                  <a:cubicBezTo>
                    <a:pt x="167" y="72"/>
                    <a:pt x="165" y="68"/>
                    <a:pt x="163" y="66"/>
                  </a:cubicBezTo>
                  <a:cubicBezTo>
                    <a:pt x="101" y="3"/>
                    <a:pt x="101" y="3"/>
                    <a:pt x="101" y="3"/>
                  </a:cubicBezTo>
                  <a:cubicBezTo>
                    <a:pt x="99" y="1"/>
                    <a:pt x="95" y="0"/>
                    <a:pt x="93" y="0"/>
                  </a:cubicBezTo>
                  <a:cubicBezTo>
                    <a:pt x="88" y="0"/>
                    <a:pt x="88" y="0"/>
                    <a:pt x="88" y="0"/>
                  </a:cubicBezTo>
                  <a:cubicBezTo>
                    <a:pt x="85" y="0"/>
                    <a:pt x="81" y="0"/>
                    <a:pt x="79" y="0"/>
                  </a:cubicBezTo>
                  <a:cubicBezTo>
                    <a:pt x="74" y="0"/>
                    <a:pt x="74" y="0"/>
                    <a:pt x="74" y="0"/>
                  </a:cubicBezTo>
                  <a:cubicBezTo>
                    <a:pt x="72" y="0"/>
                    <a:pt x="68" y="1"/>
                    <a:pt x="66" y="3"/>
                  </a:cubicBezTo>
                  <a:cubicBezTo>
                    <a:pt x="3" y="66"/>
                    <a:pt x="3" y="66"/>
                    <a:pt x="3" y="66"/>
                  </a:cubicBezTo>
                  <a:cubicBezTo>
                    <a:pt x="1" y="68"/>
                    <a:pt x="0" y="72"/>
                    <a:pt x="0" y="74"/>
                  </a:cubicBezTo>
                  <a:cubicBezTo>
                    <a:pt x="0" y="79"/>
                    <a:pt x="0" y="79"/>
                    <a:pt x="0" y="79"/>
                  </a:cubicBezTo>
                  <a:cubicBezTo>
                    <a:pt x="0" y="81"/>
                    <a:pt x="0" y="85"/>
                    <a:pt x="0" y="88"/>
                  </a:cubicBezTo>
                  <a:cubicBezTo>
                    <a:pt x="0" y="93"/>
                    <a:pt x="0" y="93"/>
                    <a:pt x="0" y="93"/>
                  </a:cubicBezTo>
                  <a:cubicBezTo>
                    <a:pt x="0" y="95"/>
                    <a:pt x="1" y="99"/>
                    <a:pt x="3" y="101"/>
                  </a:cubicBezTo>
                  <a:cubicBezTo>
                    <a:pt x="66" y="163"/>
                    <a:pt x="66" y="163"/>
                    <a:pt x="66" y="163"/>
                  </a:cubicBezTo>
                  <a:cubicBezTo>
                    <a:pt x="68" y="165"/>
                    <a:pt x="72" y="167"/>
                    <a:pt x="74" y="167"/>
                  </a:cubicBezTo>
                  <a:cubicBezTo>
                    <a:pt x="79" y="167"/>
                    <a:pt x="79" y="167"/>
                    <a:pt x="79" y="167"/>
                  </a:cubicBezTo>
                  <a:cubicBezTo>
                    <a:pt x="81" y="167"/>
                    <a:pt x="85" y="167"/>
                    <a:pt x="88" y="167"/>
                  </a:cubicBezTo>
                  <a:cubicBezTo>
                    <a:pt x="93" y="167"/>
                    <a:pt x="93" y="167"/>
                    <a:pt x="93" y="167"/>
                  </a:cubicBezTo>
                  <a:cubicBezTo>
                    <a:pt x="95" y="167"/>
                    <a:pt x="99" y="165"/>
                    <a:pt x="101" y="163"/>
                  </a:cubicBezTo>
                  <a:cubicBezTo>
                    <a:pt x="163" y="101"/>
                    <a:pt x="163" y="101"/>
                    <a:pt x="163" y="101"/>
                  </a:cubicBezTo>
                  <a:cubicBezTo>
                    <a:pt x="165" y="99"/>
                    <a:pt x="167" y="95"/>
                    <a:pt x="167" y="93"/>
                  </a:cubicBezTo>
                  <a:moveTo>
                    <a:pt x="113" y="84"/>
                  </a:moveTo>
                  <a:cubicBezTo>
                    <a:pt x="113" y="86"/>
                    <a:pt x="112" y="90"/>
                    <a:pt x="110" y="92"/>
                  </a:cubicBezTo>
                  <a:cubicBezTo>
                    <a:pt x="92" y="110"/>
                    <a:pt x="92" y="110"/>
                    <a:pt x="92" y="110"/>
                  </a:cubicBezTo>
                  <a:cubicBezTo>
                    <a:pt x="90" y="112"/>
                    <a:pt x="86" y="113"/>
                    <a:pt x="84" y="113"/>
                  </a:cubicBezTo>
                  <a:cubicBezTo>
                    <a:pt x="83" y="113"/>
                    <a:pt x="83" y="113"/>
                    <a:pt x="83" y="113"/>
                  </a:cubicBezTo>
                  <a:cubicBezTo>
                    <a:pt x="80" y="113"/>
                    <a:pt x="77" y="112"/>
                    <a:pt x="75" y="110"/>
                  </a:cubicBezTo>
                  <a:cubicBezTo>
                    <a:pt x="57" y="92"/>
                    <a:pt x="57" y="92"/>
                    <a:pt x="57" y="92"/>
                  </a:cubicBezTo>
                  <a:cubicBezTo>
                    <a:pt x="55" y="90"/>
                    <a:pt x="54" y="86"/>
                    <a:pt x="54" y="84"/>
                  </a:cubicBezTo>
                  <a:cubicBezTo>
                    <a:pt x="54" y="84"/>
                    <a:pt x="54" y="83"/>
                    <a:pt x="54" y="83"/>
                  </a:cubicBezTo>
                  <a:cubicBezTo>
                    <a:pt x="54" y="81"/>
                    <a:pt x="55" y="77"/>
                    <a:pt x="57" y="75"/>
                  </a:cubicBezTo>
                  <a:cubicBezTo>
                    <a:pt x="75" y="57"/>
                    <a:pt x="75" y="57"/>
                    <a:pt x="75" y="57"/>
                  </a:cubicBezTo>
                  <a:cubicBezTo>
                    <a:pt x="77" y="55"/>
                    <a:pt x="80" y="54"/>
                    <a:pt x="83" y="54"/>
                  </a:cubicBezTo>
                  <a:cubicBezTo>
                    <a:pt x="83" y="54"/>
                    <a:pt x="83" y="54"/>
                    <a:pt x="84" y="54"/>
                  </a:cubicBezTo>
                  <a:cubicBezTo>
                    <a:pt x="86" y="54"/>
                    <a:pt x="90" y="55"/>
                    <a:pt x="92" y="57"/>
                  </a:cubicBezTo>
                  <a:cubicBezTo>
                    <a:pt x="110" y="75"/>
                    <a:pt x="110" y="75"/>
                    <a:pt x="110" y="75"/>
                  </a:cubicBezTo>
                  <a:cubicBezTo>
                    <a:pt x="112" y="77"/>
                    <a:pt x="113" y="81"/>
                    <a:pt x="113" y="83"/>
                  </a:cubicBezTo>
                  <a:cubicBezTo>
                    <a:pt x="113" y="83"/>
                    <a:pt x="113" y="84"/>
                    <a:pt x="113" y="84"/>
                  </a:cubicBezTo>
                  <a:close/>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56" name="Google Shape;556;p40"/>
            <p:cNvSpPr/>
            <p:nvPr/>
          </p:nvSpPr>
          <p:spPr>
            <a:xfrm>
              <a:off x="1332" y="980"/>
              <a:ext cx="436" cy="467"/>
            </a:xfrm>
            <a:custGeom>
              <a:avLst/>
              <a:gdLst/>
              <a:ahLst/>
              <a:cxnLst/>
              <a:rect l="l" t="t" r="r" b="b"/>
              <a:pathLst>
                <a:path w="247" h="264" extrusionOk="0">
                  <a:moveTo>
                    <a:pt x="218" y="94"/>
                  </a:moveTo>
                  <a:cubicBezTo>
                    <a:pt x="67" y="6"/>
                    <a:pt x="67" y="6"/>
                    <a:pt x="67" y="6"/>
                  </a:cubicBezTo>
                  <a:cubicBezTo>
                    <a:pt x="59" y="2"/>
                    <a:pt x="50" y="0"/>
                    <a:pt x="41" y="0"/>
                  </a:cubicBezTo>
                  <a:cubicBezTo>
                    <a:pt x="18" y="2"/>
                    <a:pt x="0" y="21"/>
                    <a:pt x="0" y="45"/>
                  </a:cubicBezTo>
                  <a:cubicBezTo>
                    <a:pt x="0" y="220"/>
                    <a:pt x="0" y="220"/>
                    <a:pt x="0" y="220"/>
                  </a:cubicBezTo>
                  <a:cubicBezTo>
                    <a:pt x="0" y="244"/>
                    <a:pt x="20" y="264"/>
                    <a:pt x="44" y="264"/>
                  </a:cubicBezTo>
                  <a:cubicBezTo>
                    <a:pt x="69" y="264"/>
                    <a:pt x="89" y="244"/>
                    <a:pt x="89" y="220"/>
                  </a:cubicBezTo>
                  <a:cubicBezTo>
                    <a:pt x="89" y="122"/>
                    <a:pt x="89" y="122"/>
                    <a:pt x="89" y="122"/>
                  </a:cubicBezTo>
                  <a:cubicBezTo>
                    <a:pt x="174" y="171"/>
                    <a:pt x="174" y="171"/>
                    <a:pt x="174" y="171"/>
                  </a:cubicBezTo>
                  <a:cubicBezTo>
                    <a:pt x="195" y="183"/>
                    <a:pt x="222" y="176"/>
                    <a:pt x="235" y="155"/>
                  </a:cubicBezTo>
                  <a:cubicBezTo>
                    <a:pt x="247" y="133"/>
                    <a:pt x="240" y="106"/>
                    <a:pt x="218" y="94"/>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57" name="Google Shape;557;p40"/>
            <p:cNvSpPr/>
            <p:nvPr/>
          </p:nvSpPr>
          <p:spPr>
            <a:xfrm>
              <a:off x="1473" y="567"/>
              <a:ext cx="436" cy="491"/>
            </a:xfrm>
            <a:custGeom>
              <a:avLst/>
              <a:gdLst/>
              <a:ahLst/>
              <a:cxnLst/>
              <a:rect l="l" t="t" r="r" b="b"/>
              <a:pathLst>
                <a:path w="247" h="277" extrusionOk="0">
                  <a:moveTo>
                    <a:pt x="218" y="187"/>
                  </a:moveTo>
                  <a:cubicBezTo>
                    <a:pt x="134" y="138"/>
                    <a:pt x="134" y="138"/>
                    <a:pt x="134" y="138"/>
                  </a:cubicBezTo>
                  <a:cubicBezTo>
                    <a:pt x="218" y="90"/>
                    <a:pt x="218" y="90"/>
                    <a:pt x="218" y="90"/>
                  </a:cubicBezTo>
                  <a:cubicBezTo>
                    <a:pt x="240" y="77"/>
                    <a:pt x="247" y="50"/>
                    <a:pt x="235" y="29"/>
                  </a:cubicBezTo>
                  <a:cubicBezTo>
                    <a:pt x="222" y="7"/>
                    <a:pt x="195" y="0"/>
                    <a:pt x="174" y="12"/>
                  </a:cubicBezTo>
                  <a:cubicBezTo>
                    <a:pt x="22" y="100"/>
                    <a:pt x="22" y="100"/>
                    <a:pt x="22" y="100"/>
                  </a:cubicBezTo>
                  <a:cubicBezTo>
                    <a:pt x="12" y="106"/>
                    <a:pt x="5" y="116"/>
                    <a:pt x="2" y="127"/>
                  </a:cubicBezTo>
                  <a:cubicBezTo>
                    <a:pt x="1" y="130"/>
                    <a:pt x="0" y="134"/>
                    <a:pt x="0" y="137"/>
                  </a:cubicBezTo>
                  <a:cubicBezTo>
                    <a:pt x="0" y="142"/>
                    <a:pt x="1" y="147"/>
                    <a:pt x="2" y="152"/>
                  </a:cubicBezTo>
                  <a:cubicBezTo>
                    <a:pt x="5" y="162"/>
                    <a:pt x="12" y="171"/>
                    <a:pt x="22" y="177"/>
                  </a:cubicBezTo>
                  <a:cubicBezTo>
                    <a:pt x="174" y="265"/>
                    <a:pt x="174" y="265"/>
                    <a:pt x="174" y="265"/>
                  </a:cubicBezTo>
                  <a:cubicBezTo>
                    <a:pt x="195" y="277"/>
                    <a:pt x="222" y="270"/>
                    <a:pt x="235" y="248"/>
                  </a:cubicBezTo>
                  <a:cubicBezTo>
                    <a:pt x="247" y="227"/>
                    <a:pt x="240" y="200"/>
                    <a:pt x="218" y="187"/>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58" name="Google Shape;558;p40"/>
            <p:cNvSpPr/>
            <p:nvPr/>
          </p:nvSpPr>
          <p:spPr>
            <a:xfrm>
              <a:off x="2970" y="571"/>
              <a:ext cx="460" cy="485"/>
            </a:xfrm>
            <a:custGeom>
              <a:avLst/>
              <a:gdLst/>
              <a:ahLst/>
              <a:cxnLst/>
              <a:rect l="l" t="t" r="r" b="b"/>
              <a:pathLst>
                <a:path w="261" h="274" extrusionOk="0">
                  <a:moveTo>
                    <a:pt x="223" y="41"/>
                  </a:moveTo>
                  <a:cubicBezTo>
                    <a:pt x="199" y="16"/>
                    <a:pt x="167" y="0"/>
                    <a:pt x="130" y="0"/>
                  </a:cubicBezTo>
                  <a:cubicBezTo>
                    <a:pt x="94" y="0"/>
                    <a:pt x="62" y="16"/>
                    <a:pt x="38" y="41"/>
                  </a:cubicBezTo>
                  <a:cubicBezTo>
                    <a:pt x="15" y="66"/>
                    <a:pt x="0" y="100"/>
                    <a:pt x="0" y="137"/>
                  </a:cubicBezTo>
                  <a:cubicBezTo>
                    <a:pt x="0" y="174"/>
                    <a:pt x="15" y="209"/>
                    <a:pt x="38" y="234"/>
                  </a:cubicBezTo>
                  <a:cubicBezTo>
                    <a:pt x="62" y="259"/>
                    <a:pt x="94" y="274"/>
                    <a:pt x="130" y="274"/>
                  </a:cubicBezTo>
                  <a:cubicBezTo>
                    <a:pt x="167" y="274"/>
                    <a:pt x="199" y="259"/>
                    <a:pt x="223" y="234"/>
                  </a:cubicBezTo>
                  <a:cubicBezTo>
                    <a:pt x="246" y="209"/>
                    <a:pt x="261" y="174"/>
                    <a:pt x="261" y="137"/>
                  </a:cubicBezTo>
                  <a:cubicBezTo>
                    <a:pt x="261" y="100"/>
                    <a:pt x="246" y="66"/>
                    <a:pt x="223" y="41"/>
                  </a:cubicBezTo>
                  <a:moveTo>
                    <a:pt x="196" y="208"/>
                  </a:moveTo>
                  <a:cubicBezTo>
                    <a:pt x="179" y="226"/>
                    <a:pt x="155" y="237"/>
                    <a:pt x="130" y="237"/>
                  </a:cubicBezTo>
                  <a:cubicBezTo>
                    <a:pt x="105" y="237"/>
                    <a:pt x="82" y="226"/>
                    <a:pt x="65" y="208"/>
                  </a:cubicBezTo>
                  <a:cubicBezTo>
                    <a:pt x="48" y="190"/>
                    <a:pt x="37" y="165"/>
                    <a:pt x="37" y="137"/>
                  </a:cubicBezTo>
                  <a:cubicBezTo>
                    <a:pt x="37" y="109"/>
                    <a:pt x="48" y="84"/>
                    <a:pt x="65" y="66"/>
                  </a:cubicBezTo>
                  <a:cubicBezTo>
                    <a:pt x="82" y="48"/>
                    <a:pt x="105" y="37"/>
                    <a:pt x="130" y="37"/>
                  </a:cubicBezTo>
                  <a:cubicBezTo>
                    <a:pt x="155" y="37"/>
                    <a:pt x="179" y="48"/>
                    <a:pt x="196" y="66"/>
                  </a:cubicBezTo>
                  <a:cubicBezTo>
                    <a:pt x="213" y="84"/>
                    <a:pt x="223" y="109"/>
                    <a:pt x="223" y="137"/>
                  </a:cubicBezTo>
                  <a:cubicBezTo>
                    <a:pt x="223" y="165"/>
                    <a:pt x="213" y="190"/>
                    <a:pt x="196" y="208"/>
                  </a:cubicBezTo>
                  <a:close/>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559" name="Google Shape;559;p40"/>
          <p:cNvSpPr/>
          <p:nvPr/>
        </p:nvSpPr>
        <p:spPr>
          <a:xfrm rot="-5400000">
            <a:off x="5887745" y="1887244"/>
            <a:ext cx="2176991" cy="4335519"/>
          </a:xfrm>
          <a:custGeom>
            <a:avLst/>
            <a:gdLst/>
            <a:ahLst/>
            <a:cxnLst/>
            <a:rect l="l" t="t" r="r" b="b"/>
            <a:pathLst>
              <a:path w="2902655" h="5780692" extrusionOk="0">
                <a:moveTo>
                  <a:pt x="2902655" y="5004581"/>
                </a:moveTo>
                <a:lnTo>
                  <a:pt x="2452511" y="5780692"/>
                </a:lnTo>
                <a:lnTo>
                  <a:pt x="0" y="5780692"/>
                </a:lnTo>
                <a:lnTo>
                  <a:pt x="0" y="0"/>
                </a:lnTo>
                <a:close/>
              </a:path>
            </a:pathLst>
          </a:custGeom>
          <a:solidFill>
            <a:srgbClr val="66757A">
              <a:alpha val="471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60" name="Google Shape;560;p40"/>
          <p:cNvSpPr/>
          <p:nvPr/>
        </p:nvSpPr>
        <p:spPr>
          <a:xfrm>
            <a:off x="5872163" y="211931"/>
            <a:ext cx="3271838" cy="4833940"/>
          </a:xfrm>
          <a:custGeom>
            <a:avLst/>
            <a:gdLst/>
            <a:ahLst/>
            <a:cxnLst/>
            <a:rect l="l" t="t" r="r" b="b"/>
            <a:pathLst>
              <a:path w="1373" h="2026" extrusionOk="0">
                <a:moveTo>
                  <a:pt x="15" y="911"/>
                </a:moveTo>
                <a:cubicBezTo>
                  <a:pt x="6" y="941"/>
                  <a:pt x="2" y="971"/>
                  <a:pt x="1" y="1001"/>
                </a:cubicBezTo>
                <a:cubicBezTo>
                  <a:pt x="0" y="1043"/>
                  <a:pt x="5" y="1085"/>
                  <a:pt x="18" y="1125"/>
                </a:cubicBezTo>
                <a:cubicBezTo>
                  <a:pt x="33" y="1175"/>
                  <a:pt x="58" y="1221"/>
                  <a:pt x="92" y="1260"/>
                </a:cubicBezTo>
                <a:cubicBezTo>
                  <a:pt x="120" y="1293"/>
                  <a:pt x="153" y="1321"/>
                  <a:pt x="193" y="1344"/>
                </a:cubicBezTo>
                <a:cubicBezTo>
                  <a:pt x="1090" y="1862"/>
                  <a:pt x="1090" y="1862"/>
                  <a:pt x="1090" y="1862"/>
                </a:cubicBezTo>
                <a:cubicBezTo>
                  <a:pt x="1373" y="2026"/>
                  <a:pt x="1373" y="2026"/>
                  <a:pt x="1373" y="2026"/>
                </a:cubicBezTo>
                <a:cubicBezTo>
                  <a:pt x="1373" y="1143"/>
                  <a:pt x="1373" y="1143"/>
                  <a:pt x="1373" y="1143"/>
                </a:cubicBezTo>
                <a:cubicBezTo>
                  <a:pt x="1148" y="1013"/>
                  <a:pt x="1148" y="1013"/>
                  <a:pt x="1148" y="1013"/>
                </a:cubicBezTo>
                <a:cubicBezTo>
                  <a:pt x="1373" y="883"/>
                  <a:pt x="1373" y="883"/>
                  <a:pt x="1373" y="883"/>
                </a:cubicBezTo>
                <a:cubicBezTo>
                  <a:pt x="1373" y="0"/>
                  <a:pt x="1373" y="0"/>
                  <a:pt x="1373" y="0"/>
                </a:cubicBezTo>
                <a:cubicBezTo>
                  <a:pt x="193" y="681"/>
                  <a:pt x="193" y="681"/>
                  <a:pt x="193" y="681"/>
                </a:cubicBezTo>
                <a:cubicBezTo>
                  <a:pt x="101" y="734"/>
                  <a:pt x="40" y="817"/>
                  <a:pt x="15" y="911"/>
                </a:cubicBezTo>
                <a:close/>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pic>
        <p:nvPicPr>
          <p:cNvPr id="561" name="Google Shape;561;p40"/>
          <p:cNvPicPr preferRelativeResize="0"/>
          <p:nvPr/>
        </p:nvPicPr>
        <p:blipFill rotWithShape="1">
          <a:blip r:embed="rId3">
            <a:alphaModFix/>
          </a:blip>
          <a:srcRect t="94654" r="95314"/>
          <a:stretch/>
        </p:blipFill>
        <p:spPr>
          <a:xfrm>
            <a:off x="0" y="4868510"/>
            <a:ext cx="428386" cy="274990"/>
          </a:xfrm>
          <a:prstGeom prst="rect">
            <a:avLst/>
          </a:prstGeom>
          <a:noFill/>
          <a:ln>
            <a:noFill/>
          </a:ln>
        </p:spPr>
      </p:pic>
      <p:sp>
        <p:nvSpPr>
          <p:cNvPr id="562" name="Google Shape;562;p40"/>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a:t>
            </a:r>
            <a:r>
              <a:rPr lang="en" sz="600">
                <a:solidFill>
                  <a:srgbClr val="929292"/>
                </a:solidFill>
              </a:rPr>
              <a:t> 2018 </a:t>
            </a:r>
            <a:r>
              <a:rPr lang="en" sz="600" b="0" i="0">
                <a:solidFill>
                  <a:srgbClr val="929292"/>
                </a:solidFill>
                <a:latin typeface="Arial"/>
                <a:ea typeface="Arial"/>
                <a:cs typeface="Arial"/>
                <a:sym typeface="Arial"/>
              </a:rPr>
              <a:t>Snowflake Computing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Image">
  <p:cSld name="Title - Image">
    <p:spTree>
      <p:nvGrpSpPr>
        <p:cNvPr id="1" name="Shape 563"/>
        <p:cNvGrpSpPr/>
        <p:nvPr/>
      </p:nvGrpSpPr>
      <p:grpSpPr>
        <a:xfrm>
          <a:off x="0" y="0"/>
          <a:ext cx="0" cy="0"/>
          <a:chOff x="0" y="0"/>
          <a:chExt cx="0" cy="0"/>
        </a:xfrm>
      </p:grpSpPr>
      <p:sp>
        <p:nvSpPr>
          <p:cNvPr id="564" name="Google Shape;564;p41"/>
          <p:cNvSpPr txBox="1">
            <a:spLocks noGrp="1"/>
          </p:cNvSpPr>
          <p:nvPr>
            <p:ph type="body" idx="1"/>
          </p:nvPr>
        </p:nvSpPr>
        <p:spPr>
          <a:xfrm>
            <a:off x="428387" y="1177290"/>
            <a:ext cx="5383200" cy="2080200"/>
          </a:xfrm>
          <a:prstGeom prst="rect">
            <a:avLst/>
          </a:prstGeom>
          <a:noFill/>
          <a:ln>
            <a:noFill/>
          </a:ln>
        </p:spPr>
        <p:txBody>
          <a:bodyPr spcFirstLastPara="1" wrap="square" lIns="68575" tIns="34275" rIns="68575" bIns="34275" anchor="b" anchorCtr="0">
            <a:noAutofit/>
          </a:bodyPr>
          <a:lstStyle>
            <a:lvl1pPr marL="457200" marR="0" lvl="0" indent="-228600" algn="l" rtl="0">
              <a:lnSpc>
                <a:spcPct val="70000"/>
              </a:lnSpc>
              <a:spcBef>
                <a:spcPts val="800"/>
              </a:spcBef>
              <a:spcAft>
                <a:spcPts val="0"/>
              </a:spcAft>
              <a:buClr>
                <a:schemeClr val="lt1"/>
              </a:buClr>
              <a:buSzPts val="4500"/>
              <a:buFont typeface="Arial"/>
              <a:buNone/>
              <a:defRPr sz="4500" b="1"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65" name="Google Shape;565;p41"/>
          <p:cNvSpPr txBox="1">
            <a:spLocks noGrp="1"/>
          </p:cNvSpPr>
          <p:nvPr>
            <p:ph type="body" idx="2"/>
          </p:nvPr>
        </p:nvSpPr>
        <p:spPr>
          <a:xfrm>
            <a:off x="428387" y="3314938"/>
            <a:ext cx="5389500" cy="725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66" name="Google Shape;566;p41"/>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a:t>
            </a:r>
            <a:r>
              <a:rPr lang="en" sz="600">
                <a:solidFill>
                  <a:srgbClr val="929292"/>
                </a:solidFill>
              </a:rPr>
              <a:t> 2018 </a:t>
            </a:r>
            <a:r>
              <a:rPr lang="en" sz="600" b="0" i="0">
                <a:solidFill>
                  <a:srgbClr val="929292"/>
                </a:solidFill>
                <a:latin typeface="Arial"/>
                <a:ea typeface="Arial"/>
                <a:cs typeface="Arial"/>
                <a:sym typeface="Arial"/>
              </a:rPr>
              <a:t>Snowflake Computing Inc. All Rights Reserved</a:t>
            </a:r>
            <a:endParaRPr sz="600">
              <a:solidFill>
                <a:srgbClr val="929292"/>
              </a:solidFill>
              <a:latin typeface="Arial"/>
              <a:ea typeface="Arial"/>
              <a:cs typeface="Arial"/>
              <a:sym typeface="Arial"/>
            </a:endParaRPr>
          </a:p>
        </p:txBody>
      </p:sp>
      <p:sp>
        <p:nvSpPr>
          <p:cNvPr id="567" name="Google Shape;567;p41"/>
          <p:cNvSpPr txBox="1">
            <a:spLocks noGrp="1"/>
          </p:cNvSpPr>
          <p:nvPr>
            <p:ph type="body" idx="3"/>
          </p:nvPr>
        </p:nvSpPr>
        <p:spPr>
          <a:xfrm>
            <a:off x="428387" y="4537949"/>
            <a:ext cx="6446700" cy="2286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lt1"/>
              </a:buClr>
              <a:buSzPts val="1100"/>
              <a:buFont typeface="Arial"/>
              <a:buNone/>
              <a:defRPr sz="1100" b="1"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68" name="Google Shape;568;p41"/>
          <p:cNvSpPr txBox="1">
            <a:spLocks noGrp="1"/>
          </p:cNvSpPr>
          <p:nvPr>
            <p:ph type="sldNum" idx="12"/>
          </p:nvPr>
        </p:nvSpPr>
        <p:spPr>
          <a:xfrm>
            <a:off x="8657901" y="4870635"/>
            <a:ext cx="257100" cy="1617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600" b="0" i="0">
                <a:solidFill>
                  <a:srgbClr val="929292"/>
                </a:solidFill>
                <a:latin typeface="Arial"/>
                <a:ea typeface="Arial"/>
                <a:cs typeface="Arial"/>
                <a:sym typeface="Arial"/>
              </a:defRPr>
            </a:lvl1pPr>
            <a:lvl2pPr marL="0" marR="0" lvl="1" indent="0" algn="r" rtl="0">
              <a:spcBef>
                <a:spcPts val="0"/>
              </a:spcBef>
              <a:buNone/>
              <a:defRPr sz="600" b="0" i="0">
                <a:solidFill>
                  <a:srgbClr val="929292"/>
                </a:solidFill>
                <a:latin typeface="Arial"/>
                <a:ea typeface="Arial"/>
                <a:cs typeface="Arial"/>
                <a:sym typeface="Arial"/>
              </a:defRPr>
            </a:lvl2pPr>
            <a:lvl3pPr marL="0" marR="0" lvl="2" indent="0" algn="r" rtl="0">
              <a:spcBef>
                <a:spcPts val="0"/>
              </a:spcBef>
              <a:buNone/>
              <a:defRPr sz="600" b="0" i="0">
                <a:solidFill>
                  <a:srgbClr val="929292"/>
                </a:solidFill>
                <a:latin typeface="Arial"/>
                <a:ea typeface="Arial"/>
                <a:cs typeface="Arial"/>
                <a:sym typeface="Arial"/>
              </a:defRPr>
            </a:lvl3pPr>
            <a:lvl4pPr marL="0" marR="0" lvl="3" indent="0" algn="r" rtl="0">
              <a:spcBef>
                <a:spcPts val="0"/>
              </a:spcBef>
              <a:buNone/>
              <a:defRPr sz="600" b="0" i="0">
                <a:solidFill>
                  <a:srgbClr val="929292"/>
                </a:solidFill>
                <a:latin typeface="Arial"/>
                <a:ea typeface="Arial"/>
                <a:cs typeface="Arial"/>
                <a:sym typeface="Arial"/>
              </a:defRPr>
            </a:lvl4pPr>
            <a:lvl5pPr marL="0" marR="0" lvl="4" indent="0" algn="r" rtl="0">
              <a:spcBef>
                <a:spcPts val="0"/>
              </a:spcBef>
              <a:buNone/>
              <a:defRPr sz="600" b="0" i="0">
                <a:solidFill>
                  <a:srgbClr val="929292"/>
                </a:solidFill>
                <a:latin typeface="Arial"/>
                <a:ea typeface="Arial"/>
                <a:cs typeface="Arial"/>
                <a:sym typeface="Arial"/>
              </a:defRPr>
            </a:lvl5pPr>
            <a:lvl6pPr marL="0" marR="0" lvl="5" indent="0" algn="r" rtl="0">
              <a:spcBef>
                <a:spcPts val="0"/>
              </a:spcBef>
              <a:buNone/>
              <a:defRPr sz="600" b="0" i="0">
                <a:solidFill>
                  <a:srgbClr val="929292"/>
                </a:solidFill>
                <a:latin typeface="Arial"/>
                <a:ea typeface="Arial"/>
                <a:cs typeface="Arial"/>
                <a:sym typeface="Arial"/>
              </a:defRPr>
            </a:lvl6pPr>
            <a:lvl7pPr marL="0" marR="0" lvl="6" indent="0" algn="r" rtl="0">
              <a:spcBef>
                <a:spcPts val="0"/>
              </a:spcBef>
              <a:buNone/>
              <a:defRPr sz="600" b="0" i="0">
                <a:solidFill>
                  <a:srgbClr val="929292"/>
                </a:solidFill>
                <a:latin typeface="Arial"/>
                <a:ea typeface="Arial"/>
                <a:cs typeface="Arial"/>
                <a:sym typeface="Arial"/>
              </a:defRPr>
            </a:lvl7pPr>
            <a:lvl8pPr marL="0" marR="0" lvl="7" indent="0" algn="r" rtl="0">
              <a:spcBef>
                <a:spcPts val="0"/>
              </a:spcBef>
              <a:buNone/>
              <a:defRPr sz="600" b="0" i="0">
                <a:solidFill>
                  <a:srgbClr val="929292"/>
                </a:solidFill>
                <a:latin typeface="Arial"/>
                <a:ea typeface="Arial"/>
                <a:cs typeface="Arial"/>
                <a:sym typeface="Arial"/>
              </a:defRPr>
            </a:lvl8pPr>
            <a:lvl9pPr marL="0" marR="0" lvl="8" indent="0" algn="r" rtl="0">
              <a:spcBef>
                <a:spcPts val="0"/>
              </a:spcBef>
              <a:buNone/>
              <a:defRPr sz="600" b="0" i="0">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ulti-use layout">
  <p:cSld name="Multi-use layout">
    <p:spTree>
      <p:nvGrpSpPr>
        <p:cNvPr id="1" name="Shape 569"/>
        <p:cNvGrpSpPr/>
        <p:nvPr/>
      </p:nvGrpSpPr>
      <p:grpSpPr>
        <a:xfrm>
          <a:off x="0" y="0"/>
          <a:ext cx="0" cy="0"/>
          <a:chOff x="0" y="0"/>
          <a:chExt cx="0" cy="0"/>
        </a:xfrm>
      </p:grpSpPr>
      <p:sp>
        <p:nvSpPr>
          <p:cNvPr id="570" name="Google Shape;570;p42"/>
          <p:cNvSpPr/>
          <p:nvPr/>
        </p:nvSpPr>
        <p:spPr>
          <a:xfrm>
            <a:off x="0" y="4783455"/>
            <a:ext cx="611400" cy="3600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71" name="Google Shape;571;p42"/>
          <p:cNvSpPr txBox="1">
            <a:spLocks noGrp="1"/>
          </p:cNvSpPr>
          <p:nvPr>
            <p:ph type="body" idx="1"/>
          </p:nvPr>
        </p:nvSpPr>
        <p:spPr>
          <a:xfrm>
            <a:off x="302895" y="384572"/>
            <a:ext cx="8589600" cy="543000"/>
          </a:xfrm>
          <a:prstGeom prst="rect">
            <a:avLst/>
          </a:prstGeom>
          <a:noFill/>
          <a:ln>
            <a:noFill/>
          </a:ln>
        </p:spPr>
        <p:txBody>
          <a:bodyPr spcFirstLastPara="1" wrap="square" lIns="68575" tIns="34275" rIns="68575" bIns="34275" anchor="b" anchorCtr="0">
            <a:noAutofit/>
          </a:bodyPr>
          <a:lstStyle>
            <a:lvl1pPr marL="457200" marR="0" lvl="0" indent="-228600" algn="ctr" rtl="0">
              <a:lnSpc>
                <a:spcPct val="90000"/>
              </a:lnSpc>
              <a:spcBef>
                <a:spcPts val="80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72" name="Google Shape;572;p42"/>
          <p:cNvSpPr txBox="1">
            <a:spLocks noGrp="1"/>
          </p:cNvSpPr>
          <p:nvPr>
            <p:ph type="body" idx="2"/>
          </p:nvPr>
        </p:nvSpPr>
        <p:spPr>
          <a:xfrm>
            <a:off x="304562" y="943213"/>
            <a:ext cx="8601300" cy="294900"/>
          </a:xfrm>
          <a:prstGeom prst="rect">
            <a:avLst/>
          </a:prstGeom>
          <a:noFill/>
          <a:ln>
            <a:noFill/>
          </a:ln>
        </p:spPr>
        <p:txBody>
          <a:bodyPr spcFirstLastPara="1" wrap="square" lIns="68575" tIns="34275" rIns="68575" bIns="34275" anchor="t" anchorCtr="0">
            <a:noAutofit/>
          </a:bodyPr>
          <a:lstStyle>
            <a:lvl1pPr marL="457200" marR="0" lvl="0" indent="-228600" algn="ctr" rtl="0">
              <a:lnSpc>
                <a:spcPct val="90000"/>
              </a:lnSpc>
              <a:spcBef>
                <a:spcPts val="800"/>
              </a:spcBef>
              <a:spcAft>
                <a:spcPts val="0"/>
              </a:spcAft>
              <a:buClr>
                <a:srgbClr val="5B5B5B"/>
              </a:buClr>
              <a:buSzPts val="1600"/>
              <a:buFont typeface="Arial"/>
              <a:buNone/>
              <a:defRPr sz="1600" b="0" i="0" u="none" strike="noStrike" cap="none">
                <a:solidFill>
                  <a:srgbClr val="5B5B5B"/>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73" name="Google Shape;573;p42"/>
          <p:cNvSpPr txBox="1">
            <a:spLocks noGrp="1"/>
          </p:cNvSpPr>
          <p:nvPr>
            <p:ph type="sldNum" idx="12"/>
          </p:nvPr>
        </p:nvSpPr>
        <p:spPr>
          <a:xfrm>
            <a:off x="8657901" y="4870635"/>
            <a:ext cx="257100" cy="1617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600" b="0" i="0">
                <a:solidFill>
                  <a:srgbClr val="929292"/>
                </a:solidFill>
                <a:latin typeface="Arial"/>
                <a:ea typeface="Arial"/>
                <a:cs typeface="Arial"/>
                <a:sym typeface="Arial"/>
              </a:defRPr>
            </a:lvl1pPr>
            <a:lvl2pPr marL="0" marR="0" lvl="1" indent="0" algn="r" rtl="0">
              <a:spcBef>
                <a:spcPts val="0"/>
              </a:spcBef>
              <a:buNone/>
              <a:defRPr sz="600" b="0" i="0">
                <a:solidFill>
                  <a:srgbClr val="929292"/>
                </a:solidFill>
                <a:latin typeface="Arial"/>
                <a:ea typeface="Arial"/>
                <a:cs typeface="Arial"/>
                <a:sym typeface="Arial"/>
              </a:defRPr>
            </a:lvl2pPr>
            <a:lvl3pPr marL="0" marR="0" lvl="2" indent="0" algn="r" rtl="0">
              <a:spcBef>
                <a:spcPts val="0"/>
              </a:spcBef>
              <a:buNone/>
              <a:defRPr sz="600" b="0" i="0">
                <a:solidFill>
                  <a:srgbClr val="929292"/>
                </a:solidFill>
                <a:latin typeface="Arial"/>
                <a:ea typeface="Arial"/>
                <a:cs typeface="Arial"/>
                <a:sym typeface="Arial"/>
              </a:defRPr>
            </a:lvl3pPr>
            <a:lvl4pPr marL="0" marR="0" lvl="3" indent="0" algn="r" rtl="0">
              <a:spcBef>
                <a:spcPts val="0"/>
              </a:spcBef>
              <a:buNone/>
              <a:defRPr sz="600" b="0" i="0">
                <a:solidFill>
                  <a:srgbClr val="929292"/>
                </a:solidFill>
                <a:latin typeface="Arial"/>
                <a:ea typeface="Arial"/>
                <a:cs typeface="Arial"/>
                <a:sym typeface="Arial"/>
              </a:defRPr>
            </a:lvl4pPr>
            <a:lvl5pPr marL="0" marR="0" lvl="4" indent="0" algn="r" rtl="0">
              <a:spcBef>
                <a:spcPts val="0"/>
              </a:spcBef>
              <a:buNone/>
              <a:defRPr sz="600" b="0" i="0">
                <a:solidFill>
                  <a:srgbClr val="929292"/>
                </a:solidFill>
                <a:latin typeface="Arial"/>
                <a:ea typeface="Arial"/>
                <a:cs typeface="Arial"/>
                <a:sym typeface="Arial"/>
              </a:defRPr>
            </a:lvl5pPr>
            <a:lvl6pPr marL="0" marR="0" lvl="5" indent="0" algn="r" rtl="0">
              <a:spcBef>
                <a:spcPts val="0"/>
              </a:spcBef>
              <a:buNone/>
              <a:defRPr sz="600" b="0" i="0">
                <a:solidFill>
                  <a:srgbClr val="929292"/>
                </a:solidFill>
                <a:latin typeface="Arial"/>
                <a:ea typeface="Arial"/>
                <a:cs typeface="Arial"/>
                <a:sym typeface="Arial"/>
              </a:defRPr>
            </a:lvl6pPr>
            <a:lvl7pPr marL="0" marR="0" lvl="6" indent="0" algn="r" rtl="0">
              <a:spcBef>
                <a:spcPts val="0"/>
              </a:spcBef>
              <a:buNone/>
              <a:defRPr sz="600" b="0" i="0">
                <a:solidFill>
                  <a:srgbClr val="929292"/>
                </a:solidFill>
                <a:latin typeface="Arial"/>
                <a:ea typeface="Arial"/>
                <a:cs typeface="Arial"/>
                <a:sym typeface="Arial"/>
              </a:defRPr>
            </a:lvl7pPr>
            <a:lvl8pPr marL="0" marR="0" lvl="7" indent="0" algn="r" rtl="0">
              <a:spcBef>
                <a:spcPts val="0"/>
              </a:spcBef>
              <a:buNone/>
              <a:defRPr sz="600" b="0" i="0">
                <a:solidFill>
                  <a:srgbClr val="929292"/>
                </a:solidFill>
                <a:latin typeface="Arial"/>
                <a:ea typeface="Arial"/>
                <a:cs typeface="Arial"/>
                <a:sym typeface="Arial"/>
              </a:defRPr>
            </a:lvl8pPr>
            <a:lvl9pPr marL="0" marR="0" lvl="8" indent="0" algn="r" rtl="0">
              <a:spcBef>
                <a:spcPts val="0"/>
              </a:spcBef>
              <a:buNone/>
              <a:defRPr sz="600" b="0" i="0">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74" name="Google Shape;574;p42"/>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a:t>
            </a:r>
            <a:r>
              <a:rPr lang="en" sz="600">
                <a:solidFill>
                  <a:srgbClr val="929292"/>
                </a:solidFill>
              </a:rPr>
              <a:t> 2018 </a:t>
            </a:r>
            <a:r>
              <a:rPr lang="en" sz="600" b="0" i="0">
                <a:solidFill>
                  <a:srgbClr val="929292"/>
                </a:solidFill>
                <a:latin typeface="Arial"/>
                <a:ea typeface="Arial"/>
                <a:cs typeface="Arial"/>
                <a:sym typeface="Arial"/>
              </a:rPr>
              <a:t>Snowflake Computing Inc. All Rights Reserved</a:t>
            </a:r>
            <a:endParaRPr sz="600">
              <a:solidFill>
                <a:srgbClr val="929292"/>
              </a:solidFill>
              <a:latin typeface="Arial"/>
              <a:ea typeface="Arial"/>
              <a:cs typeface="Arial"/>
              <a:sym typeface="Arial"/>
            </a:endParaRPr>
          </a:p>
        </p:txBody>
      </p:sp>
      <p:sp>
        <p:nvSpPr>
          <p:cNvPr id="575" name="Google Shape;575;p42"/>
          <p:cNvSpPr/>
          <p:nvPr/>
        </p:nvSpPr>
        <p:spPr>
          <a:xfrm>
            <a:off x="345160" y="4874129"/>
            <a:ext cx="151596" cy="137160"/>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29B5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Layout">
  <p:cSld name="One Column Layout">
    <p:spTree>
      <p:nvGrpSpPr>
        <p:cNvPr id="1" name="Shape 576"/>
        <p:cNvGrpSpPr/>
        <p:nvPr/>
      </p:nvGrpSpPr>
      <p:grpSpPr>
        <a:xfrm>
          <a:off x="0" y="0"/>
          <a:ext cx="0" cy="0"/>
          <a:chOff x="0" y="0"/>
          <a:chExt cx="0" cy="0"/>
        </a:xfrm>
      </p:grpSpPr>
      <p:grpSp>
        <p:nvGrpSpPr>
          <p:cNvPr id="577" name="Google Shape;577;p43"/>
          <p:cNvGrpSpPr/>
          <p:nvPr/>
        </p:nvGrpSpPr>
        <p:grpSpPr>
          <a:xfrm>
            <a:off x="345152" y="4876022"/>
            <a:ext cx="135124" cy="133368"/>
            <a:chOff x="2940050" y="1514475"/>
            <a:chExt cx="4643437" cy="4583110"/>
          </a:xfrm>
        </p:grpSpPr>
        <p:sp>
          <p:nvSpPr>
            <p:cNvPr id="578" name="Google Shape;578;p43"/>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579" name="Google Shape;579;p43"/>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580" name="Google Shape;580;p43"/>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581" name="Google Shape;581;p43"/>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582" name="Google Shape;582;p43"/>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583" name="Google Shape;583;p43"/>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584" name="Google Shape;584;p43"/>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sp>
        <p:nvSpPr>
          <p:cNvPr id="585" name="Google Shape;585;p43"/>
          <p:cNvSpPr txBox="1">
            <a:spLocks noGrp="1"/>
          </p:cNvSpPr>
          <p:nvPr>
            <p:ph type="body" idx="1"/>
          </p:nvPr>
        </p:nvSpPr>
        <p:spPr>
          <a:xfrm>
            <a:off x="314275" y="992624"/>
            <a:ext cx="8583900" cy="37851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86" name="Google Shape;586;p43"/>
          <p:cNvSpPr txBox="1">
            <a:spLocks noGrp="1"/>
          </p:cNvSpPr>
          <p:nvPr>
            <p:ph type="body" idx="2"/>
          </p:nvPr>
        </p:nvSpPr>
        <p:spPr>
          <a:xfrm>
            <a:off x="302895" y="384572"/>
            <a:ext cx="8589600" cy="543000"/>
          </a:xfrm>
          <a:prstGeom prst="rect">
            <a:avLst/>
          </a:prstGeom>
          <a:noFill/>
          <a:ln>
            <a:noFill/>
          </a:ln>
        </p:spPr>
        <p:txBody>
          <a:bodyPr spcFirstLastPara="1" wrap="square" lIns="68575" tIns="34275" rIns="68575" bIns="34275" anchor="b" anchorCtr="0">
            <a:noAutofit/>
          </a:bodyPr>
          <a:lstStyle>
            <a:lvl1pPr marL="457200" marR="0" lvl="0" indent="-228600" algn="ctr" rtl="0">
              <a:lnSpc>
                <a:spcPct val="90000"/>
              </a:lnSpc>
              <a:spcBef>
                <a:spcPts val="80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grpSp>
        <p:nvGrpSpPr>
          <p:cNvPr id="587" name="Google Shape;587;p43"/>
          <p:cNvGrpSpPr/>
          <p:nvPr/>
        </p:nvGrpSpPr>
        <p:grpSpPr>
          <a:xfrm>
            <a:off x="345152" y="4876022"/>
            <a:ext cx="135124" cy="133368"/>
            <a:chOff x="2940050" y="1514475"/>
            <a:chExt cx="4643437" cy="4583110"/>
          </a:xfrm>
        </p:grpSpPr>
        <p:sp>
          <p:nvSpPr>
            <p:cNvPr id="588" name="Google Shape;588;p43"/>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589" name="Google Shape;589;p43"/>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590" name="Google Shape;590;p43"/>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591" name="Google Shape;591;p43"/>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592" name="Google Shape;592;p43"/>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593" name="Google Shape;593;p43"/>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594" name="Google Shape;594;p43"/>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sp>
        <p:nvSpPr>
          <p:cNvPr id="595" name="Google Shape;595;p43"/>
          <p:cNvSpPr txBox="1">
            <a:spLocks noGrp="1"/>
          </p:cNvSpPr>
          <p:nvPr>
            <p:ph type="sldNum" idx="12"/>
          </p:nvPr>
        </p:nvSpPr>
        <p:spPr>
          <a:xfrm>
            <a:off x="8657901" y="4870635"/>
            <a:ext cx="257100" cy="1617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600" b="0" i="0">
                <a:solidFill>
                  <a:srgbClr val="929292"/>
                </a:solidFill>
                <a:latin typeface="Arial"/>
                <a:ea typeface="Arial"/>
                <a:cs typeface="Arial"/>
                <a:sym typeface="Arial"/>
              </a:defRPr>
            </a:lvl1pPr>
            <a:lvl2pPr marL="0" marR="0" lvl="1" indent="0" algn="r" rtl="0">
              <a:spcBef>
                <a:spcPts val="0"/>
              </a:spcBef>
              <a:buNone/>
              <a:defRPr sz="600" b="0" i="0">
                <a:solidFill>
                  <a:srgbClr val="929292"/>
                </a:solidFill>
                <a:latin typeface="Arial"/>
                <a:ea typeface="Arial"/>
                <a:cs typeface="Arial"/>
                <a:sym typeface="Arial"/>
              </a:defRPr>
            </a:lvl2pPr>
            <a:lvl3pPr marL="0" marR="0" lvl="2" indent="0" algn="r" rtl="0">
              <a:spcBef>
                <a:spcPts val="0"/>
              </a:spcBef>
              <a:buNone/>
              <a:defRPr sz="600" b="0" i="0">
                <a:solidFill>
                  <a:srgbClr val="929292"/>
                </a:solidFill>
                <a:latin typeface="Arial"/>
                <a:ea typeface="Arial"/>
                <a:cs typeface="Arial"/>
                <a:sym typeface="Arial"/>
              </a:defRPr>
            </a:lvl3pPr>
            <a:lvl4pPr marL="0" marR="0" lvl="3" indent="0" algn="r" rtl="0">
              <a:spcBef>
                <a:spcPts val="0"/>
              </a:spcBef>
              <a:buNone/>
              <a:defRPr sz="600" b="0" i="0">
                <a:solidFill>
                  <a:srgbClr val="929292"/>
                </a:solidFill>
                <a:latin typeface="Arial"/>
                <a:ea typeface="Arial"/>
                <a:cs typeface="Arial"/>
                <a:sym typeface="Arial"/>
              </a:defRPr>
            </a:lvl4pPr>
            <a:lvl5pPr marL="0" marR="0" lvl="4" indent="0" algn="r" rtl="0">
              <a:spcBef>
                <a:spcPts val="0"/>
              </a:spcBef>
              <a:buNone/>
              <a:defRPr sz="600" b="0" i="0">
                <a:solidFill>
                  <a:srgbClr val="929292"/>
                </a:solidFill>
                <a:latin typeface="Arial"/>
                <a:ea typeface="Arial"/>
                <a:cs typeface="Arial"/>
                <a:sym typeface="Arial"/>
              </a:defRPr>
            </a:lvl5pPr>
            <a:lvl6pPr marL="0" marR="0" lvl="5" indent="0" algn="r" rtl="0">
              <a:spcBef>
                <a:spcPts val="0"/>
              </a:spcBef>
              <a:buNone/>
              <a:defRPr sz="600" b="0" i="0">
                <a:solidFill>
                  <a:srgbClr val="929292"/>
                </a:solidFill>
                <a:latin typeface="Arial"/>
                <a:ea typeface="Arial"/>
                <a:cs typeface="Arial"/>
                <a:sym typeface="Arial"/>
              </a:defRPr>
            </a:lvl6pPr>
            <a:lvl7pPr marL="0" marR="0" lvl="6" indent="0" algn="r" rtl="0">
              <a:spcBef>
                <a:spcPts val="0"/>
              </a:spcBef>
              <a:buNone/>
              <a:defRPr sz="600" b="0" i="0">
                <a:solidFill>
                  <a:srgbClr val="929292"/>
                </a:solidFill>
                <a:latin typeface="Arial"/>
                <a:ea typeface="Arial"/>
                <a:cs typeface="Arial"/>
                <a:sym typeface="Arial"/>
              </a:defRPr>
            </a:lvl7pPr>
            <a:lvl8pPr marL="0" marR="0" lvl="7" indent="0" algn="r" rtl="0">
              <a:spcBef>
                <a:spcPts val="0"/>
              </a:spcBef>
              <a:buNone/>
              <a:defRPr sz="600" b="0" i="0">
                <a:solidFill>
                  <a:srgbClr val="929292"/>
                </a:solidFill>
                <a:latin typeface="Arial"/>
                <a:ea typeface="Arial"/>
                <a:cs typeface="Arial"/>
                <a:sym typeface="Arial"/>
              </a:defRPr>
            </a:lvl8pPr>
            <a:lvl9pPr marL="0" marR="0" lvl="8" indent="0" algn="r" rtl="0">
              <a:spcBef>
                <a:spcPts val="0"/>
              </a:spcBef>
              <a:buNone/>
              <a:defRPr sz="600" b="0" i="0">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96" name="Google Shape;596;p43"/>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a:t>
            </a:r>
            <a:r>
              <a:rPr lang="en" sz="600">
                <a:solidFill>
                  <a:srgbClr val="929292"/>
                </a:solidFill>
              </a:rPr>
              <a:t> 2018 </a:t>
            </a:r>
            <a:r>
              <a:rPr lang="en" sz="600" b="0" i="0">
                <a:solidFill>
                  <a:srgbClr val="929292"/>
                </a:solidFill>
                <a:latin typeface="Arial"/>
                <a:ea typeface="Arial"/>
                <a:cs typeface="Arial"/>
                <a:sym typeface="Arial"/>
              </a:rPr>
              <a:t>Snowflake Computing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597"/>
        <p:cNvGrpSpPr/>
        <p:nvPr/>
      </p:nvGrpSpPr>
      <p:grpSpPr>
        <a:xfrm>
          <a:off x="0" y="0"/>
          <a:ext cx="0" cy="0"/>
          <a:chOff x="0" y="0"/>
          <a:chExt cx="0" cy="0"/>
        </a:xfrm>
      </p:grpSpPr>
      <p:sp>
        <p:nvSpPr>
          <p:cNvPr id="598" name="Google Shape;598;p44"/>
          <p:cNvSpPr/>
          <p:nvPr/>
        </p:nvSpPr>
        <p:spPr>
          <a:xfrm>
            <a:off x="5636772" y="1691681"/>
            <a:ext cx="3507229" cy="3451820"/>
          </a:xfrm>
          <a:custGeom>
            <a:avLst/>
            <a:gdLst/>
            <a:ahLst/>
            <a:cxnLst/>
            <a:rect l="l" t="t" r="r" b="b"/>
            <a:pathLst>
              <a:path w="4676305" h="4602426" extrusionOk="0">
                <a:moveTo>
                  <a:pt x="4676305" y="0"/>
                </a:moveTo>
                <a:lnTo>
                  <a:pt x="4676305" y="2656059"/>
                </a:lnTo>
                <a:lnTo>
                  <a:pt x="4491197" y="2763226"/>
                </a:lnTo>
                <a:cubicBezTo>
                  <a:pt x="4219399" y="2920582"/>
                  <a:pt x="3884879" y="3114251"/>
                  <a:pt x="3473161" y="3352612"/>
                </a:cubicBezTo>
                <a:cubicBezTo>
                  <a:pt x="3473161" y="3352612"/>
                  <a:pt x="3473161" y="3352612"/>
                  <a:pt x="4650953" y="4032052"/>
                </a:cubicBezTo>
                <a:lnTo>
                  <a:pt x="4676305" y="4046677"/>
                </a:lnTo>
                <a:lnTo>
                  <a:pt x="4676305" y="4602426"/>
                </a:lnTo>
                <a:lnTo>
                  <a:pt x="1010917" y="4602426"/>
                </a:lnTo>
                <a:lnTo>
                  <a:pt x="937870" y="4560178"/>
                </a:lnTo>
                <a:cubicBezTo>
                  <a:pt x="822646" y="4493535"/>
                  <a:pt x="703705" y="4424742"/>
                  <a:pt x="580927" y="4353730"/>
                </a:cubicBezTo>
                <a:cubicBezTo>
                  <a:pt x="317790" y="4201633"/>
                  <a:pt x="136317" y="3961001"/>
                  <a:pt x="54654" y="3693129"/>
                </a:cubicBezTo>
                <a:cubicBezTo>
                  <a:pt x="13822" y="3568273"/>
                  <a:pt x="-2057" y="3441146"/>
                  <a:pt x="212" y="3316290"/>
                </a:cubicBezTo>
                <a:cubicBezTo>
                  <a:pt x="4749" y="3225486"/>
                  <a:pt x="18359" y="3132412"/>
                  <a:pt x="43312" y="3041607"/>
                </a:cubicBezTo>
                <a:cubicBezTo>
                  <a:pt x="120438" y="2760114"/>
                  <a:pt x="306448" y="2505861"/>
                  <a:pt x="580927" y="2346954"/>
                </a:cubicBezTo>
                <a:cubicBezTo>
                  <a:pt x="580927" y="2346954"/>
                  <a:pt x="580927" y="2346954"/>
                  <a:pt x="4509827" y="76845"/>
                </a:cubicBezTo>
                <a:cubicBezTo>
                  <a:pt x="4555762" y="50739"/>
                  <a:pt x="4602690" y="28037"/>
                  <a:pt x="4650292" y="8671"/>
                </a:cubicBezTo>
                <a:close/>
              </a:path>
            </a:pathLst>
          </a:custGeom>
          <a:solidFill>
            <a:srgbClr val="F2F5F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99" name="Google Shape;599;p44"/>
          <p:cNvSpPr/>
          <p:nvPr/>
        </p:nvSpPr>
        <p:spPr>
          <a:xfrm flipH="1">
            <a:off x="0" y="68579"/>
            <a:ext cx="3148378" cy="4651534"/>
          </a:xfrm>
          <a:custGeom>
            <a:avLst/>
            <a:gdLst/>
            <a:ahLst/>
            <a:cxnLst/>
            <a:rect l="l" t="t" r="r" b="b"/>
            <a:pathLst>
              <a:path w="1373" h="2026" extrusionOk="0">
                <a:moveTo>
                  <a:pt x="15" y="911"/>
                </a:moveTo>
                <a:cubicBezTo>
                  <a:pt x="6" y="941"/>
                  <a:pt x="2" y="971"/>
                  <a:pt x="1" y="1001"/>
                </a:cubicBezTo>
                <a:cubicBezTo>
                  <a:pt x="0" y="1043"/>
                  <a:pt x="5" y="1085"/>
                  <a:pt x="18" y="1125"/>
                </a:cubicBezTo>
                <a:cubicBezTo>
                  <a:pt x="33" y="1175"/>
                  <a:pt x="58" y="1221"/>
                  <a:pt x="92" y="1260"/>
                </a:cubicBezTo>
                <a:cubicBezTo>
                  <a:pt x="120" y="1293"/>
                  <a:pt x="153" y="1321"/>
                  <a:pt x="193" y="1344"/>
                </a:cubicBezTo>
                <a:cubicBezTo>
                  <a:pt x="1090" y="1862"/>
                  <a:pt x="1090" y="1862"/>
                  <a:pt x="1090" y="1862"/>
                </a:cubicBezTo>
                <a:cubicBezTo>
                  <a:pt x="1373" y="2026"/>
                  <a:pt x="1373" y="2026"/>
                  <a:pt x="1373" y="2026"/>
                </a:cubicBezTo>
                <a:cubicBezTo>
                  <a:pt x="1373" y="1143"/>
                  <a:pt x="1373" y="1143"/>
                  <a:pt x="1373" y="1143"/>
                </a:cubicBezTo>
                <a:cubicBezTo>
                  <a:pt x="1148" y="1013"/>
                  <a:pt x="1148" y="1013"/>
                  <a:pt x="1148" y="1013"/>
                </a:cubicBezTo>
                <a:cubicBezTo>
                  <a:pt x="1373" y="883"/>
                  <a:pt x="1373" y="883"/>
                  <a:pt x="1373" y="883"/>
                </a:cubicBezTo>
                <a:cubicBezTo>
                  <a:pt x="1373" y="0"/>
                  <a:pt x="1373" y="0"/>
                  <a:pt x="1373" y="0"/>
                </a:cubicBezTo>
                <a:cubicBezTo>
                  <a:pt x="193" y="681"/>
                  <a:pt x="193" y="681"/>
                  <a:pt x="193" y="681"/>
                </a:cubicBezTo>
                <a:cubicBezTo>
                  <a:pt x="101" y="734"/>
                  <a:pt x="40" y="817"/>
                  <a:pt x="15" y="911"/>
                </a:cubicBezTo>
                <a:close/>
              </a:path>
            </a:pathLst>
          </a:custGeom>
          <a:solidFill>
            <a:srgbClr val="2BB5E8">
              <a:alpha val="471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00" name="Google Shape;600;p44"/>
          <p:cNvSpPr/>
          <p:nvPr/>
        </p:nvSpPr>
        <p:spPr>
          <a:xfrm>
            <a:off x="6824193" y="1"/>
            <a:ext cx="2319807" cy="2285290"/>
          </a:xfrm>
          <a:custGeom>
            <a:avLst/>
            <a:gdLst/>
            <a:ahLst/>
            <a:cxnLst/>
            <a:rect l="l" t="t" r="r" b="b"/>
            <a:pathLst>
              <a:path w="3093076" h="3047053" extrusionOk="0">
                <a:moveTo>
                  <a:pt x="83819" y="0"/>
                </a:moveTo>
                <a:lnTo>
                  <a:pt x="2605289" y="0"/>
                </a:lnTo>
                <a:lnTo>
                  <a:pt x="2740383" y="79060"/>
                </a:lnTo>
                <a:cubicBezTo>
                  <a:pt x="2799635" y="113735"/>
                  <a:pt x="2860929" y="149606"/>
                  <a:pt x="2924337" y="186713"/>
                </a:cubicBezTo>
                <a:lnTo>
                  <a:pt x="3093076" y="285463"/>
                </a:lnTo>
                <a:lnTo>
                  <a:pt x="3093076" y="1745768"/>
                </a:lnTo>
                <a:lnTo>
                  <a:pt x="3042135" y="1775580"/>
                </a:lnTo>
                <a:cubicBezTo>
                  <a:pt x="2753558" y="1944461"/>
                  <a:pt x="2176404" y="2282223"/>
                  <a:pt x="1022097" y="2957747"/>
                </a:cubicBezTo>
                <a:cubicBezTo>
                  <a:pt x="701031" y="3141981"/>
                  <a:pt x="272943" y="3034511"/>
                  <a:pt x="89477" y="2696749"/>
                </a:cubicBezTo>
                <a:cubicBezTo>
                  <a:pt x="-93989" y="2374340"/>
                  <a:pt x="13033" y="1959814"/>
                  <a:pt x="334099" y="1760227"/>
                </a:cubicBezTo>
                <a:cubicBezTo>
                  <a:pt x="334099" y="1760227"/>
                  <a:pt x="334099" y="1760227"/>
                  <a:pt x="1633651" y="1007939"/>
                </a:cubicBezTo>
                <a:cubicBezTo>
                  <a:pt x="1633651" y="1007939"/>
                  <a:pt x="1633651" y="1007939"/>
                  <a:pt x="334099" y="271004"/>
                </a:cubicBezTo>
                <a:cubicBezTo>
                  <a:pt x="253832" y="221107"/>
                  <a:pt x="186944" y="157777"/>
                  <a:pt x="134627" y="85811"/>
                </a:cubicBezTo>
                <a:close/>
              </a:path>
            </a:pathLst>
          </a:custGeom>
          <a:solidFill>
            <a:schemeClr val="accent1">
              <a:alpha val="98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01" name="Google Shape;601;p44"/>
          <p:cNvSpPr/>
          <p:nvPr/>
        </p:nvSpPr>
        <p:spPr>
          <a:xfrm>
            <a:off x="0" y="4783455"/>
            <a:ext cx="611400" cy="3600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02" name="Google Shape;602;p44"/>
          <p:cNvSpPr txBox="1">
            <a:spLocks noGrp="1"/>
          </p:cNvSpPr>
          <p:nvPr>
            <p:ph type="body" idx="1"/>
          </p:nvPr>
        </p:nvSpPr>
        <p:spPr>
          <a:xfrm>
            <a:off x="302895" y="384572"/>
            <a:ext cx="8589600" cy="543000"/>
          </a:xfrm>
          <a:prstGeom prst="rect">
            <a:avLst/>
          </a:prstGeom>
          <a:noFill/>
          <a:ln>
            <a:noFill/>
          </a:ln>
        </p:spPr>
        <p:txBody>
          <a:bodyPr spcFirstLastPara="1" wrap="square" lIns="68575" tIns="34275" rIns="68575" bIns="34275" anchor="b" anchorCtr="0">
            <a:noAutofit/>
          </a:bodyPr>
          <a:lstStyle>
            <a:lvl1pPr marL="457200" marR="0" lvl="0" indent="-228600" algn="ctr" rtl="0">
              <a:lnSpc>
                <a:spcPct val="90000"/>
              </a:lnSpc>
              <a:spcBef>
                <a:spcPts val="80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grpSp>
        <p:nvGrpSpPr>
          <p:cNvPr id="603" name="Google Shape;603;p44"/>
          <p:cNvGrpSpPr/>
          <p:nvPr/>
        </p:nvGrpSpPr>
        <p:grpSpPr>
          <a:xfrm>
            <a:off x="345152" y="4876022"/>
            <a:ext cx="135124" cy="133368"/>
            <a:chOff x="2940050" y="1514475"/>
            <a:chExt cx="4643437" cy="4583110"/>
          </a:xfrm>
        </p:grpSpPr>
        <p:sp>
          <p:nvSpPr>
            <p:cNvPr id="604" name="Google Shape;604;p44"/>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05" name="Google Shape;605;p44"/>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06" name="Google Shape;606;p44"/>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07" name="Google Shape;607;p44"/>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08" name="Google Shape;608;p44"/>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09" name="Google Shape;609;p44"/>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10" name="Google Shape;610;p44"/>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grpSp>
        <p:nvGrpSpPr>
          <p:cNvPr id="611" name="Google Shape;611;p44"/>
          <p:cNvGrpSpPr/>
          <p:nvPr/>
        </p:nvGrpSpPr>
        <p:grpSpPr>
          <a:xfrm>
            <a:off x="345152" y="4876022"/>
            <a:ext cx="135124" cy="133368"/>
            <a:chOff x="2940050" y="1514475"/>
            <a:chExt cx="4643437" cy="4583110"/>
          </a:xfrm>
        </p:grpSpPr>
        <p:sp>
          <p:nvSpPr>
            <p:cNvPr id="612" name="Google Shape;612;p44"/>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13" name="Google Shape;613;p44"/>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14" name="Google Shape;614;p44"/>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15" name="Google Shape;615;p44"/>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16" name="Google Shape;616;p44"/>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17" name="Google Shape;617;p44"/>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18" name="Google Shape;618;p44"/>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sp>
        <p:nvSpPr>
          <p:cNvPr id="619" name="Google Shape;619;p44"/>
          <p:cNvSpPr txBox="1">
            <a:spLocks noGrp="1"/>
          </p:cNvSpPr>
          <p:nvPr>
            <p:ph type="sldNum" idx="12"/>
          </p:nvPr>
        </p:nvSpPr>
        <p:spPr>
          <a:xfrm>
            <a:off x="8657901" y="4870635"/>
            <a:ext cx="257100" cy="1617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600" b="0" i="0">
                <a:solidFill>
                  <a:srgbClr val="929292"/>
                </a:solidFill>
                <a:latin typeface="Arial"/>
                <a:ea typeface="Arial"/>
                <a:cs typeface="Arial"/>
                <a:sym typeface="Arial"/>
              </a:defRPr>
            </a:lvl1pPr>
            <a:lvl2pPr marL="0" marR="0" lvl="1" indent="0" algn="r" rtl="0">
              <a:spcBef>
                <a:spcPts val="0"/>
              </a:spcBef>
              <a:buNone/>
              <a:defRPr sz="600" b="0" i="0">
                <a:solidFill>
                  <a:srgbClr val="929292"/>
                </a:solidFill>
                <a:latin typeface="Arial"/>
                <a:ea typeface="Arial"/>
                <a:cs typeface="Arial"/>
                <a:sym typeface="Arial"/>
              </a:defRPr>
            </a:lvl2pPr>
            <a:lvl3pPr marL="0" marR="0" lvl="2" indent="0" algn="r" rtl="0">
              <a:spcBef>
                <a:spcPts val="0"/>
              </a:spcBef>
              <a:buNone/>
              <a:defRPr sz="600" b="0" i="0">
                <a:solidFill>
                  <a:srgbClr val="929292"/>
                </a:solidFill>
                <a:latin typeface="Arial"/>
                <a:ea typeface="Arial"/>
                <a:cs typeface="Arial"/>
                <a:sym typeface="Arial"/>
              </a:defRPr>
            </a:lvl3pPr>
            <a:lvl4pPr marL="0" marR="0" lvl="3" indent="0" algn="r" rtl="0">
              <a:spcBef>
                <a:spcPts val="0"/>
              </a:spcBef>
              <a:buNone/>
              <a:defRPr sz="600" b="0" i="0">
                <a:solidFill>
                  <a:srgbClr val="929292"/>
                </a:solidFill>
                <a:latin typeface="Arial"/>
                <a:ea typeface="Arial"/>
                <a:cs typeface="Arial"/>
                <a:sym typeface="Arial"/>
              </a:defRPr>
            </a:lvl4pPr>
            <a:lvl5pPr marL="0" marR="0" lvl="4" indent="0" algn="r" rtl="0">
              <a:spcBef>
                <a:spcPts val="0"/>
              </a:spcBef>
              <a:buNone/>
              <a:defRPr sz="600" b="0" i="0">
                <a:solidFill>
                  <a:srgbClr val="929292"/>
                </a:solidFill>
                <a:latin typeface="Arial"/>
                <a:ea typeface="Arial"/>
                <a:cs typeface="Arial"/>
                <a:sym typeface="Arial"/>
              </a:defRPr>
            </a:lvl5pPr>
            <a:lvl6pPr marL="0" marR="0" lvl="5" indent="0" algn="r" rtl="0">
              <a:spcBef>
                <a:spcPts val="0"/>
              </a:spcBef>
              <a:buNone/>
              <a:defRPr sz="600" b="0" i="0">
                <a:solidFill>
                  <a:srgbClr val="929292"/>
                </a:solidFill>
                <a:latin typeface="Arial"/>
                <a:ea typeface="Arial"/>
                <a:cs typeface="Arial"/>
                <a:sym typeface="Arial"/>
              </a:defRPr>
            </a:lvl6pPr>
            <a:lvl7pPr marL="0" marR="0" lvl="6" indent="0" algn="r" rtl="0">
              <a:spcBef>
                <a:spcPts val="0"/>
              </a:spcBef>
              <a:buNone/>
              <a:defRPr sz="600" b="0" i="0">
                <a:solidFill>
                  <a:srgbClr val="929292"/>
                </a:solidFill>
                <a:latin typeface="Arial"/>
                <a:ea typeface="Arial"/>
                <a:cs typeface="Arial"/>
                <a:sym typeface="Arial"/>
              </a:defRPr>
            </a:lvl7pPr>
            <a:lvl8pPr marL="0" marR="0" lvl="7" indent="0" algn="r" rtl="0">
              <a:spcBef>
                <a:spcPts val="0"/>
              </a:spcBef>
              <a:buNone/>
              <a:defRPr sz="600" b="0" i="0">
                <a:solidFill>
                  <a:srgbClr val="929292"/>
                </a:solidFill>
                <a:latin typeface="Arial"/>
                <a:ea typeface="Arial"/>
                <a:cs typeface="Arial"/>
                <a:sym typeface="Arial"/>
              </a:defRPr>
            </a:lvl8pPr>
            <a:lvl9pPr marL="0" marR="0" lvl="8" indent="0" algn="r" rtl="0">
              <a:spcBef>
                <a:spcPts val="0"/>
              </a:spcBef>
              <a:buNone/>
              <a:defRPr sz="600" b="0" i="0">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20" name="Google Shape;620;p44"/>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a:t>
            </a:r>
            <a:r>
              <a:rPr lang="en" sz="600">
                <a:solidFill>
                  <a:srgbClr val="929292"/>
                </a:solidFill>
              </a:rPr>
              <a:t> 2018 </a:t>
            </a:r>
            <a:r>
              <a:rPr lang="en" sz="600" b="0" i="0">
                <a:solidFill>
                  <a:srgbClr val="929292"/>
                </a:solidFill>
                <a:latin typeface="Arial"/>
                <a:ea typeface="Arial"/>
                <a:cs typeface="Arial"/>
                <a:sym typeface="Arial"/>
              </a:rPr>
              <a:t>Snowflake Computing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plit Layout">
  <p:cSld name="Split Layout">
    <p:spTree>
      <p:nvGrpSpPr>
        <p:cNvPr id="1" name="Shape 621"/>
        <p:cNvGrpSpPr/>
        <p:nvPr/>
      </p:nvGrpSpPr>
      <p:grpSpPr>
        <a:xfrm>
          <a:off x="0" y="0"/>
          <a:ext cx="0" cy="0"/>
          <a:chOff x="0" y="0"/>
          <a:chExt cx="0" cy="0"/>
        </a:xfrm>
      </p:grpSpPr>
      <p:sp>
        <p:nvSpPr>
          <p:cNvPr id="622" name="Google Shape;622;p45"/>
          <p:cNvSpPr/>
          <p:nvPr/>
        </p:nvSpPr>
        <p:spPr>
          <a:xfrm>
            <a:off x="4572000" y="0"/>
            <a:ext cx="4572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23" name="Google Shape;623;p45"/>
          <p:cNvSpPr/>
          <p:nvPr/>
        </p:nvSpPr>
        <p:spPr>
          <a:xfrm>
            <a:off x="6024563" y="257175"/>
            <a:ext cx="1488104" cy="159186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24" name="Google Shape;624;p45"/>
          <p:cNvSpPr/>
          <p:nvPr/>
        </p:nvSpPr>
        <p:spPr>
          <a:xfrm>
            <a:off x="4574381" y="2416969"/>
            <a:ext cx="3186407" cy="2726531"/>
          </a:xfrm>
          <a:custGeom>
            <a:avLst/>
            <a:gdLst/>
            <a:ahLst/>
            <a:cxnLst/>
            <a:rect l="l" t="t" r="r" b="b"/>
            <a:pathLst>
              <a:path w="4248542" h="3635375" extrusionOk="0">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25" name="Google Shape;625;p45"/>
          <p:cNvSpPr/>
          <p:nvPr/>
        </p:nvSpPr>
        <p:spPr>
          <a:xfrm>
            <a:off x="7184151" y="634350"/>
            <a:ext cx="1959849" cy="2806348"/>
          </a:xfrm>
          <a:custGeom>
            <a:avLst/>
            <a:gdLst/>
            <a:ahLst/>
            <a:cxnLst/>
            <a:rect l="l" t="t" r="r" b="b"/>
            <a:pathLst>
              <a:path w="2613132" h="3741797" extrusionOk="0">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26" name="Google Shape;626;p45"/>
          <p:cNvSpPr/>
          <p:nvPr/>
        </p:nvSpPr>
        <p:spPr>
          <a:xfrm>
            <a:off x="6491288" y="2753537"/>
            <a:ext cx="1576390" cy="168630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27" name="Google Shape;627;p45"/>
          <p:cNvSpPr/>
          <p:nvPr/>
        </p:nvSpPr>
        <p:spPr>
          <a:xfrm>
            <a:off x="4572000" y="0"/>
            <a:ext cx="4572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28" name="Google Shape;628;p45"/>
          <p:cNvSpPr/>
          <p:nvPr/>
        </p:nvSpPr>
        <p:spPr>
          <a:xfrm>
            <a:off x="6024563" y="257175"/>
            <a:ext cx="1488104" cy="159186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29" name="Google Shape;629;p45"/>
          <p:cNvSpPr/>
          <p:nvPr/>
        </p:nvSpPr>
        <p:spPr>
          <a:xfrm>
            <a:off x="0" y="4783455"/>
            <a:ext cx="611400" cy="3600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630" name="Google Shape;630;p45"/>
          <p:cNvGrpSpPr/>
          <p:nvPr/>
        </p:nvGrpSpPr>
        <p:grpSpPr>
          <a:xfrm>
            <a:off x="345152" y="4876022"/>
            <a:ext cx="135124" cy="133368"/>
            <a:chOff x="2940050" y="1514475"/>
            <a:chExt cx="4643437" cy="4583110"/>
          </a:xfrm>
        </p:grpSpPr>
        <p:sp>
          <p:nvSpPr>
            <p:cNvPr id="631" name="Google Shape;631;p45"/>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32" name="Google Shape;632;p45"/>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33" name="Google Shape;633;p45"/>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34" name="Google Shape;634;p45"/>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35" name="Google Shape;635;p45"/>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36" name="Google Shape;636;p45"/>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37" name="Google Shape;637;p45"/>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sp>
        <p:nvSpPr>
          <p:cNvPr id="638" name="Google Shape;638;p45"/>
          <p:cNvSpPr/>
          <p:nvPr/>
        </p:nvSpPr>
        <p:spPr>
          <a:xfrm>
            <a:off x="4574381" y="2416969"/>
            <a:ext cx="3186407" cy="2726531"/>
          </a:xfrm>
          <a:custGeom>
            <a:avLst/>
            <a:gdLst/>
            <a:ahLst/>
            <a:cxnLst/>
            <a:rect l="l" t="t" r="r" b="b"/>
            <a:pathLst>
              <a:path w="4248542" h="3635375" extrusionOk="0">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39" name="Google Shape;639;p45"/>
          <p:cNvSpPr/>
          <p:nvPr/>
        </p:nvSpPr>
        <p:spPr>
          <a:xfrm>
            <a:off x="7184151" y="634350"/>
            <a:ext cx="1959849" cy="2806348"/>
          </a:xfrm>
          <a:custGeom>
            <a:avLst/>
            <a:gdLst/>
            <a:ahLst/>
            <a:cxnLst/>
            <a:rect l="l" t="t" r="r" b="b"/>
            <a:pathLst>
              <a:path w="2613132" h="3741797" extrusionOk="0">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40" name="Google Shape;640;p45"/>
          <p:cNvSpPr txBox="1">
            <a:spLocks noGrp="1"/>
          </p:cNvSpPr>
          <p:nvPr>
            <p:ph type="body" idx="1"/>
          </p:nvPr>
        </p:nvSpPr>
        <p:spPr>
          <a:xfrm>
            <a:off x="4819650" y="904875"/>
            <a:ext cx="4048200" cy="3914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228600"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L="1371600" marR="0" lvl="2" indent="-228600"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641" name="Google Shape;641;p45"/>
          <p:cNvSpPr/>
          <p:nvPr/>
        </p:nvSpPr>
        <p:spPr>
          <a:xfrm>
            <a:off x="6491288" y="2753537"/>
            <a:ext cx="1576390" cy="168630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nvGrpSpPr>
          <p:cNvPr id="642" name="Google Shape;642;p45"/>
          <p:cNvGrpSpPr/>
          <p:nvPr/>
        </p:nvGrpSpPr>
        <p:grpSpPr>
          <a:xfrm>
            <a:off x="345152" y="4876022"/>
            <a:ext cx="135124" cy="133368"/>
            <a:chOff x="2940050" y="1514475"/>
            <a:chExt cx="4643437" cy="4583110"/>
          </a:xfrm>
        </p:grpSpPr>
        <p:sp>
          <p:nvSpPr>
            <p:cNvPr id="643" name="Google Shape;643;p45"/>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44" name="Google Shape;644;p45"/>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45" name="Google Shape;645;p45"/>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46" name="Google Shape;646;p45"/>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47" name="Google Shape;647;p45"/>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48" name="Google Shape;648;p45"/>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49" name="Google Shape;649;p45"/>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sp>
        <p:nvSpPr>
          <p:cNvPr id="650" name="Google Shape;650;p45"/>
          <p:cNvSpPr txBox="1">
            <a:spLocks noGrp="1"/>
          </p:cNvSpPr>
          <p:nvPr>
            <p:ph type="sldNum" idx="12"/>
          </p:nvPr>
        </p:nvSpPr>
        <p:spPr>
          <a:xfrm>
            <a:off x="8657901" y="4870635"/>
            <a:ext cx="257100" cy="1617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600" b="0" i="0">
                <a:solidFill>
                  <a:schemeClr val="lt1"/>
                </a:solidFill>
                <a:latin typeface="Arial"/>
                <a:ea typeface="Arial"/>
                <a:cs typeface="Arial"/>
                <a:sym typeface="Arial"/>
              </a:defRPr>
            </a:lvl1pPr>
            <a:lvl2pPr marL="0" marR="0" lvl="1" indent="0" algn="r" rtl="0">
              <a:spcBef>
                <a:spcPts val="0"/>
              </a:spcBef>
              <a:buNone/>
              <a:defRPr sz="600" b="0" i="0">
                <a:solidFill>
                  <a:schemeClr val="lt1"/>
                </a:solidFill>
                <a:latin typeface="Arial"/>
                <a:ea typeface="Arial"/>
                <a:cs typeface="Arial"/>
                <a:sym typeface="Arial"/>
              </a:defRPr>
            </a:lvl2pPr>
            <a:lvl3pPr marL="0" marR="0" lvl="2" indent="0" algn="r" rtl="0">
              <a:spcBef>
                <a:spcPts val="0"/>
              </a:spcBef>
              <a:buNone/>
              <a:defRPr sz="600" b="0" i="0">
                <a:solidFill>
                  <a:schemeClr val="lt1"/>
                </a:solidFill>
                <a:latin typeface="Arial"/>
                <a:ea typeface="Arial"/>
                <a:cs typeface="Arial"/>
                <a:sym typeface="Arial"/>
              </a:defRPr>
            </a:lvl3pPr>
            <a:lvl4pPr marL="0" marR="0" lvl="3" indent="0" algn="r" rtl="0">
              <a:spcBef>
                <a:spcPts val="0"/>
              </a:spcBef>
              <a:buNone/>
              <a:defRPr sz="600" b="0" i="0">
                <a:solidFill>
                  <a:schemeClr val="lt1"/>
                </a:solidFill>
                <a:latin typeface="Arial"/>
                <a:ea typeface="Arial"/>
                <a:cs typeface="Arial"/>
                <a:sym typeface="Arial"/>
              </a:defRPr>
            </a:lvl4pPr>
            <a:lvl5pPr marL="0" marR="0" lvl="4" indent="0" algn="r" rtl="0">
              <a:spcBef>
                <a:spcPts val="0"/>
              </a:spcBef>
              <a:buNone/>
              <a:defRPr sz="600" b="0" i="0">
                <a:solidFill>
                  <a:schemeClr val="lt1"/>
                </a:solidFill>
                <a:latin typeface="Arial"/>
                <a:ea typeface="Arial"/>
                <a:cs typeface="Arial"/>
                <a:sym typeface="Arial"/>
              </a:defRPr>
            </a:lvl5pPr>
            <a:lvl6pPr marL="0" marR="0" lvl="5" indent="0" algn="r" rtl="0">
              <a:spcBef>
                <a:spcPts val="0"/>
              </a:spcBef>
              <a:buNone/>
              <a:defRPr sz="600" b="0" i="0">
                <a:solidFill>
                  <a:schemeClr val="lt1"/>
                </a:solidFill>
                <a:latin typeface="Arial"/>
                <a:ea typeface="Arial"/>
                <a:cs typeface="Arial"/>
                <a:sym typeface="Arial"/>
              </a:defRPr>
            </a:lvl6pPr>
            <a:lvl7pPr marL="0" marR="0" lvl="6" indent="0" algn="r" rtl="0">
              <a:spcBef>
                <a:spcPts val="0"/>
              </a:spcBef>
              <a:buNone/>
              <a:defRPr sz="600" b="0" i="0">
                <a:solidFill>
                  <a:schemeClr val="lt1"/>
                </a:solidFill>
                <a:latin typeface="Arial"/>
                <a:ea typeface="Arial"/>
                <a:cs typeface="Arial"/>
                <a:sym typeface="Arial"/>
              </a:defRPr>
            </a:lvl7pPr>
            <a:lvl8pPr marL="0" marR="0" lvl="7" indent="0" algn="r" rtl="0">
              <a:spcBef>
                <a:spcPts val="0"/>
              </a:spcBef>
              <a:buNone/>
              <a:defRPr sz="600" b="0" i="0">
                <a:solidFill>
                  <a:schemeClr val="lt1"/>
                </a:solidFill>
                <a:latin typeface="Arial"/>
                <a:ea typeface="Arial"/>
                <a:cs typeface="Arial"/>
                <a:sym typeface="Arial"/>
              </a:defRPr>
            </a:lvl8pPr>
            <a:lvl9pPr marL="0" marR="0" lvl="8" indent="0" algn="r" rtl="0">
              <a:spcBef>
                <a:spcPts val="0"/>
              </a:spcBef>
              <a:buNone/>
              <a:defRPr sz="600" b="0" i="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51" name="Google Shape;651;p45"/>
          <p:cNvSpPr txBox="1">
            <a:spLocks noGrp="1"/>
          </p:cNvSpPr>
          <p:nvPr>
            <p:ph type="body" idx="2"/>
          </p:nvPr>
        </p:nvSpPr>
        <p:spPr>
          <a:xfrm>
            <a:off x="302895" y="384572"/>
            <a:ext cx="3997500" cy="543000"/>
          </a:xfrm>
          <a:prstGeom prst="rect">
            <a:avLst/>
          </a:prstGeom>
          <a:noFill/>
          <a:ln>
            <a:noFill/>
          </a:ln>
        </p:spPr>
        <p:txBody>
          <a:bodyPr spcFirstLastPara="1" wrap="square" lIns="68575" tIns="34275" rIns="68575" bIns="34275" anchor="b" anchorCtr="0">
            <a:noAutofit/>
          </a:bodyPr>
          <a:lstStyle>
            <a:lvl1pPr marL="457200" marR="0" lvl="0" indent="-228600" algn="l" rtl="0">
              <a:lnSpc>
                <a:spcPct val="90000"/>
              </a:lnSpc>
              <a:spcBef>
                <a:spcPts val="80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652" name="Google Shape;652;p45"/>
          <p:cNvSpPr txBox="1">
            <a:spLocks noGrp="1"/>
          </p:cNvSpPr>
          <p:nvPr>
            <p:ph type="body" idx="3"/>
          </p:nvPr>
        </p:nvSpPr>
        <p:spPr>
          <a:xfrm>
            <a:off x="304562" y="937499"/>
            <a:ext cx="4004400" cy="2949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rgbClr val="5B5B5B"/>
              </a:buClr>
              <a:buSzPts val="1600"/>
              <a:buFont typeface="Arial"/>
              <a:buNone/>
              <a:defRPr sz="1600" b="0" i="0" u="none" strike="noStrike" cap="none">
                <a:solidFill>
                  <a:srgbClr val="5B5B5B"/>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653" name="Google Shape;653;p45"/>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a:t>
            </a:r>
            <a:r>
              <a:rPr lang="en" sz="600">
                <a:solidFill>
                  <a:srgbClr val="929292"/>
                </a:solidFill>
              </a:rPr>
              <a:t> 2018 </a:t>
            </a:r>
            <a:r>
              <a:rPr lang="en" sz="600" b="0" i="0">
                <a:solidFill>
                  <a:srgbClr val="929292"/>
                </a:solidFill>
                <a:latin typeface="Arial"/>
                <a:ea typeface="Arial"/>
                <a:cs typeface="Arial"/>
                <a:sym typeface="Arial"/>
              </a:rPr>
              <a:t>Snowflake Computing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Quote - SF Blue">
  <p:cSld name="Quote - SF Blue">
    <p:bg>
      <p:bgPr>
        <a:solidFill>
          <a:schemeClr val="accent1"/>
        </a:solidFill>
        <a:effectLst/>
      </p:bgPr>
    </p:bg>
    <p:spTree>
      <p:nvGrpSpPr>
        <p:cNvPr id="1" name="Shape 654"/>
        <p:cNvGrpSpPr/>
        <p:nvPr/>
      </p:nvGrpSpPr>
      <p:grpSpPr>
        <a:xfrm>
          <a:off x="0" y="0"/>
          <a:ext cx="0" cy="0"/>
          <a:chOff x="0" y="0"/>
          <a:chExt cx="0" cy="0"/>
        </a:xfrm>
      </p:grpSpPr>
      <p:sp>
        <p:nvSpPr>
          <p:cNvPr id="655" name="Google Shape;655;p46"/>
          <p:cNvSpPr/>
          <p:nvPr/>
        </p:nvSpPr>
        <p:spPr>
          <a:xfrm>
            <a:off x="0" y="4783455"/>
            <a:ext cx="611400" cy="360000"/>
          </a:xfrm>
          <a:prstGeom prst="rect">
            <a:avLst/>
          </a:prstGeom>
          <a:solidFill>
            <a:srgbClr val="29B5E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656" name="Google Shape;656;p46"/>
          <p:cNvGrpSpPr/>
          <p:nvPr/>
        </p:nvGrpSpPr>
        <p:grpSpPr>
          <a:xfrm>
            <a:off x="0" y="0"/>
            <a:ext cx="9144075" cy="5143575"/>
            <a:chOff x="0" y="0"/>
            <a:chExt cx="12192100" cy="6858100"/>
          </a:xfrm>
        </p:grpSpPr>
        <p:grpSp>
          <p:nvGrpSpPr>
            <p:cNvPr id="657" name="Google Shape;657;p46"/>
            <p:cNvGrpSpPr/>
            <p:nvPr/>
          </p:nvGrpSpPr>
          <p:grpSpPr>
            <a:xfrm>
              <a:off x="6096000" y="0"/>
              <a:ext cx="0" cy="6858100"/>
              <a:chOff x="6134100" y="0"/>
              <a:chExt cx="0" cy="6858100"/>
            </a:xfrm>
          </p:grpSpPr>
          <p:cxnSp>
            <p:nvCxnSpPr>
              <p:cNvPr id="658" name="Google Shape;658;p46"/>
              <p:cNvCxnSpPr/>
              <p:nvPr/>
            </p:nvCxnSpPr>
            <p:spPr>
              <a:xfrm>
                <a:off x="6134100" y="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659" name="Google Shape;659;p46"/>
              <p:cNvCxnSpPr/>
              <p:nvPr/>
            </p:nvCxnSpPr>
            <p:spPr>
              <a:xfrm>
                <a:off x="6134100" y="534670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nvGrpSpPr>
            <p:cNvPr id="660" name="Google Shape;660;p46"/>
            <p:cNvGrpSpPr/>
            <p:nvPr/>
          </p:nvGrpSpPr>
          <p:grpSpPr>
            <a:xfrm>
              <a:off x="0" y="3435349"/>
              <a:ext cx="12192100" cy="1"/>
              <a:chOff x="0" y="3435349"/>
              <a:chExt cx="12192100" cy="1"/>
            </a:xfrm>
          </p:grpSpPr>
          <p:cxnSp>
            <p:nvCxnSpPr>
              <p:cNvPr id="661" name="Google Shape;661;p46"/>
              <p:cNvCxnSpPr/>
              <p:nvPr/>
            </p:nvCxnSpPr>
            <p:spPr>
              <a:xfrm rot="10800000">
                <a:off x="755700" y="267965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662" name="Google Shape;662;p46"/>
              <p:cNvCxnSpPr/>
              <p:nvPr/>
            </p:nvCxnSpPr>
            <p:spPr>
              <a:xfrm rot="10800000">
                <a:off x="11436400" y="2679649"/>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sp>
        <p:nvSpPr>
          <p:cNvPr id="663" name="Google Shape;663;p46"/>
          <p:cNvSpPr txBox="1">
            <a:spLocks noGrp="1"/>
          </p:cNvSpPr>
          <p:nvPr>
            <p:ph type="body" idx="1"/>
          </p:nvPr>
        </p:nvSpPr>
        <p:spPr>
          <a:xfrm>
            <a:off x="1314450" y="1214438"/>
            <a:ext cx="6515100" cy="27147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80000"/>
              </a:lnSpc>
              <a:spcBef>
                <a:spcPts val="800"/>
              </a:spcBef>
              <a:spcAft>
                <a:spcPts val="0"/>
              </a:spcAft>
              <a:buClr>
                <a:schemeClr val="lt1"/>
              </a:buClr>
              <a:buSzPts val="4100"/>
              <a:buFont typeface="Arial"/>
              <a:buNone/>
              <a:defRPr sz="4100" b="1"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grpSp>
        <p:nvGrpSpPr>
          <p:cNvPr id="664" name="Google Shape;664;p46"/>
          <p:cNvGrpSpPr/>
          <p:nvPr/>
        </p:nvGrpSpPr>
        <p:grpSpPr>
          <a:xfrm>
            <a:off x="345152" y="4876022"/>
            <a:ext cx="135124" cy="133368"/>
            <a:chOff x="2940050" y="1514475"/>
            <a:chExt cx="4643437" cy="4583110"/>
          </a:xfrm>
        </p:grpSpPr>
        <p:sp>
          <p:nvSpPr>
            <p:cNvPr id="665" name="Google Shape;665;p46"/>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66" name="Google Shape;666;p46"/>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67" name="Google Shape;667;p46"/>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68" name="Google Shape;668;p46"/>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69" name="Google Shape;669;p46"/>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70" name="Google Shape;670;p46"/>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71" name="Google Shape;671;p46"/>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grpSp>
        <p:nvGrpSpPr>
          <p:cNvPr id="672" name="Google Shape;672;p46"/>
          <p:cNvGrpSpPr/>
          <p:nvPr/>
        </p:nvGrpSpPr>
        <p:grpSpPr>
          <a:xfrm>
            <a:off x="0" y="0"/>
            <a:ext cx="9144075" cy="5143575"/>
            <a:chOff x="0" y="0"/>
            <a:chExt cx="12192100" cy="6858100"/>
          </a:xfrm>
        </p:grpSpPr>
        <p:grpSp>
          <p:nvGrpSpPr>
            <p:cNvPr id="673" name="Google Shape;673;p46"/>
            <p:cNvGrpSpPr/>
            <p:nvPr/>
          </p:nvGrpSpPr>
          <p:grpSpPr>
            <a:xfrm>
              <a:off x="6096000" y="0"/>
              <a:ext cx="0" cy="6858100"/>
              <a:chOff x="6134100" y="0"/>
              <a:chExt cx="0" cy="6858100"/>
            </a:xfrm>
          </p:grpSpPr>
          <p:cxnSp>
            <p:nvCxnSpPr>
              <p:cNvPr id="674" name="Google Shape;674;p46"/>
              <p:cNvCxnSpPr/>
              <p:nvPr/>
            </p:nvCxnSpPr>
            <p:spPr>
              <a:xfrm>
                <a:off x="6134100" y="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675" name="Google Shape;675;p46"/>
              <p:cNvCxnSpPr/>
              <p:nvPr/>
            </p:nvCxnSpPr>
            <p:spPr>
              <a:xfrm>
                <a:off x="6134100" y="534670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nvGrpSpPr>
            <p:cNvPr id="676" name="Google Shape;676;p46"/>
            <p:cNvGrpSpPr/>
            <p:nvPr/>
          </p:nvGrpSpPr>
          <p:grpSpPr>
            <a:xfrm>
              <a:off x="0" y="3435349"/>
              <a:ext cx="12192100" cy="1"/>
              <a:chOff x="0" y="3435349"/>
              <a:chExt cx="12192100" cy="1"/>
            </a:xfrm>
          </p:grpSpPr>
          <p:cxnSp>
            <p:nvCxnSpPr>
              <p:cNvPr id="677" name="Google Shape;677;p46"/>
              <p:cNvCxnSpPr/>
              <p:nvPr/>
            </p:nvCxnSpPr>
            <p:spPr>
              <a:xfrm rot="10800000">
                <a:off x="755700" y="267965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678" name="Google Shape;678;p46"/>
              <p:cNvCxnSpPr/>
              <p:nvPr/>
            </p:nvCxnSpPr>
            <p:spPr>
              <a:xfrm rot="10800000">
                <a:off x="11436400" y="2679649"/>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grpSp>
        <p:nvGrpSpPr>
          <p:cNvPr id="679" name="Google Shape;679;p46"/>
          <p:cNvGrpSpPr/>
          <p:nvPr/>
        </p:nvGrpSpPr>
        <p:grpSpPr>
          <a:xfrm>
            <a:off x="345152" y="4876022"/>
            <a:ext cx="135124" cy="133368"/>
            <a:chOff x="2940050" y="1514475"/>
            <a:chExt cx="4643437" cy="4583110"/>
          </a:xfrm>
        </p:grpSpPr>
        <p:sp>
          <p:nvSpPr>
            <p:cNvPr id="680" name="Google Shape;680;p46"/>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81" name="Google Shape;681;p46"/>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82" name="Google Shape;682;p46"/>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83" name="Google Shape;683;p46"/>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84" name="Google Shape;684;p46"/>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85" name="Google Shape;685;p46"/>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686" name="Google Shape;686;p46"/>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sp>
        <p:nvSpPr>
          <p:cNvPr id="687" name="Google Shape;687;p46"/>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chemeClr val="lt1"/>
                </a:solidFill>
                <a:latin typeface="Arial"/>
                <a:ea typeface="Arial"/>
                <a:cs typeface="Arial"/>
                <a:sym typeface="Arial"/>
              </a:rPr>
              <a:t>©</a:t>
            </a:r>
            <a:r>
              <a:rPr lang="en" sz="600">
                <a:solidFill>
                  <a:schemeClr val="lt1"/>
                </a:solidFill>
              </a:rPr>
              <a:t> 2018 </a:t>
            </a:r>
            <a:r>
              <a:rPr lang="en" sz="600" b="0" i="0">
                <a:solidFill>
                  <a:schemeClr val="lt1"/>
                </a:solidFill>
                <a:latin typeface="Arial"/>
                <a:ea typeface="Arial"/>
                <a:cs typeface="Arial"/>
                <a:sym typeface="Arial"/>
              </a:rPr>
              <a:t>Snowflake Computing Inc. All Rights Reserved</a:t>
            </a:r>
            <a:endParaRPr sz="600">
              <a:solidFill>
                <a:schemeClr val="lt1"/>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uote - Frost">
  <p:cSld name="Quote - Frost">
    <p:bg>
      <p:bgPr>
        <a:solidFill>
          <a:schemeClr val="accent3"/>
        </a:solidFill>
        <a:effectLst/>
      </p:bgPr>
    </p:bg>
    <p:spTree>
      <p:nvGrpSpPr>
        <p:cNvPr id="1" name="Shape 688"/>
        <p:cNvGrpSpPr/>
        <p:nvPr/>
      </p:nvGrpSpPr>
      <p:grpSpPr>
        <a:xfrm>
          <a:off x="0" y="0"/>
          <a:ext cx="0" cy="0"/>
          <a:chOff x="0" y="0"/>
          <a:chExt cx="0" cy="0"/>
        </a:xfrm>
      </p:grpSpPr>
      <p:sp>
        <p:nvSpPr>
          <p:cNvPr id="689" name="Google Shape;689;p47"/>
          <p:cNvSpPr/>
          <p:nvPr/>
        </p:nvSpPr>
        <p:spPr>
          <a:xfrm>
            <a:off x="0" y="4783455"/>
            <a:ext cx="611400" cy="360000"/>
          </a:xfrm>
          <a:prstGeom prst="rect">
            <a:avLst/>
          </a:prstGeom>
          <a:solidFill>
            <a:srgbClr val="75CDD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690" name="Google Shape;690;p47"/>
          <p:cNvGrpSpPr/>
          <p:nvPr/>
        </p:nvGrpSpPr>
        <p:grpSpPr>
          <a:xfrm>
            <a:off x="0" y="0"/>
            <a:ext cx="9144075" cy="5143575"/>
            <a:chOff x="0" y="0"/>
            <a:chExt cx="12192100" cy="6858100"/>
          </a:xfrm>
        </p:grpSpPr>
        <p:grpSp>
          <p:nvGrpSpPr>
            <p:cNvPr id="691" name="Google Shape;691;p47"/>
            <p:cNvGrpSpPr/>
            <p:nvPr/>
          </p:nvGrpSpPr>
          <p:grpSpPr>
            <a:xfrm>
              <a:off x="6096000" y="0"/>
              <a:ext cx="0" cy="6858100"/>
              <a:chOff x="6134100" y="0"/>
              <a:chExt cx="0" cy="6858100"/>
            </a:xfrm>
          </p:grpSpPr>
          <p:cxnSp>
            <p:nvCxnSpPr>
              <p:cNvPr id="692" name="Google Shape;692;p47"/>
              <p:cNvCxnSpPr/>
              <p:nvPr/>
            </p:nvCxnSpPr>
            <p:spPr>
              <a:xfrm>
                <a:off x="6134100" y="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693" name="Google Shape;693;p47"/>
              <p:cNvCxnSpPr/>
              <p:nvPr/>
            </p:nvCxnSpPr>
            <p:spPr>
              <a:xfrm>
                <a:off x="6134100" y="534670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nvGrpSpPr>
            <p:cNvPr id="694" name="Google Shape;694;p47"/>
            <p:cNvGrpSpPr/>
            <p:nvPr/>
          </p:nvGrpSpPr>
          <p:grpSpPr>
            <a:xfrm>
              <a:off x="0" y="3435349"/>
              <a:ext cx="12192100" cy="1"/>
              <a:chOff x="0" y="3435349"/>
              <a:chExt cx="12192100" cy="1"/>
            </a:xfrm>
          </p:grpSpPr>
          <p:cxnSp>
            <p:nvCxnSpPr>
              <p:cNvPr id="695" name="Google Shape;695;p47"/>
              <p:cNvCxnSpPr/>
              <p:nvPr/>
            </p:nvCxnSpPr>
            <p:spPr>
              <a:xfrm rot="10800000">
                <a:off x="755700" y="267965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696" name="Google Shape;696;p47"/>
              <p:cNvCxnSpPr/>
              <p:nvPr/>
            </p:nvCxnSpPr>
            <p:spPr>
              <a:xfrm rot="10800000">
                <a:off x="11436400" y="2679649"/>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sp>
        <p:nvSpPr>
          <p:cNvPr id="697" name="Google Shape;697;p47"/>
          <p:cNvSpPr txBox="1">
            <a:spLocks noGrp="1"/>
          </p:cNvSpPr>
          <p:nvPr>
            <p:ph type="body" idx="1"/>
          </p:nvPr>
        </p:nvSpPr>
        <p:spPr>
          <a:xfrm>
            <a:off x="1314450" y="1214438"/>
            <a:ext cx="6515100" cy="27147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80000"/>
              </a:lnSpc>
              <a:spcBef>
                <a:spcPts val="800"/>
              </a:spcBef>
              <a:spcAft>
                <a:spcPts val="0"/>
              </a:spcAft>
              <a:buClr>
                <a:schemeClr val="lt1"/>
              </a:buClr>
              <a:buSzPts val="4100"/>
              <a:buFont typeface="Arial"/>
              <a:buNone/>
              <a:defRPr sz="4100" b="1"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grpSp>
        <p:nvGrpSpPr>
          <p:cNvPr id="698" name="Google Shape;698;p47"/>
          <p:cNvGrpSpPr/>
          <p:nvPr/>
        </p:nvGrpSpPr>
        <p:grpSpPr>
          <a:xfrm>
            <a:off x="345152" y="4876022"/>
            <a:ext cx="135124" cy="133368"/>
            <a:chOff x="2940050" y="1514475"/>
            <a:chExt cx="4643437" cy="4583110"/>
          </a:xfrm>
        </p:grpSpPr>
        <p:sp>
          <p:nvSpPr>
            <p:cNvPr id="699" name="Google Shape;699;p47"/>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00" name="Google Shape;700;p47"/>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01" name="Google Shape;701;p47"/>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02" name="Google Shape;702;p47"/>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03" name="Google Shape;703;p47"/>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04" name="Google Shape;704;p47"/>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05" name="Google Shape;705;p47"/>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grpSp>
        <p:nvGrpSpPr>
          <p:cNvPr id="706" name="Google Shape;706;p47"/>
          <p:cNvGrpSpPr/>
          <p:nvPr/>
        </p:nvGrpSpPr>
        <p:grpSpPr>
          <a:xfrm>
            <a:off x="0" y="0"/>
            <a:ext cx="9144075" cy="5143575"/>
            <a:chOff x="0" y="0"/>
            <a:chExt cx="12192100" cy="6858100"/>
          </a:xfrm>
        </p:grpSpPr>
        <p:grpSp>
          <p:nvGrpSpPr>
            <p:cNvPr id="707" name="Google Shape;707;p47"/>
            <p:cNvGrpSpPr/>
            <p:nvPr/>
          </p:nvGrpSpPr>
          <p:grpSpPr>
            <a:xfrm>
              <a:off x="6096000" y="0"/>
              <a:ext cx="0" cy="6858100"/>
              <a:chOff x="6134100" y="0"/>
              <a:chExt cx="0" cy="6858100"/>
            </a:xfrm>
          </p:grpSpPr>
          <p:cxnSp>
            <p:nvCxnSpPr>
              <p:cNvPr id="708" name="Google Shape;708;p47"/>
              <p:cNvCxnSpPr/>
              <p:nvPr/>
            </p:nvCxnSpPr>
            <p:spPr>
              <a:xfrm>
                <a:off x="6134100" y="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709" name="Google Shape;709;p47"/>
              <p:cNvCxnSpPr/>
              <p:nvPr/>
            </p:nvCxnSpPr>
            <p:spPr>
              <a:xfrm>
                <a:off x="6134100" y="534670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nvGrpSpPr>
            <p:cNvPr id="710" name="Google Shape;710;p47"/>
            <p:cNvGrpSpPr/>
            <p:nvPr/>
          </p:nvGrpSpPr>
          <p:grpSpPr>
            <a:xfrm>
              <a:off x="0" y="3435349"/>
              <a:ext cx="12192100" cy="1"/>
              <a:chOff x="0" y="3435349"/>
              <a:chExt cx="12192100" cy="1"/>
            </a:xfrm>
          </p:grpSpPr>
          <p:cxnSp>
            <p:nvCxnSpPr>
              <p:cNvPr id="711" name="Google Shape;711;p47"/>
              <p:cNvCxnSpPr/>
              <p:nvPr/>
            </p:nvCxnSpPr>
            <p:spPr>
              <a:xfrm rot="10800000">
                <a:off x="755700" y="267965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712" name="Google Shape;712;p47"/>
              <p:cNvCxnSpPr/>
              <p:nvPr/>
            </p:nvCxnSpPr>
            <p:spPr>
              <a:xfrm rot="10800000">
                <a:off x="11436400" y="2679649"/>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grpSp>
        <p:nvGrpSpPr>
          <p:cNvPr id="713" name="Google Shape;713;p47"/>
          <p:cNvGrpSpPr/>
          <p:nvPr/>
        </p:nvGrpSpPr>
        <p:grpSpPr>
          <a:xfrm>
            <a:off x="345152" y="4876022"/>
            <a:ext cx="135124" cy="133368"/>
            <a:chOff x="2940050" y="1514475"/>
            <a:chExt cx="4643437" cy="4583110"/>
          </a:xfrm>
        </p:grpSpPr>
        <p:sp>
          <p:nvSpPr>
            <p:cNvPr id="714" name="Google Shape;714;p47"/>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15" name="Google Shape;715;p47"/>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16" name="Google Shape;716;p47"/>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17" name="Google Shape;717;p47"/>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18" name="Google Shape;718;p47"/>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19" name="Google Shape;719;p47"/>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20" name="Google Shape;720;p47"/>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sp>
        <p:nvSpPr>
          <p:cNvPr id="721" name="Google Shape;721;p47"/>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chemeClr val="lt1"/>
                </a:solidFill>
                <a:latin typeface="Arial"/>
                <a:ea typeface="Arial"/>
                <a:cs typeface="Arial"/>
                <a:sym typeface="Arial"/>
              </a:rPr>
              <a:t>©</a:t>
            </a:r>
            <a:r>
              <a:rPr lang="en" sz="600">
                <a:solidFill>
                  <a:schemeClr val="lt1"/>
                </a:solidFill>
              </a:rPr>
              <a:t> 2018 </a:t>
            </a:r>
            <a:r>
              <a:rPr lang="en" sz="600" b="0" i="0">
                <a:solidFill>
                  <a:schemeClr val="lt1"/>
                </a:solidFill>
                <a:latin typeface="Arial"/>
                <a:ea typeface="Arial"/>
                <a:cs typeface="Arial"/>
                <a:sym typeface="Arial"/>
              </a:rPr>
              <a:t>Snowflake Computing Inc. All Rights Reserved</a:t>
            </a:r>
            <a:endParaRPr sz="600">
              <a:solidFill>
                <a:schemeClr val="lt1"/>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Quote - Tangerine">
  <p:cSld name="Quote - Tangerine">
    <p:bg>
      <p:bgPr>
        <a:solidFill>
          <a:schemeClr val="accent4"/>
        </a:solidFill>
        <a:effectLst/>
      </p:bgPr>
    </p:bg>
    <p:spTree>
      <p:nvGrpSpPr>
        <p:cNvPr id="1" name="Shape 722"/>
        <p:cNvGrpSpPr/>
        <p:nvPr/>
      </p:nvGrpSpPr>
      <p:grpSpPr>
        <a:xfrm>
          <a:off x="0" y="0"/>
          <a:ext cx="0" cy="0"/>
          <a:chOff x="0" y="0"/>
          <a:chExt cx="0" cy="0"/>
        </a:xfrm>
      </p:grpSpPr>
      <p:sp>
        <p:nvSpPr>
          <p:cNvPr id="723" name="Google Shape;723;p48"/>
          <p:cNvSpPr/>
          <p:nvPr/>
        </p:nvSpPr>
        <p:spPr>
          <a:xfrm>
            <a:off x="0" y="4783455"/>
            <a:ext cx="611400" cy="360000"/>
          </a:xfrm>
          <a:prstGeom prst="rect">
            <a:avLst/>
          </a:prstGeom>
          <a:solidFill>
            <a:srgbClr val="FF9F3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724" name="Google Shape;724;p48"/>
          <p:cNvGrpSpPr/>
          <p:nvPr/>
        </p:nvGrpSpPr>
        <p:grpSpPr>
          <a:xfrm>
            <a:off x="0" y="0"/>
            <a:ext cx="9144075" cy="5143575"/>
            <a:chOff x="0" y="0"/>
            <a:chExt cx="12192100" cy="6858100"/>
          </a:xfrm>
        </p:grpSpPr>
        <p:grpSp>
          <p:nvGrpSpPr>
            <p:cNvPr id="725" name="Google Shape;725;p48"/>
            <p:cNvGrpSpPr/>
            <p:nvPr/>
          </p:nvGrpSpPr>
          <p:grpSpPr>
            <a:xfrm>
              <a:off x="6096000" y="0"/>
              <a:ext cx="0" cy="6858100"/>
              <a:chOff x="6134100" y="0"/>
              <a:chExt cx="0" cy="6858100"/>
            </a:xfrm>
          </p:grpSpPr>
          <p:cxnSp>
            <p:nvCxnSpPr>
              <p:cNvPr id="726" name="Google Shape;726;p48"/>
              <p:cNvCxnSpPr/>
              <p:nvPr/>
            </p:nvCxnSpPr>
            <p:spPr>
              <a:xfrm>
                <a:off x="6134100" y="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727" name="Google Shape;727;p48"/>
              <p:cNvCxnSpPr/>
              <p:nvPr/>
            </p:nvCxnSpPr>
            <p:spPr>
              <a:xfrm>
                <a:off x="6134100" y="534670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nvGrpSpPr>
            <p:cNvPr id="728" name="Google Shape;728;p48"/>
            <p:cNvGrpSpPr/>
            <p:nvPr/>
          </p:nvGrpSpPr>
          <p:grpSpPr>
            <a:xfrm>
              <a:off x="0" y="3435349"/>
              <a:ext cx="12192100" cy="1"/>
              <a:chOff x="0" y="3435349"/>
              <a:chExt cx="12192100" cy="1"/>
            </a:xfrm>
          </p:grpSpPr>
          <p:cxnSp>
            <p:nvCxnSpPr>
              <p:cNvPr id="729" name="Google Shape;729;p48"/>
              <p:cNvCxnSpPr/>
              <p:nvPr/>
            </p:nvCxnSpPr>
            <p:spPr>
              <a:xfrm rot="10800000">
                <a:off x="755700" y="267965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730" name="Google Shape;730;p48"/>
              <p:cNvCxnSpPr/>
              <p:nvPr/>
            </p:nvCxnSpPr>
            <p:spPr>
              <a:xfrm rot="10800000">
                <a:off x="11436400" y="2679649"/>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sp>
        <p:nvSpPr>
          <p:cNvPr id="731" name="Google Shape;731;p48"/>
          <p:cNvSpPr txBox="1">
            <a:spLocks noGrp="1"/>
          </p:cNvSpPr>
          <p:nvPr>
            <p:ph type="body" idx="1"/>
          </p:nvPr>
        </p:nvSpPr>
        <p:spPr>
          <a:xfrm>
            <a:off x="1314450" y="1214438"/>
            <a:ext cx="6515100" cy="27147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80000"/>
              </a:lnSpc>
              <a:spcBef>
                <a:spcPts val="800"/>
              </a:spcBef>
              <a:spcAft>
                <a:spcPts val="0"/>
              </a:spcAft>
              <a:buClr>
                <a:schemeClr val="lt1"/>
              </a:buClr>
              <a:buSzPts val="4100"/>
              <a:buFont typeface="Arial"/>
              <a:buNone/>
              <a:defRPr sz="4100" b="1"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grpSp>
        <p:nvGrpSpPr>
          <p:cNvPr id="732" name="Google Shape;732;p48"/>
          <p:cNvGrpSpPr/>
          <p:nvPr/>
        </p:nvGrpSpPr>
        <p:grpSpPr>
          <a:xfrm>
            <a:off x="345152" y="4876022"/>
            <a:ext cx="135124" cy="133368"/>
            <a:chOff x="2940050" y="1514475"/>
            <a:chExt cx="4643437" cy="4583110"/>
          </a:xfrm>
        </p:grpSpPr>
        <p:sp>
          <p:nvSpPr>
            <p:cNvPr id="733" name="Google Shape;733;p48"/>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34" name="Google Shape;734;p48"/>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35" name="Google Shape;735;p48"/>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36" name="Google Shape;736;p48"/>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37" name="Google Shape;737;p48"/>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38" name="Google Shape;738;p48"/>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39" name="Google Shape;739;p48"/>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grpSp>
        <p:nvGrpSpPr>
          <p:cNvPr id="740" name="Google Shape;740;p48"/>
          <p:cNvGrpSpPr/>
          <p:nvPr/>
        </p:nvGrpSpPr>
        <p:grpSpPr>
          <a:xfrm>
            <a:off x="0" y="0"/>
            <a:ext cx="9144075" cy="5143575"/>
            <a:chOff x="0" y="0"/>
            <a:chExt cx="12192100" cy="6858100"/>
          </a:xfrm>
        </p:grpSpPr>
        <p:grpSp>
          <p:nvGrpSpPr>
            <p:cNvPr id="741" name="Google Shape;741;p48"/>
            <p:cNvGrpSpPr/>
            <p:nvPr/>
          </p:nvGrpSpPr>
          <p:grpSpPr>
            <a:xfrm>
              <a:off x="6096000" y="0"/>
              <a:ext cx="0" cy="6858100"/>
              <a:chOff x="6134100" y="0"/>
              <a:chExt cx="0" cy="6858100"/>
            </a:xfrm>
          </p:grpSpPr>
          <p:cxnSp>
            <p:nvCxnSpPr>
              <p:cNvPr id="742" name="Google Shape;742;p48"/>
              <p:cNvCxnSpPr/>
              <p:nvPr/>
            </p:nvCxnSpPr>
            <p:spPr>
              <a:xfrm>
                <a:off x="6134100" y="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743" name="Google Shape;743;p48"/>
              <p:cNvCxnSpPr/>
              <p:nvPr/>
            </p:nvCxnSpPr>
            <p:spPr>
              <a:xfrm>
                <a:off x="6134100" y="534670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nvGrpSpPr>
            <p:cNvPr id="744" name="Google Shape;744;p48"/>
            <p:cNvGrpSpPr/>
            <p:nvPr/>
          </p:nvGrpSpPr>
          <p:grpSpPr>
            <a:xfrm>
              <a:off x="0" y="3435349"/>
              <a:ext cx="12192100" cy="1"/>
              <a:chOff x="0" y="3435349"/>
              <a:chExt cx="12192100" cy="1"/>
            </a:xfrm>
          </p:grpSpPr>
          <p:cxnSp>
            <p:nvCxnSpPr>
              <p:cNvPr id="745" name="Google Shape;745;p48"/>
              <p:cNvCxnSpPr/>
              <p:nvPr/>
            </p:nvCxnSpPr>
            <p:spPr>
              <a:xfrm rot="10800000">
                <a:off x="755700" y="267965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746" name="Google Shape;746;p48"/>
              <p:cNvCxnSpPr/>
              <p:nvPr/>
            </p:nvCxnSpPr>
            <p:spPr>
              <a:xfrm rot="10800000">
                <a:off x="11436400" y="2679649"/>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grpSp>
        <p:nvGrpSpPr>
          <p:cNvPr id="747" name="Google Shape;747;p48"/>
          <p:cNvGrpSpPr/>
          <p:nvPr/>
        </p:nvGrpSpPr>
        <p:grpSpPr>
          <a:xfrm>
            <a:off x="345152" y="4876022"/>
            <a:ext cx="135124" cy="133368"/>
            <a:chOff x="2940050" y="1514475"/>
            <a:chExt cx="4643437" cy="4583110"/>
          </a:xfrm>
        </p:grpSpPr>
        <p:sp>
          <p:nvSpPr>
            <p:cNvPr id="748" name="Google Shape;748;p48"/>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49" name="Google Shape;749;p48"/>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50" name="Google Shape;750;p48"/>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51" name="Google Shape;751;p48"/>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52" name="Google Shape;752;p48"/>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53" name="Google Shape;753;p48"/>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54" name="Google Shape;754;p48"/>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sp>
        <p:nvSpPr>
          <p:cNvPr id="755" name="Google Shape;755;p48"/>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chemeClr val="lt1"/>
                </a:solidFill>
                <a:latin typeface="Arial"/>
                <a:ea typeface="Arial"/>
                <a:cs typeface="Arial"/>
                <a:sym typeface="Arial"/>
              </a:rPr>
              <a:t>©</a:t>
            </a:r>
            <a:r>
              <a:rPr lang="en" sz="600">
                <a:solidFill>
                  <a:schemeClr val="lt1"/>
                </a:solidFill>
              </a:rPr>
              <a:t> 2018 </a:t>
            </a:r>
            <a:r>
              <a:rPr lang="en" sz="600" b="0" i="0">
                <a:solidFill>
                  <a:schemeClr val="lt1"/>
                </a:solidFill>
                <a:latin typeface="Arial"/>
                <a:ea typeface="Arial"/>
                <a:cs typeface="Arial"/>
                <a:sym typeface="Arial"/>
              </a:rPr>
              <a:t>Snowflake Computing Inc. All Rights Reserved</a:t>
            </a:r>
            <a:endParaRPr sz="600">
              <a:solidFill>
                <a:schemeClr val="lt1"/>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Quote - Violet">
  <p:cSld name="Quote - Violet">
    <p:bg>
      <p:bgPr>
        <a:solidFill>
          <a:schemeClr val="accent5"/>
        </a:solidFill>
        <a:effectLst/>
      </p:bgPr>
    </p:bg>
    <p:spTree>
      <p:nvGrpSpPr>
        <p:cNvPr id="1" name="Shape 756"/>
        <p:cNvGrpSpPr/>
        <p:nvPr/>
      </p:nvGrpSpPr>
      <p:grpSpPr>
        <a:xfrm>
          <a:off x="0" y="0"/>
          <a:ext cx="0" cy="0"/>
          <a:chOff x="0" y="0"/>
          <a:chExt cx="0" cy="0"/>
        </a:xfrm>
      </p:grpSpPr>
      <p:sp>
        <p:nvSpPr>
          <p:cNvPr id="757" name="Google Shape;757;p49"/>
          <p:cNvSpPr/>
          <p:nvPr/>
        </p:nvSpPr>
        <p:spPr>
          <a:xfrm>
            <a:off x="0" y="4783455"/>
            <a:ext cx="611400" cy="3600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758" name="Google Shape;758;p49"/>
          <p:cNvGrpSpPr/>
          <p:nvPr/>
        </p:nvGrpSpPr>
        <p:grpSpPr>
          <a:xfrm>
            <a:off x="0" y="0"/>
            <a:ext cx="9144075" cy="5143575"/>
            <a:chOff x="0" y="0"/>
            <a:chExt cx="12192100" cy="6858100"/>
          </a:xfrm>
        </p:grpSpPr>
        <p:grpSp>
          <p:nvGrpSpPr>
            <p:cNvPr id="759" name="Google Shape;759;p49"/>
            <p:cNvGrpSpPr/>
            <p:nvPr/>
          </p:nvGrpSpPr>
          <p:grpSpPr>
            <a:xfrm>
              <a:off x="6096000" y="0"/>
              <a:ext cx="0" cy="6858100"/>
              <a:chOff x="6134100" y="0"/>
              <a:chExt cx="0" cy="6858100"/>
            </a:xfrm>
          </p:grpSpPr>
          <p:cxnSp>
            <p:nvCxnSpPr>
              <p:cNvPr id="760" name="Google Shape;760;p49"/>
              <p:cNvCxnSpPr/>
              <p:nvPr/>
            </p:nvCxnSpPr>
            <p:spPr>
              <a:xfrm>
                <a:off x="6134100" y="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761" name="Google Shape;761;p49"/>
              <p:cNvCxnSpPr/>
              <p:nvPr/>
            </p:nvCxnSpPr>
            <p:spPr>
              <a:xfrm>
                <a:off x="6134100" y="534670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nvGrpSpPr>
            <p:cNvPr id="762" name="Google Shape;762;p49"/>
            <p:cNvGrpSpPr/>
            <p:nvPr/>
          </p:nvGrpSpPr>
          <p:grpSpPr>
            <a:xfrm>
              <a:off x="0" y="3435349"/>
              <a:ext cx="12192100" cy="1"/>
              <a:chOff x="0" y="3435349"/>
              <a:chExt cx="12192100" cy="1"/>
            </a:xfrm>
          </p:grpSpPr>
          <p:cxnSp>
            <p:nvCxnSpPr>
              <p:cNvPr id="763" name="Google Shape;763;p49"/>
              <p:cNvCxnSpPr/>
              <p:nvPr/>
            </p:nvCxnSpPr>
            <p:spPr>
              <a:xfrm rot="10800000">
                <a:off x="755700" y="267965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764" name="Google Shape;764;p49"/>
              <p:cNvCxnSpPr/>
              <p:nvPr/>
            </p:nvCxnSpPr>
            <p:spPr>
              <a:xfrm rot="10800000">
                <a:off x="11436400" y="2679649"/>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sp>
        <p:nvSpPr>
          <p:cNvPr id="765" name="Google Shape;765;p49"/>
          <p:cNvSpPr txBox="1">
            <a:spLocks noGrp="1"/>
          </p:cNvSpPr>
          <p:nvPr>
            <p:ph type="body" idx="1"/>
          </p:nvPr>
        </p:nvSpPr>
        <p:spPr>
          <a:xfrm>
            <a:off x="1314450" y="1214438"/>
            <a:ext cx="6515100" cy="27147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80000"/>
              </a:lnSpc>
              <a:spcBef>
                <a:spcPts val="800"/>
              </a:spcBef>
              <a:spcAft>
                <a:spcPts val="0"/>
              </a:spcAft>
              <a:buClr>
                <a:schemeClr val="lt1"/>
              </a:buClr>
              <a:buSzPts val="4100"/>
              <a:buFont typeface="Arial"/>
              <a:buNone/>
              <a:defRPr sz="4100" b="1"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grpSp>
        <p:nvGrpSpPr>
          <p:cNvPr id="766" name="Google Shape;766;p49"/>
          <p:cNvGrpSpPr/>
          <p:nvPr/>
        </p:nvGrpSpPr>
        <p:grpSpPr>
          <a:xfrm>
            <a:off x="345152" y="4876022"/>
            <a:ext cx="135124" cy="133368"/>
            <a:chOff x="2940050" y="1514475"/>
            <a:chExt cx="4643437" cy="4583110"/>
          </a:xfrm>
        </p:grpSpPr>
        <p:sp>
          <p:nvSpPr>
            <p:cNvPr id="767" name="Google Shape;767;p49"/>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68" name="Google Shape;768;p49"/>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69" name="Google Shape;769;p49"/>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70" name="Google Shape;770;p49"/>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71" name="Google Shape;771;p49"/>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72" name="Google Shape;772;p49"/>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73" name="Google Shape;773;p49"/>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grpSp>
        <p:nvGrpSpPr>
          <p:cNvPr id="774" name="Google Shape;774;p49"/>
          <p:cNvGrpSpPr/>
          <p:nvPr/>
        </p:nvGrpSpPr>
        <p:grpSpPr>
          <a:xfrm>
            <a:off x="0" y="0"/>
            <a:ext cx="9144075" cy="5143575"/>
            <a:chOff x="0" y="0"/>
            <a:chExt cx="12192100" cy="6858100"/>
          </a:xfrm>
        </p:grpSpPr>
        <p:grpSp>
          <p:nvGrpSpPr>
            <p:cNvPr id="775" name="Google Shape;775;p49"/>
            <p:cNvGrpSpPr/>
            <p:nvPr/>
          </p:nvGrpSpPr>
          <p:grpSpPr>
            <a:xfrm>
              <a:off x="6096000" y="0"/>
              <a:ext cx="0" cy="6858100"/>
              <a:chOff x="6134100" y="0"/>
              <a:chExt cx="0" cy="6858100"/>
            </a:xfrm>
          </p:grpSpPr>
          <p:cxnSp>
            <p:nvCxnSpPr>
              <p:cNvPr id="776" name="Google Shape;776;p49"/>
              <p:cNvCxnSpPr/>
              <p:nvPr/>
            </p:nvCxnSpPr>
            <p:spPr>
              <a:xfrm>
                <a:off x="6134100" y="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777" name="Google Shape;777;p49"/>
              <p:cNvCxnSpPr/>
              <p:nvPr/>
            </p:nvCxnSpPr>
            <p:spPr>
              <a:xfrm>
                <a:off x="6134100" y="534670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nvGrpSpPr>
            <p:cNvPr id="778" name="Google Shape;778;p49"/>
            <p:cNvGrpSpPr/>
            <p:nvPr/>
          </p:nvGrpSpPr>
          <p:grpSpPr>
            <a:xfrm>
              <a:off x="0" y="3435349"/>
              <a:ext cx="12192100" cy="1"/>
              <a:chOff x="0" y="3435349"/>
              <a:chExt cx="12192100" cy="1"/>
            </a:xfrm>
          </p:grpSpPr>
          <p:cxnSp>
            <p:nvCxnSpPr>
              <p:cNvPr id="779" name="Google Shape;779;p49"/>
              <p:cNvCxnSpPr/>
              <p:nvPr/>
            </p:nvCxnSpPr>
            <p:spPr>
              <a:xfrm rot="10800000">
                <a:off x="755700" y="267965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780" name="Google Shape;780;p49"/>
              <p:cNvCxnSpPr/>
              <p:nvPr/>
            </p:nvCxnSpPr>
            <p:spPr>
              <a:xfrm rot="10800000">
                <a:off x="11436400" y="2679649"/>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grpSp>
        <p:nvGrpSpPr>
          <p:cNvPr id="781" name="Google Shape;781;p49"/>
          <p:cNvGrpSpPr/>
          <p:nvPr/>
        </p:nvGrpSpPr>
        <p:grpSpPr>
          <a:xfrm>
            <a:off x="345152" y="4876022"/>
            <a:ext cx="135124" cy="133368"/>
            <a:chOff x="2940050" y="1514475"/>
            <a:chExt cx="4643437" cy="4583110"/>
          </a:xfrm>
        </p:grpSpPr>
        <p:sp>
          <p:nvSpPr>
            <p:cNvPr id="782" name="Google Shape;782;p49"/>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83" name="Google Shape;783;p49"/>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84" name="Google Shape;784;p49"/>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85" name="Google Shape;785;p49"/>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86" name="Google Shape;786;p49"/>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87" name="Google Shape;787;p49"/>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788" name="Google Shape;788;p49"/>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sp>
        <p:nvSpPr>
          <p:cNvPr id="789" name="Google Shape;789;p49"/>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chemeClr val="lt1"/>
                </a:solidFill>
                <a:latin typeface="Arial"/>
                <a:ea typeface="Arial"/>
                <a:cs typeface="Arial"/>
                <a:sym typeface="Arial"/>
              </a:rPr>
              <a:t>©</a:t>
            </a:r>
            <a:r>
              <a:rPr lang="en" sz="600">
                <a:solidFill>
                  <a:schemeClr val="lt1"/>
                </a:solidFill>
              </a:rPr>
              <a:t> 2018 </a:t>
            </a:r>
            <a:r>
              <a:rPr lang="en" sz="600" b="0" i="0">
                <a:solidFill>
                  <a:schemeClr val="lt1"/>
                </a:solidFill>
                <a:latin typeface="Arial"/>
                <a:ea typeface="Arial"/>
                <a:cs typeface="Arial"/>
                <a:sym typeface="Arial"/>
              </a:rPr>
              <a:t>Snowflake Computing Inc. All Rights Reserved</a:t>
            </a:r>
            <a:endParaRPr sz="600">
              <a:solidFill>
                <a:schemeClr val="lt1"/>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Quote - Punchy">
  <p:cSld name="Quote - Punchy">
    <p:bg>
      <p:bgPr>
        <a:solidFill>
          <a:schemeClr val="accent6"/>
        </a:solidFill>
        <a:effectLst/>
      </p:bgPr>
    </p:bg>
    <p:spTree>
      <p:nvGrpSpPr>
        <p:cNvPr id="1" name="Shape 790"/>
        <p:cNvGrpSpPr/>
        <p:nvPr/>
      </p:nvGrpSpPr>
      <p:grpSpPr>
        <a:xfrm>
          <a:off x="0" y="0"/>
          <a:ext cx="0" cy="0"/>
          <a:chOff x="0" y="0"/>
          <a:chExt cx="0" cy="0"/>
        </a:xfrm>
      </p:grpSpPr>
      <p:sp>
        <p:nvSpPr>
          <p:cNvPr id="791" name="Google Shape;791;p50"/>
          <p:cNvSpPr/>
          <p:nvPr/>
        </p:nvSpPr>
        <p:spPr>
          <a:xfrm>
            <a:off x="0" y="4783455"/>
            <a:ext cx="611400" cy="360000"/>
          </a:xfrm>
          <a:prstGeom prst="rect">
            <a:avLst/>
          </a:prstGeom>
          <a:solidFill>
            <a:srgbClr val="D45B9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792" name="Google Shape;792;p50"/>
          <p:cNvGrpSpPr/>
          <p:nvPr/>
        </p:nvGrpSpPr>
        <p:grpSpPr>
          <a:xfrm>
            <a:off x="0" y="0"/>
            <a:ext cx="9144075" cy="5143575"/>
            <a:chOff x="0" y="0"/>
            <a:chExt cx="12192100" cy="6858100"/>
          </a:xfrm>
        </p:grpSpPr>
        <p:grpSp>
          <p:nvGrpSpPr>
            <p:cNvPr id="793" name="Google Shape;793;p50"/>
            <p:cNvGrpSpPr/>
            <p:nvPr/>
          </p:nvGrpSpPr>
          <p:grpSpPr>
            <a:xfrm>
              <a:off x="6096000" y="0"/>
              <a:ext cx="0" cy="6858100"/>
              <a:chOff x="6134100" y="0"/>
              <a:chExt cx="0" cy="6858100"/>
            </a:xfrm>
          </p:grpSpPr>
          <p:cxnSp>
            <p:nvCxnSpPr>
              <p:cNvPr id="794" name="Google Shape;794;p50"/>
              <p:cNvCxnSpPr/>
              <p:nvPr/>
            </p:nvCxnSpPr>
            <p:spPr>
              <a:xfrm>
                <a:off x="6134100" y="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795" name="Google Shape;795;p50"/>
              <p:cNvCxnSpPr/>
              <p:nvPr/>
            </p:nvCxnSpPr>
            <p:spPr>
              <a:xfrm>
                <a:off x="6134100" y="534670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nvGrpSpPr>
            <p:cNvPr id="796" name="Google Shape;796;p50"/>
            <p:cNvGrpSpPr/>
            <p:nvPr/>
          </p:nvGrpSpPr>
          <p:grpSpPr>
            <a:xfrm>
              <a:off x="0" y="3435349"/>
              <a:ext cx="12192100" cy="1"/>
              <a:chOff x="0" y="3435349"/>
              <a:chExt cx="12192100" cy="1"/>
            </a:xfrm>
          </p:grpSpPr>
          <p:cxnSp>
            <p:nvCxnSpPr>
              <p:cNvPr id="797" name="Google Shape;797;p50"/>
              <p:cNvCxnSpPr/>
              <p:nvPr/>
            </p:nvCxnSpPr>
            <p:spPr>
              <a:xfrm rot="10800000">
                <a:off x="755700" y="267965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798" name="Google Shape;798;p50"/>
              <p:cNvCxnSpPr/>
              <p:nvPr/>
            </p:nvCxnSpPr>
            <p:spPr>
              <a:xfrm rot="10800000">
                <a:off x="11436400" y="2679649"/>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sp>
        <p:nvSpPr>
          <p:cNvPr id="799" name="Google Shape;799;p50"/>
          <p:cNvSpPr txBox="1">
            <a:spLocks noGrp="1"/>
          </p:cNvSpPr>
          <p:nvPr>
            <p:ph type="body" idx="1"/>
          </p:nvPr>
        </p:nvSpPr>
        <p:spPr>
          <a:xfrm>
            <a:off x="1314450" y="1190625"/>
            <a:ext cx="6477000" cy="27384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80000"/>
              </a:lnSpc>
              <a:spcBef>
                <a:spcPts val="800"/>
              </a:spcBef>
              <a:spcAft>
                <a:spcPts val="0"/>
              </a:spcAft>
              <a:buClr>
                <a:schemeClr val="lt1"/>
              </a:buClr>
              <a:buSzPts val="4100"/>
              <a:buFont typeface="Arial"/>
              <a:buNone/>
              <a:defRPr sz="4100" b="1"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grpSp>
        <p:nvGrpSpPr>
          <p:cNvPr id="800" name="Google Shape;800;p50"/>
          <p:cNvGrpSpPr/>
          <p:nvPr/>
        </p:nvGrpSpPr>
        <p:grpSpPr>
          <a:xfrm>
            <a:off x="345152" y="4876022"/>
            <a:ext cx="135124" cy="133368"/>
            <a:chOff x="2940050" y="1514475"/>
            <a:chExt cx="4643437" cy="4583110"/>
          </a:xfrm>
        </p:grpSpPr>
        <p:sp>
          <p:nvSpPr>
            <p:cNvPr id="801" name="Google Shape;801;p50"/>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802" name="Google Shape;802;p50"/>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803" name="Google Shape;803;p50"/>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804" name="Google Shape;804;p50"/>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805" name="Google Shape;805;p50"/>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806" name="Google Shape;806;p50"/>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807" name="Google Shape;807;p50"/>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grpSp>
        <p:nvGrpSpPr>
          <p:cNvPr id="808" name="Google Shape;808;p50"/>
          <p:cNvGrpSpPr/>
          <p:nvPr/>
        </p:nvGrpSpPr>
        <p:grpSpPr>
          <a:xfrm>
            <a:off x="0" y="0"/>
            <a:ext cx="9144075" cy="5143575"/>
            <a:chOff x="0" y="0"/>
            <a:chExt cx="12192100" cy="6858100"/>
          </a:xfrm>
        </p:grpSpPr>
        <p:grpSp>
          <p:nvGrpSpPr>
            <p:cNvPr id="809" name="Google Shape;809;p50"/>
            <p:cNvGrpSpPr/>
            <p:nvPr/>
          </p:nvGrpSpPr>
          <p:grpSpPr>
            <a:xfrm>
              <a:off x="6096000" y="0"/>
              <a:ext cx="0" cy="6858100"/>
              <a:chOff x="6134100" y="0"/>
              <a:chExt cx="0" cy="6858100"/>
            </a:xfrm>
          </p:grpSpPr>
          <p:cxnSp>
            <p:nvCxnSpPr>
              <p:cNvPr id="810" name="Google Shape;810;p50"/>
              <p:cNvCxnSpPr/>
              <p:nvPr/>
            </p:nvCxnSpPr>
            <p:spPr>
              <a:xfrm>
                <a:off x="6134100" y="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811" name="Google Shape;811;p50"/>
              <p:cNvCxnSpPr/>
              <p:nvPr/>
            </p:nvCxnSpPr>
            <p:spPr>
              <a:xfrm>
                <a:off x="6134100" y="534670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nvGrpSpPr>
            <p:cNvPr id="812" name="Google Shape;812;p50"/>
            <p:cNvGrpSpPr/>
            <p:nvPr/>
          </p:nvGrpSpPr>
          <p:grpSpPr>
            <a:xfrm>
              <a:off x="0" y="3435349"/>
              <a:ext cx="12192100" cy="1"/>
              <a:chOff x="0" y="3435349"/>
              <a:chExt cx="12192100" cy="1"/>
            </a:xfrm>
          </p:grpSpPr>
          <p:cxnSp>
            <p:nvCxnSpPr>
              <p:cNvPr id="813" name="Google Shape;813;p50"/>
              <p:cNvCxnSpPr/>
              <p:nvPr/>
            </p:nvCxnSpPr>
            <p:spPr>
              <a:xfrm rot="10800000">
                <a:off x="755700" y="2679650"/>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cxnSp>
            <p:nvCxnSpPr>
              <p:cNvPr id="814" name="Google Shape;814;p50"/>
              <p:cNvCxnSpPr/>
              <p:nvPr/>
            </p:nvCxnSpPr>
            <p:spPr>
              <a:xfrm rot="10800000">
                <a:off x="11436400" y="2679649"/>
                <a:ext cx="0" cy="1511400"/>
              </a:xfrm>
              <a:prstGeom prst="straightConnector1">
                <a:avLst/>
              </a:prstGeom>
              <a:noFill/>
              <a:ln w="28575" cap="flat" cmpd="sng">
                <a:solidFill>
                  <a:schemeClr val="lt1">
                    <a:alpha val="50980"/>
                  </a:schemeClr>
                </a:solidFill>
                <a:prstDash val="solid"/>
                <a:miter lim="800000"/>
                <a:headEnd type="none" w="sm" len="sm"/>
                <a:tailEnd type="none" w="sm" len="sm"/>
              </a:ln>
            </p:spPr>
          </p:cxnSp>
        </p:grpSp>
      </p:grpSp>
      <p:grpSp>
        <p:nvGrpSpPr>
          <p:cNvPr id="815" name="Google Shape;815;p50"/>
          <p:cNvGrpSpPr/>
          <p:nvPr/>
        </p:nvGrpSpPr>
        <p:grpSpPr>
          <a:xfrm>
            <a:off x="345152" y="4876022"/>
            <a:ext cx="135124" cy="133368"/>
            <a:chOff x="2940050" y="1514475"/>
            <a:chExt cx="4643437" cy="4583110"/>
          </a:xfrm>
        </p:grpSpPr>
        <p:sp>
          <p:nvSpPr>
            <p:cNvPr id="816" name="Google Shape;816;p50"/>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817" name="Google Shape;817;p50"/>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818" name="Google Shape;818;p50"/>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819" name="Google Shape;819;p50"/>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820" name="Google Shape;820;p50"/>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821" name="Google Shape;821;p50"/>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sp>
          <p:nvSpPr>
            <p:cNvPr id="822" name="Google Shape;822;p50"/>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a:solidFill>
                  <a:schemeClr val="dk1"/>
                </a:solidFill>
                <a:latin typeface="Arial"/>
                <a:ea typeface="Arial"/>
                <a:cs typeface="Arial"/>
                <a:sym typeface="Arial"/>
              </a:endParaRPr>
            </a:p>
          </p:txBody>
        </p:sp>
      </p:grpSp>
      <p:sp>
        <p:nvSpPr>
          <p:cNvPr id="823" name="Google Shape;823;p50"/>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chemeClr val="lt2"/>
                </a:solidFill>
                <a:latin typeface="Arial"/>
                <a:ea typeface="Arial"/>
                <a:cs typeface="Arial"/>
                <a:sym typeface="Arial"/>
              </a:rPr>
              <a:t>©</a:t>
            </a:r>
            <a:r>
              <a:rPr lang="en" sz="600">
                <a:solidFill>
                  <a:schemeClr val="lt2"/>
                </a:solidFill>
              </a:rPr>
              <a:t> 2018 </a:t>
            </a:r>
            <a:r>
              <a:rPr lang="en" sz="600" b="0" i="0">
                <a:solidFill>
                  <a:schemeClr val="lt2"/>
                </a:solidFill>
                <a:latin typeface="Arial"/>
                <a:ea typeface="Arial"/>
                <a:cs typeface="Arial"/>
                <a:sym typeface="Arial"/>
              </a:rPr>
              <a:t>Snowflake Computing Inc. All Rights Reserved</a:t>
            </a:r>
            <a:endParaRPr sz="600">
              <a:solidFill>
                <a:schemeClr val="lt2"/>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24"/>
        <p:cNvGrpSpPr/>
        <p:nvPr/>
      </p:nvGrpSpPr>
      <p:grpSpPr>
        <a:xfrm>
          <a:off x="0" y="0"/>
          <a:ext cx="0" cy="0"/>
          <a:chOff x="0" y="0"/>
          <a:chExt cx="0" cy="0"/>
        </a:xfrm>
      </p:grpSpPr>
      <p:pic>
        <p:nvPicPr>
          <p:cNvPr id="825" name="Google Shape;825;p51"/>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826" name="Google Shape;826;p51"/>
          <p:cNvGrpSpPr/>
          <p:nvPr/>
        </p:nvGrpSpPr>
        <p:grpSpPr>
          <a:xfrm>
            <a:off x="2784391" y="1811866"/>
            <a:ext cx="3083671" cy="725805"/>
            <a:chOff x="3712521" y="2686462"/>
            <a:chExt cx="4111561" cy="967740"/>
          </a:xfrm>
        </p:grpSpPr>
        <p:grpSp>
          <p:nvGrpSpPr>
            <p:cNvPr id="827" name="Google Shape;827;p51"/>
            <p:cNvGrpSpPr/>
            <p:nvPr/>
          </p:nvGrpSpPr>
          <p:grpSpPr>
            <a:xfrm>
              <a:off x="3712521" y="2686462"/>
              <a:ext cx="976876" cy="967740"/>
              <a:chOff x="3712521" y="2613084"/>
              <a:chExt cx="976876" cy="967740"/>
            </a:xfrm>
          </p:grpSpPr>
          <p:sp>
            <p:nvSpPr>
              <p:cNvPr id="828" name="Google Shape;828;p51"/>
              <p:cNvSpPr/>
              <p:nvPr/>
            </p:nvSpPr>
            <p:spPr>
              <a:xfrm>
                <a:off x="3712521" y="2910792"/>
                <a:ext cx="331970" cy="373848"/>
              </a:xfrm>
              <a:custGeom>
                <a:avLst/>
                <a:gdLst/>
                <a:ahLst/>
                <a:cxnLst/>
                <a:rect l="l" t="t" r="r" b="b"/>
                <a:pathLst>
                  <a:path w="247" h="277" extrusionOk="0">
                    <a:moveTo>
                      <a:pt x="245" y="152"/>
                    </a:moveTo>
                    <a:cubicBezTo>
                      <a:pt x="246" y="147"/>
                      <a:pt x="247" y="142"/>
                      <a:pt x="247" y="137"/>
                    </a:cubicBezTo>
                    <a:cubicBezTo>
                      <a:pt x="247" y="134"/>
                      <a:pt x="246" y="130"/>
                      <a:pt x="245" y="127"/>
                    </a:cubicBezTo>
                    <a:cubicBezTo>
                      <a:pt x="242" y="116"/>
                      <a:pt x="235" y="106"/>
                      <a:pt x="224" y="100"/>
                    </a:cubicBezTo>
                    <a:cubicBezTo>
                      <a:pt x="73" y="12"/>
                      <a:pt x="73" y="12"/>
                      <a:pt x="73" y="12"/>
                    </a:cubicBezTo>
                    <a:cubicBezTo>
                      <a:pt x="52" y="0"/>
                      <a:pt x="24" y="7"/>
                      <a:pt x="12" y="29"/>
                    </a:cubicBezTo>
                    <a:cubicBezTo>
                      <a:pt x="0" y="50"/>
                      <a:pt x="7" y="77"/>
                      <a:pt x="28" y="90"/>
                    </a:cubicBezTo>
                    <a:cubicBezTo>
                      <a:pt x="113" y="138"/>
                      <a:pt x="113" y="138"/>
                      <a:pt x="113" y="138"/>
                    </a:cubicBezTo>
                    <a:cubicBezTo>
                      <a:pt x="28" y="187"/>
                      <a:pt x="28" y="187"/>
                      <a:pt x="28" y="187"/>
                    </a:cubicBezTo>
                    <a:cubicBezTo>
                      <a:pt x="7" y="200"/>
                      <a:pt x="0" y="227"/>
                      <a:pt x="12" y="248"/>
                    </a:cubicBezTo>
                    <a:cubicBezTo>
                      <a:pt x="24" y="270"/>
                      <a:pt x="52" y="277"/>
                      <a:pt x="73" y="265"/>
                    </a:cubicBezTo>
                    <a:cubicBezTo>
                      <a:pt x="224" y="177"/>
                      <a:pt x="224" y="177"/>
                      <a:pt x="224" y="177"/>
                    </a:cubicBezTo>
                    <a:cubicBezTo>
                      <a:pt x="235" y="171"/>
                      <a:pt x="242" y="162"/>
                      <a:pt x="245" y="152"/>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29" name="Google Shape;829;p51"/>
              <p:cNvSpPr/>
              <p:nvPr/>
            </p:nvSpPr>
            <p:spPr>
              <a:xfrm>
                <a:off x="3820640" y="2613084"/>
                <a:ext cx="331209" cy="357097"/>
              </a:xfrm>
              <a:custGeom>
                <a:avLst/>
                <a:gdLst/>
                <a:ahLst/>
                <a:cxnLst/>
                <a:rect l="l" t="t" r="r" b="b"/>
                <a:pathLst>
                  <a:path w="247" h="265" extrusionOk="0">
                    <a:moveTo>
                      <a:pt x="28" y="171"/>
                    </a:moveTo>
                    <a:cubicBezTo>
                      <a:pt x="180" y="259"/>
                      <a:pt x="180" y="259"/>
                      <a:pt x="180" y="259"/>
                    </a:cubicBezTo>
                    <a:cubicBezTo>
                      <a:pt x="188" y="263"/>
                      <a:pt x="197" y="265"/>
                      <a:pt x="206" y="264"/>
                    </a:cubicBezTo>
                    <a:cubicBezTo>
                      <a:pt x="229" y="263"/>
                      <a:pt x="247" y="243"/>
                      <a:pt x="247" y="220"/>
                    </a:cubicBezTo>
                    <a:cubicBezTo>
                      <a:pt x="247" y="45"/>
                      <a:pt x="247" y="45"/>
                      <a:pt x="247" y="45"/>
                    </a:cubicBezTo>
                    <a:cubicBezTo>
                      <a:pt x="247" y="20"/>
                      <a:pt x="227" y="0"/>
                      <a:pt x="202" y="0"/>
                    </a:cubicBezTo>
                    <a:cubicBezTo>
                      <a:pt x="178" y="0"/>
                      <a:pt x="158" y="20"/>
                      <a:pt x="158" y="45"/>
                    </a:cubicBezTo>
                    <a:cubicBezTo>
                      <a:pt x="158" y="143"/>
                      <a:pt x="158" y="143"/>
                      <a:pt x="158" y="143"/>
                    </a:cubicBezTo>
                    <a:cubicBezTo>
                      <a:pt x="73" y="94"/>
                      <a:pt x="73" y="94"/>
                      <a:pt x="73" y="94"/>
                    </a:cubicBezTo>
                    <a:cubicBezTo>
                      <a:pt x="52" y="82"/>
                      <a:pt x="24" y="89"/>
                      <a:pt x="12" y="110"/>
                    </a:cubicBezTo>
                    <a:cubicBezTo>
                      <a:pt x="0" y="132"/>
                      <a:pt x="7" y="159"/>
                      <a:pt x="28" y="171"/>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30" name="Google Shape;830;p51"/>
              <p:cNvSpPr/>
              <p:nvPr/>
            </p:nvSpPr>
            <p:spPr>
              <a:xfrm>
                <a:off x="4250070" y="2613084"/>
                <a:ext cx="331970" cy="357097"/>
              </a:xfrm>
              <a:custGeom>
                <a:avLst/>
                <a:gdLst/>
                <a:ahLst/>
                <a:cxnLst/>
                <a:rect l="l" t="t" r="r" b="b"/>
                <a:pathLst>
                  <a:path w="247" h="265" extrusionOk="0">
                    <a:moveTo>
                      <a:pt x="41" y="264"/>
                    </a:moveTo>
                    <a:cubicBezTo>
                      <a:pt x="50" y="265"/>
                      <a:pt x="59" y="263"/>
                      <a:pt x="67" y="259"/>
                    </a:cubicBezTo>
                    <a:cubicBezTo>
                      <a:pt x="218" y="171"/>
                      <a:pt x="218" y="171"/>
                      <a:pt x="218" y="171"/>
                    </a:cubicBezTo>
                    <a:cubicBezTo>
                      <a:pt x="240" y="159"/>
                      <a:pt x="247" y="132"/>
                      <a:pt x="235" y="110"/>
                    </a:cubicBezTo>
                    <a:cubicBezTo>
                      <a:pt x="222" y="89"/>
                      <a:pt x="195" y="82"/>
                      <a:pt x="174" y="94"/>
                    </a:cubicBezTo>
                    <a:cubicBezTo>
                      <a:pt x="89" y="143"/>
                      <a:pt x="89" y="143"/>
                      <a:pt x="89" y="143"/>
                    </a:cubicBezTo>
                    <a:cubicBezTo>
                      <a:pt x="89" y="45"/>
                      <a:pt x="89" y="45"/>
                      <a:pt x="89" y="45"/>
                    </a:cubicBezTo>
                    <a:cubicBezTo>
                      <a:pt x="89" y="20"/>
                      <a:pt x="69" y="0"/>
                      <a:pt x="44" y="0"/>
                    </a:cubicBezTo>
                    <a:cubicBezTo>
                      <a:pt x="20" y="0"/>
                      <a:pt x="0" y="20"/>
                      <a:pt x="0" y="45"/>
                    </a:cubicBezTo>
                    <a:cubicBezTo>
                      <a:pt x="0" y="220"/>
                      <a:pt x="0" y="220"/>
                      <a:pt x="0" y="220"/>
                    </a:cubicBezTo>
                    <a:cubicBezTo>
                      <a:pt x="0" y="243"/>
                      <a:pt x="18" y="263"/>
                      <a:pt x="41" y="264"/>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31" name="Google Shape;831;p51"/>
              <p:cNvSpPr/>
              <p:nvPr/>
            </p:nvSpPr>
            <p:spPr>
              <a:xfrm>
                <a:off x="3820640" y="3225250"/>
                <a:ext cx="331209" cy="355574"/>
              </a:xfrm>
              <a:custGeom>
                <a:avLst/>
                <a:gdLst/>
                <a:ahLst/>
                <a:cxnLst/>
                <a:rect l="l" t="t" r="r" b="b"/>
                <a:pathLst>
                  <a:path w="247" h="264" extrusionOk="0">
                    <a:moveTo>
                      <a:pt x="206" y="0"/>
                    </a:moveTo>
                    <a:cubicBezTo>
                      <a:pt x="197" y="0"/>
                      <a:pt x="188" y="2"/>
                      <a:pt x="180" y="6"/>
                    </a:cubicBezTo>
                    <a:cubicBezTo>
                      <a:pt x="28" y="94"/>
                      <a:pt x="28" y="94"/>
                      <a:pt x="28" y="94"/>
                    </a:cubicBezTo>
                    <a:cubicBezTo>
                      <a:pt x="7" y="106"/>
                      <a:pt x="0" y="133"/>
                      <a:pt x="12" y="155"/>
                    </a:cubicBezTo>
                    <a:cubicBezTo>
                      <a:pt x="24" y="176"/>
                      <a:pt x="52" y="183"/>
                      <a:pt x="73" y="171"/>
                    </a:cubicBezTo>
                    <a:cubicBezTo>
                      <a:pt x="158" y="122"/>
                      <a:pt x="158" y="122"/>
                      <a:pt x="158" y="122"/>
                    </a:cubicBezTo>
                    <a:cubicBezTo>
                      <a:pt x="158" y="220"/>
                      <a:pt x="158" y="220"/>
                      <a:pt x="158" y="220"/>
                    </a:cubicBezTo>
                    <a:cubicBezTo>
                      <a:pt x="158" y="244"/>
                      <a:pt x="178" y="264"/>
                      <a:pt x="202" y="264"/>
                    </a:cubicBezTo>
                    <a:cubicBezTo>
                      <a:pt x="227" y="264"/>
                      <a:pt x="247" y="244"/>
                      <a:pt x="247" y="220"/>
                    </a:cubicBezTo>
                    <a:cubicBezTo>
                      <a:pt x="247" y="45"/>
                      <a:pt x="247" y="45"/>
                      <a:pt x="247" y="45"/>
                    </a:cubicBezTo>
                    <a:cubicBezTo>
                      <a:pt x="247" y="21"/>
                      <a:pt x="229" y="2"/>
                      <a:pt x="206" y="0"/>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32" name="Google Shape;832;p51"/>
              <p:cNvSpPr/>
              <p:nvPr/>
            </p:nvSpPr>
            <p:spPr>
              <a:xfrm>
                <a:off x="4089414" y="2985409"/>
                <a:ext cx="223852" cy="224613"/>
              </a:xfrm>
              <a:custGeom>
                <a:avLst/>
                <a:gdLst/>
                <a:ahLst/>
                <a:cxnLst/>
                <a:rect l="l" t="t" r="r" b="b"/>
                <a:pathLst>
                  <a:path w="167" h="167" extrusionOk="0">
                    <a:moveTo>
                      <a:pt x="167" y="93"/>
                    </a:moveTo>
                    <a:cubicBezTo>
                      <a:pt x="167" y="88"/>
                      <a:pt x="167" y="88"/>
                      <a:pt x="167" y="88"/>
                    </a:cubicBezTo>
                    <a:cubicBezTo>
                      <a:pt x="167" y="85"/>
                      <a:pt x="167" y="81"/>
                      <a:pt x="167" y="79"/>
                    </a:cubicBezTo>
                    <a:cubicBezTo>
                      <a:pt x="167" y="74"/>
                      <a:pt x="167" y="74"/>
                      <a:pt x="167" y="74"/>
                    </a:cubicBezTo>
                    <a:cubicBezTo>
                      <a:pt x="167" y="72"/>
                      <a:pt x="165" y="68"/>
                      <a:pt x="163" y="66"/>
                    </a:cubicBezTo>
                    <a:cubicBezTo>
                      <a:pt x="101" y="3"/>
                      <a:pt x="101" y="3"/>
                      <a:pt x="101" y="3"/>
                    </a:cubicBezTo>
                    <a:cubicBezTo>
                      <a:pt x="99" y="1"/>
                      <a:pt x="95" y="0"/>
                      <a:pt x="93" y="0"/>
                    </a:cubicBezTo>
                    <a:cubicBezTo>
                      <a:pt x="88" y="0"/>
                      <a:pt x="88" y="0"/>
                      <a:pt x="88" y="0"/>
                    </a:cubicBezTo>
                    <a:cubicBezTo>
                      <a:pt x="85" y="0"/>
                      <a:pt x="81" y="0"/>
                      <a:pt x="79" y="0"/>
                    </a:cubicBezTo>
                    <a:cubicBezTo>
                      <a:pt x="74" y="0"/>
                      <a:pt x="74" y="0"/>
                      <a:pt x="74" y="0"/>
                    </a:cubicBezTo>
                    <a:cubicBezTo>
                      <a:pt x="72" y="0"/>
                      <a:pt x="68" y="1"/>
                      <a:pt x="66" y="3"/>
                    </a:cubicBezTo>
                    <a:cubicBezTo>
                      <a:pt x="3" y="66"/>
                      <a:pt x="3" y="66"/>
                      <a:pt x="3" y="66"/>
                    </a:cubicBezTo>
                    <a:cubicBezTo>
                      <a:pt x="1" y="68"/>
                      <a:pt x="0" y="72"/>
                      <a:pt x="0" y="74"/>
                    </a:cubicBezTo>
                    <a:cubicBezTo>
                      <a:pt x="0" y="79"/>
                      <a:pt x="0" y="79"/>
                      <a:pt x="0" y="79"/>
                    </a:cubicBezTo>
                    <a:cubicBezTo>
                      <a:pt x="0" y="81"/>
                      <a:pt x="0" y="85"/>
                      <a:pt x="0" y="88"/>
                    </a:cubicBezTo>
                    <a:cubicBezTo>
                      <a:pt x="0" y="93"/>
                      <a:pt x="0" y="93"/>
                      <a:pt x="0" y="93"/>
                    </a:cubicBezTo>
                    <a:cubicBezTo>
                      <a:pt x="0" y="95"/>
                      <a:pt x="1" y="99"/>
                      <a:pt x="3" y="101"/>
                    </a:cubicBezTo>
                    <a:cubicBezTo>
                      <a:pt x="66" y="163"/>
                      <a:pt x="66" y="163"/>
                      <a:pt x="66" y="163"/>
                    </a:cubicBezTo>
                    <a:cubicBezTo>
                      <a:pt x="68" y="165"/>
                      <a:pt x="72" y="167"/>
                      <a:pt x="74" y="167"/>
                    </a:cubicBezTo>
                    <a:cubicBezTo>
                      <a:pt x="79" y="167"/>
                      <a:pt x="79" y="167"/>
                      <a:pt x="79" y="167"/>
                    </a:cubicBezTo>
                    <a:cubicBezTo>
                      <a:pt x="81" y="167"/>
                      <a:pt x="85" y="167"/>
                      <a:pt x="88" y="167"/>
                    </a:cubicBezTo>
                    <a:cubicBezTo>
                      <a:pt x="93" y="167"/>
                      <a:pt x="93" y="167"/>
                      <a:pt x="93" y="167"/>
                    </a:cubicBezTo>
                    <a:cubicBezTo>
                      <a:pt x="95" y="167"/>
                      <a:pt x="99" y="165"/>
                      <a:pt x="101" y="163"/>
                    </a:cubicBezTo>
                    <a:cubicBezTo>
                      <a:pt x="163" y="101"/>
                      <a:pt x="163" y="101"/>
                      <a:pt x="163" y="101"/>
                    </a:cubicBezTo>
                    <a:cubicBezTo>
                      <a:pt x="165" y="99"/>
                      <a:pt x="167" y="95"/>
                      <a:pt x="167" y="93"/>
                    </a:cubicBezTo>
                    <a:moveTo>
                      <a:pt x="113" y="84"/>
                    </a:moveTo>
                    <a:cubicBezTo>
                      <a:pt x="113" y="86"/>
                      <a:pt x="112" y="90"/>
                      <a:pt x="110" y="92"/>
                    </a:cubicBezTo>
                    <a:cubicBezTo>
                      <a:pt x="92" y="110"/>
                      <a:pt x="92" y="110"/>
                      <a:pt x="92" y="110"/>
                    </a:cubicBezTo>
                    <a:cubicBezTo>
                      <a:pt x="90" y="112"/>
                      <a:pt x="86" y="113"/>
                      <a:pt x="84" y="113"/>
                    </a:cubicBezTo>
                    <a:cubicBezTo>
                      <a:pt x="83" y="113"/>
                      <a:pt x="83" y="113"/>
                      <a:pt x="83" y="113"/>
                    </a:cubicBezTo>
                    <a:cubicBezTo>
                      <a:pt x="80" y="113"/>
                      <a:pt x="77" y="112"/>
                      <a:pt x="75" y="110"/>
                    </a:cubicBezTo>
                    <a:cubicBezTo>
                      <a:pt x="57" y="92"/>
                      <a:pt x="57" y="92"/>
                      <a:pt x="57" y="92"/>
                    </a:cubicBezTo>
                    <a:cubicBezTo>
                      <a:pt x="55" y="90"/>
                      <a:pt x="54" y="86"/>
                      <a:pt x="54" y="84"/>
                    </a:cubicBezTo>
                    <a:cubicBezTo>
                      <a:pt x="54" y="84"/>
                      <a:pt x="54" y="83"/>
                      <a:pt x="54" y="83"/>
                    </a:cubicBezTo>
                    <a:cubicBezTo>
                      <a:pt x="54" y="81"/>
                      <a:pt x="55" y="77"/>
                      <a:pt x="57" y="75"/>
                    </a:cubicBezTo>
                    <a:cubicBezTo>
                      <a:pt x="75" y="57"/>
                      <a:pt x="75" y="57"/>
                      <a:pt x="75" y="57"/>
                    </a:cubicBezTo>
                    <a:cubicBezTo>
                      <a:pt x="77" y="55"/>
                      <a:pt x="80" y="54"/>
                      <a:pt x="83" y="54"/>
                    </a:cubicBezTo>
                    <a:cubicBezTo>
                      <a:pt x="83" y="54"/>
                      <a:pt x="83" y="54"/>
                      <a:pt x="84" y="54"/>
                    </a:cubicBezTo>
                    <a:cubicBezTo>
                      <a:pt x="86" y="54"/>
                      <a:pt x="90" y="55"/>
                      <a:pt x="92" y="57"/>
                    </a:cubicBezTo>
                    <a:cubicBezTo>
                      <a:pt x="110" y="75"/>
                      <a:pt x="110" y="75"/>
                      <a:pt x="110" y="75"/>
                    </a:cubicBezTo>
                    <a:cubicBezTo>
                      <a:pt x="112" y="77"/>
                      <a:pt x="113" y="81"/>
                      <a:pt x="113" y="83"/>
                    </a:cubicBezTo>
                    <a:cubicBezTo>
                      <a:pt x="113" y="83"/>
                      <a:pt x="113" y="84"/>
                      <a:pt x="113" y="84"/>
                    </a:cubicBezTo>
                    <a:close/>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33" name="Google Shape;833;p51"/>
              <p:cNvSpPr/>
              <p:nvPr/>
            </p:nvSpPr>
            <p:spPr>
              <a:xfrm>
                <a:off x="4250070" y="3225250"/>
                <a:ext cx="331970" cy="355574"/>
              </a:xfrm>
              <a:custGeom>
                <a:avLst/>
                <a:gdLst/>
                <a:ahLst/>
                <a:cxnLst/>
                <a:rect l="l" t="t" r="r" b="b"/>
                <a:pathLst>
                  <a:path w="247" h="264" extrusionOk="0">
                    <a:moveTo>
                      <a:pt x="218" y="94"/>
                    </a:moveTo>
                    <a:cubicBezTo>
                      <a:pt x="67" y="6"/>
                      <a:pt x="67" y="6"/>
                      <a:pt x="67" y="6"/>
                    </a:cubicBezTo>
                    <a:cubicBezTo>
                      <a:pt x="59" y="2"/>
                      <a:pt x="50" y="0"/>
                      <a:pt x="41" y="0"/>
                    </a:cubicBezTo>
                    <a:cubicBezTo>
                      <a:pt x="18" y="2"/>
                      <a:pt x="0" y="21"/>
                      <a:pt x="0" y="45"/>
                    </a:cubicBezTo>
                    <a:cubicBezTo>
                      <a:pt x="0" y="220"/>
                      <a:pt x="0" y="220"/>
                      <a:pt x="0" y="220"/>
                    </a:cubicBezTo>
                    <a:cubicBezTo>
                      <a:pt x="0" y="244"/>
                      <a:pt x="20" y="264"/>
                      <a:pt x="44" y="264"/>
                    </a:cubicBezTo>
                    <a:cubicBezTo>
                      <a:pt x="69" y="264"/>
                      <a:pt x="89" y="244"/>
                      <a:pt x="89" y="220"/>
                    </a:cubicBezTo>
                    <a:cubicBezTo>
                      <a:pt x="89" y="122"/>
                      <a:pt x="89" y="122"/>
                      <a:pt x="89" y="122"/>
                    </a:cubicBezTo>
                    <a:cubicBezTo>
                      <a:pt x="174" y="171"/>
                      <a:pt x="174" y="171"/>
                      <a:pt x="174" y="171"/>
                    </a:cubicBezTo>
                    <a:cubicBezTo>
                      <a:pt x="195" y="183"/>
                      <a:pt x="222" y="176"/>
                      <a:pt x="235" y="155"/>
                    </a:cubicBezTo>
                    <a:cubicBezTo>
                      <a:pt x="247" y="133"/>
                      <a:pt x="240" y="106"/>
                      <a:pt x="218" y="94"/>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34" name="Google Shape;834;p51"/>
              <p:cNvSpPr/>
              <p:nvPr/>
            </p:nvSpPr>
            <p:spPr>
              <a:xfrm>
                <a:off x="4357427" y="2910792"/>
                <a:ext cx="331970" cy="373848"/>
              </a:xfrm>
              <a:custGeom>
                <a:avLst/>
                <a:gdLst/>
                <a:ahLst/>
                <a:cxnLst/>
                <a:rect l="l" t="t" r="r" b="b"/>
                <a:pathLst>
                  <a:path w="247" h="277" extrusionOk="0">
                    <a:moveTo>
                      <a:pt x="218" y="187"/>
                    </a:moveTo>
                    <a:cubicBezTo>
                      <a:pt x="134" y="138"/>
                      <a:pt x="134" y="138"/>
                      <a:pt x="134" y="138"/>
                    </a:cubicBezTo>
                    <a:cubicBezTo>
                      <a:pt x="218" y="90"/>
                      <a:pt x="218" y="90"/>
                      <a:pt x="218" y="90"/>
                    </a:cubicBezTo>
                    <a:cubicBezTo>
                      <a:pt x="240" y="77"/>
                      <a:pt x="247" y="50"/>
                      <a:pt x="235" y="29"/>
                    </a:cubicBezTo>
                    <a:cubicBezTo>
                      <a:pt x="222" y="7"/>
                      <a:pt x="195" y="0"/>
                      <a:pt x="174" y="12"/>
                    </a:cubicBezTo>
                    <a:cubicBezTo>
                      <a:pt x="22" y="100"/>
                      <a:pt x="22" y="100"/>
                      <a:pt x="22" y="100"/>
                    </a:cubicBezTo>
                    <a:cubicBezTo>
                      <a:pt x="12" y="106"/>
                      <a:pt x="5" y="116"/>
                      <a:pt x="2" y="127"/>
                    </a:cubicBezTo>
                    <a:cubicBezTo>
                      <a:pt x="1" y="130"/>
                      <a:pt x="0" y="134"/>
                      <a:pt x="0" y="137"/>
                    </a:cubicBezTo>
                    <a:cubicBezTo>
                      <a:pt x="0" y="142"/>
                      <a:pt x="1" y="147"/>
                      <a:pt x="2" y="152"/>
                    </a:cubicBezTo>
                    <a:cubicBezTo>
                      <a:pt x="5" y="162"/>
                      <a:pt x="12" y="171"/>
                      <a:pt x="22" y="177"/>
                    </a:cubicBezTo>
                    <a:cubicBezTo>
                      <a:pt x="174" y="265"/>
                      <a:pt x="174" y="265"/>
                      <a:pt x="174" y="265"/>
                    </a:cubicBezTo>
                    <a:cubicBezTo>
                      <a:pt x="195" y="277"/>
                      <a:pt x="222" y="270"/>
                      <a:pt x="235" y="248"/>
                    </a:cubicBezTo>
                    <a:cubicBezTo>
                      <a:pt x="247" y="227"/>
                      <a:pt x="240" y="200"/>
                      <a:pt x="218" y="187"/>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835" name="Google Shape;835;p51"/>
            <p:cNvGrpSpPr/>
            <p:nvPr/>
          </p:nvGrpSpPr>
          <p:grpSpPr>
            <a:xfrm>
              <a:off x="4829495" y="2834935"/>
              <a:ext cx="2994587" cy="523082"/>
              <a:chOff x="4829495" y="2761557"/>
              <a:chExt cx="2994587" cy="523082"/>
            </a:xfrm>
          </p:grpSpPr>
          <p:sp>
            <p:nvSpPr>
              <p:cNvPr id="836" name="Google Shape;836;p51"/>
              <p:cNvSpPr/>
              <p:nvPr/>
            </p:nvSpPr>
            <p:spPr>
              <a:xfrm>
                <a:off x="4829495" y="2913837"/>
                <a:ext cx="261922" cy="369279"/>
              </a:xfrm>
              <a:custGeom>
                <a:avLst/>
                <a:gdLst/>
                <a:ahLst/>
                <a:cxnLst/>
                <a:rect l="l" t="t" r="r" b="b"/>
                <a:pathLst>
                  <a:path w="195" h="274" extrusionOk="0">
                    <a:moveTo>
                      <a:pt x="186" y="161"/>
                    </a:moveTo>
                    <a:cubicBezTo>
                      <a:pt x="178" y="147"/>
                      <a:pt x="165" y="138"/>
                      <a:pt x="150" y="131"/>
                    </a:cubicBezTo>
                    <a:cubicBezTo>
                      <a:pt x="135" y="123"/>
                      <a:pt x="118" y="118"/>
                      <a:pt x="101" y="113"/>
                    </a:cubicBezTo>
                    <a:cubicBezTo>
                      <a:pt x="85" y="107"/>
                      <a:pt x="69" y="103"/>
                      <a:pt x="58" y="97"/>
                    </a:cubicBezTo>
                    <a:cubicBezTo>
                      <a:pt x="52" y="94"/>
                      <a:pt x="47" y="91"/>
                      <a:pt x="45" y="87"/>
                    </a:cubicBezTo>
                    <a:cubicBezTo>
                      <a:pt x="42" y="83"/>
                      <a:pt x="40" y="80"/>
                      <a:pt x="40" y="75"/>
                    </a:cubicBezTo>
                    <a:cubicBezTo>
                      <a:pt x="40" y="68"/>
                      <a:pt x="42" y="62"/>
                      <a:pt x="45" y="57"/>
                    </a:cubicBezTo>
                    <a:cubicBezTo>
                      <a:pt x="51" y="50"/>
                      <a:pt x="59" y="44"/>
                      <a:pt x="68" y="41"/>
                    </a:cubicBezTo>
                    <a:cubicBezTo>
                      <a:pt x="78" y="37"/>
                      <a:pt x="88" y="35"/>
                      <a:pt x="95" y="35"/>
                    </a:cubicBezTo>
                    <a:cubicBezTo>
                      <a:pt x="116" y="35"/>
                      <a:pt x="129" y="42"/>
                      <a:pt x="140" y="49"/>
                    </a:cubicBezTo>
                    <a:cubicBezTo>
                      <a:pt x="145" y="53"/>
                      <a:pt x="149" y="57"/>
                      <a:pt x="153" y="60"/>
                    </a:cubicBezTo>
                    <a:cubicBezTo>
                      <a:pt x="155" y="62"/>
                      <a:pt x="157" y="63"/>
                      <a:pt x="159" y="64"/>
                    </a:cubicBezTo>
                    <a:cubicBezTo>
                      <a:pt x="162" y="65"/>
                      <a:pt x="164" y="66"/>
                      <a:pt x="167" y="66"/>
                    </a:cubicBezTo>
                    <a:cubicBezTo>
                      <a:pt x="169" y="66"/>
                      <a:pt x="170" y="66"/>
                      <a:pt x="172" y="65"/>
                    </a:cubicBezTo>
                    <a:cubicBezTo>
                      <a:pt x="174" y="64"/>
                      <a:pt x="175" y="63"/>
                      <a:pt x="176" y="62"/>
                    </a:cubicBezTo>
                    <a:cubicBezTo>
                      <a:pt x="178" y="61"/>
                      <a:pt x="179" y="59"/>
                      <a:pt x="180" y="58"/>
                    </a:cubicBezTo>
                    <a:cubicBezTo>
                      <a:pt x="181" y="56"/>
                      <a:pt x="181" y="54"/>
                      <a:pt x="181" y="52"/>
                    </a:cubicBezTo>
                    <a:cubicBezTo>
                      <a:pt x="181" y="49"/>
                      <a:pt x="180" y="46"/>
                      <a:pt x="178" y="43"/>
                    </a:cubicBezTo>
                    <a:cubicBezTo>
                      <a:pt x="175" y="38"/>
                      <a:pt x="171" y="33"/>
                      <a:pt x="166" y="28"/>
                    </a:cubicBezTo>
                    <a:cubicBezTo>
                      <a:pt x="157" y="21"/>
                      <a:pt x="147" y="14"/>
                      <a:pt x="135" y="8"/>
                    </a:cubicBezTo>
                    <a:cubicBezTo>
                      <a:pt x="123" y="3"/>
                      <a:pt x="111" y="0"/>
                      <a:pt x="99" y="0"/>
                    </a:cubicBezTo>
                    <a:cubicBezTo>
                      <a:pt x="71" y="0"/>
                      <a:pt x="48" y="6"/>
                      <a:pt x="31" y="17"/>
                    </a:cubicBezTo>
                    <a:cubicBezTo>
                      <a:pt x="22" y="23"/>
                      <a:pt x="15" y="30"/>
                      <a:pt x="9" y="39"/>
                    </a:cubicBezTo>
                    <a:cubicBezTo>
                      <a:pt x="4" y="48"/>
                      <a:pt x="0" y="60"/>
                      <a:pt x="0" y="74"/>
                    </a:cubicBezTo>
                    <a:cubicBezTo>
                      <a:pt x="0" y="75"/>
                      <a:pt x="0" y="76"/>
                      <a:pt x="0" y="76"/>
                    </a:cubicBezTo>
                    <a:cubicBezTo>
                      <a:pt x="0" y="91"/>
                      <a:pt x="5" y="102"/>
                      <a:pt x="12" y="112"/>
                    </a:cubicBezTo>
                    <a:cubicBezTo>
                      <a:pt x="23" y="125"/>
                      <a:pt x="39" y="134"/>
                      <a:pt x="55" y="140"/>
                    </a:cubicBezTo>
                    <a:cubicBezTo>
                      <a:pt x="71" y="146"/>
                      <a:pt x="87" y="149"/>
                      <a:pt x="97" y="152"/>
                    </a:cubicBezTo>
                    <a:cubicBezTo>
                      <a:pt x="111" y="157"/>
                      <a:pt x="126" y="162"/>
                      <a:pt x="137" y="169"/>
                    </a:cubicBezTo>
                    <a:cubicBezTo>
                      <a:pt x="142" y="172"/>
                      <a:pt x="147" y="176"/>
                      <a:pt x="150" y="180"/>
                    </a:cubicBezTo>
                    <a:cubicBezTo>
                      <a:pt x="153" y="184"/>
                      <a:pt x="154" y="189"/>
                      <a:pt x="155" y="194"/>
                    </a:cubicBezTo>
                    <a:cubicBezTo>
                      <a:pt x="155" y="195"/>
                      <a:pt x="155" y="195"/>
                      <a:pt x="155" y="195"/>
                    </a:cubicBezTo>
                    <a:cubicBezTo>
                      <a:pt x="154" y="203"/>
                      <a:pt x="152" y="209"/>
                      <a:pt x="148" y="214"/>
                    </a:cubicBezTo>
                    <a:cubicBezTo>
                      <a:pt x="142" y="222"/>
                      <a:pt x="133" y="228"/>
                      <a:pt x="123" y="232"/>
                    </a:cubicBezTo>
                    <a:cubicBezTo>
                      <a:pt x="112" y="235"/>
                      <a:pt x="102" y="237"/>
                      <a:pt x="95" y="237"/>
                    </a:cubicBezTo>
                    <a:cubicBezTo>
                      <a:pt x="71" y="237"/>
                      <a:pt x="54" y="231"/>
                      <a:pt x="43" y="225"/>
                    </a:cubicBezTo>
                    <a:cubicBezTo>
                      <a:pt x="37" y="222"/>
                      <a:pt x="32" y="219"/>
                      <a:pt x="28" y="217"/>
                    </a:cubicBezTo>
                    <a:cubicBezTo>
                      <a:pt x="26" y="216"/>
                      <a:pt x="24" y="214"/>
                      <a:pt x="22" y="214"/>
                    </a:cubicBezTo>
                    <a:cubicBezTo>
                      <a:pt x="19" y="213"/>
                      <a:pt x="17" y="212"/>
                      <a:pt x="15" y="212"/>
                    </a:cubicBezTo>
                    <a:cubicBezTo>
                      <a:pt x="13" y="212"/>
                      <a:pt x="12" y="212"/>
                      <a:pt x="10" y="213"/>
                    </a:cubicBezTo>
                    <a:cubicBezTo>
                      <a:pt x="9" y="214"/>
                      <a:pt x="7" y="215"/>
                      <a:pt x="6" y="216"/>
                    </a:cubicBezTo>
                    <a:cubicBezTo>
                      <a:pt x="4" y="217"/>
                      <a:pt x="3" y="219"/>
                      <a:pt x="2" y="221"/>
                    </a:cubicBezTo>
                    <a:cubicBezTo>
                      <a:pt x="1" y="223"/>
                      <a:pt x="0" y="225"/>
                      <a:pt x="0" y="227"/>
                    </a:cubicBezTo>
                    <a:cubicBezTo>
                      <a:pt x="0" y="231"/>
                      <a:pt x="2" y="234"/>
                      <a:pt x="4" y="237"/>
                    </a:cubicBezTo>
                    <a:cubicBezTo>
                      <a:pt x="7" y="242"/>
                      <a:pt x="11" y="246"/>
                      <a:pt x="17" y="250"/>
                    </a:cubicBezTo>
                    <a:cubicBezTo>
                      <a:pt x="23" y="254"/>
                      <a:pt x="30" y="257"/>
                      <a:pt x="38" y="261"/>
                    </a:cubicBezTo>
                    <a:cubicBezTo>
                      <a:pt x="55" y="269"/>
                      <a:pt x="78" y="274"/>
                      <a:pt x="95" y="274"/>
                    </a:cubicBezTo>
                    <a:cubicBezTo>
                      <a:pt x="95" y="274"/>
                      <a:pt x="95" y="274"/>
                      <a:pt x="95" y="274"/>
                    </a:cubicBezTo>
                    <a:cubicBezTo>
                      <a:pt x="121" y="274"/>
                      <a:pt x="144" y="268"/>
                      <a:pt x="164" y="254"/>
                    </a:cubicBezTo>
                    <a:cubicBezTo>
                      <a:pt x="164" y="254"/>
                      <a:pt x="164" y="254"/>
                      <a:pt x="164" y="254"/>
                    </a:cubicBezTo>
                    <a:cubicBezTo>
                      <a:pt x="164" y="254"/>
                      <a:pt x="164" y="254"/>
                      <a:pt x="164" y="254"/>
                    </a:cubicBezTo>
                    <a:cubicBezTo>
                      <a:pt x="183" y="239"/>
                      <a:pt x="195" y="218"/>
                      <a:pt x="195" y="194"/>
                    </a:cubicBezTo>
                    <a:cubicBezTo>
                      <a:pt x="195" y="181"/>
                      <a:pt x="191" y="170"/>
                      <a:pt x="186" y="161"/>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37" name="Google Shape;837;p51"/>
              <p:cNvSpPr/>
              <p:nvPr/>
            </p:nvSpPr>
            <p:spPr>
              <a:xfrm>
                <a:off x="5146238" y="2915360"/>
                <a:ext cx="302276" cy="367756"/>
              </a:xfrm>
              <a:custGeom>
                <a:avLst/>
                <a:gdLst/>
                <a:ahLst/>
                <a:cxnLst/>
                <a:rect l="l" t="t" r="r" b="b"/>
                <a:pathLst>
                  <a:path w="225" h="273" extrusionOk="0">
                    <a:moveTo>
                      <a:pt x="113" y="0"/>
                    </a:moveTo>
                    <a:cubicBezTo>
                      <a:pt x="84" y="0"/>
                      <a:pt x="57" y="11"/>
                      <a:pt x="37" y="29"/>
                    </a:cubicBezTo>
                    <a:cubicBezTo>
                      <a:pt x="37" y="18"/>
                      <a:pt x="37" y="18"/>
                      <a:pt x="37" y="18"/>
                    </a:cubicBezTo>
                    <a:cubicBezTo>
                      <a:pt x="37" y="13"/>
                      <a:pt x="35" y="9"/>
                      <a:pt x="32" y="5"/>
                    </a:cubicBezTo>
                    <a:cubicBezTo>
                      <a:pt x="29" y="2"/>
                      <a:pt x="24" y="0"/>
                      <a:pt x="19" y="0"/>
                    </a:cubicBezTo>
                    <a:cubicBezTo>
                      <a:pt x="13" y="0"/>
                      <a:pt x="9" y="2"/>
                      <a:pt x="5" y="5"/>
                    </a:cubicBezTo>
                    <a:cubicBezTo>
                      <a:pt x="2" y="9"/>
                      <a:pt x="0" y="13"/>
                      <a:pt x="0" y="18"/>
                    </a:cubicBezTo>
                    <a:cubicBezTo>
                      <a:pt x="0" y="260"/>
                      <a:pt x="0" y="260"/>
                      <a:pt x="0" y="260"/>
                    </a:cubicBezTo>
                    <a:cubicBezTo>
                      <a:pt x="1" y="261"/>
                      <a:pt x="1" y="261"/>
                      <a:pt x="1" y="261"/>
                    </a:cubicBezTo>
                    <a:cubicBezTo>
                      <a:pt x="1" y="261"/>
                      <a:pt x="1" y="261"/>
                      <a:pt x="1" y="261"/>
                    </a:cubicBezTo>
                    <a:cubicBezTo>
                      <a:pt x="1" y="262"/>
                      <a:pt x="2" y="263"/>
                      <a:pt x="2" y="264"/>
                    </a:cubicBezTo>
                    <a:cubicBezTo>
                      <a:pt x="5" y="268"/>
                      <a:pt x="9" y="272"/>
                      <a:pt x="14" y="273"/>
                    </a:cubicBezTo>
                    <a:cubicBezTo>
                      <a:pt x="15" y="273"/>
                      <a:pt x="15" y="273"/>
                      <a:pt x="15" y="273"/>
                    </a:cubicBezTo>
                    <a:cubicBezTo>
                      <a:pt x="19" y="273"/>
                      <a:pt x="19" y="273"/>
                      <a:pt x="19" y="273"/>
                    </a:cubicBezTo>
                    <a:cubicBezTo>
                      <a:pt x="21" y="273"/>
                      <a:pt x="24" y="273"/>
                      <a:pt x="27" y="272"/>
                    </a:cubicBezTo>
                    <a:cubicBezTo>
                      <a:pt x="29" y="271"/>
                      <a:pt x="31" y="269"/>
                      <a:pt x="32" y="267"/>
                    </a:cubicBezTo>
                    <a:cubicBezTo>
                      <a:pt x="33" y="267"/>
                      <a:pt x="33" y="267"/>
                      <a:pt x="33" y="267"/>
                    </a:cubicBezTo>
                    <a:cubicBezTo>
                      <a:pt x="33" y="267"/>
                      <a:pt x="33" y="266"/>
                      <a:pt x="33" y="266"/>
                    </a:cubicBezTo>
                    <a:cubicBezTo>
                      <a:pt x="33" y="266"/>
                      <a:pt x="33" y="266"/>
                      <a:pt x="33" y="266"/>
                    </a:cubicBezTo>
                    <a:cubicBezTo>
                      <a:pt x="34" y="265"/>
                      <a:pt x="35" y="263"/>
                      <a:pt x="36" y="262"/>
                    </a:cubicBezTo>
                    <a:cubicBezTo>
                      <a:pt x="36" y="261"/>
                      <a:pt x="36" y="259"/>
                      <a:pt x="37" y="258"/>
                    </a:cubicBezTo>
                    <a:cubicBezTo>
                      <a:pt x="37" y="258"/>
                      <a:pt x="37" y="258"/>
                      <a:pt x="37" y="258"/>
                    </a:cubicBezTo>
                    <a:cubicBezTo>
                      <a:pt x="37" y="112"/>
                      <a:pt x="37" y="112"/>
                      <a:pt x="37" y="112"/>
                    </a:cubicBezTo>
                    <a:cubicBezTo>
                      <a:pt x="37" y="91"/>
                      <a:pt x="46" y="73"/>
                      <a:pt x="60" y="59"/>
                    </a:cubicBezTo>
                    <a:cubicBezTo>
                      <a:pt x="73" y="45"/>
                      <a:pt x="92" y="37"/>
                      <a:pt x="113" y="37"/>
                    </a:cubicBezTo>
                    <a:cubicBezTo>
                      <a:pt x="134" y="37"/>
                      <a:pt x="152" y="45"/>
                      <a:pt x="166" y="59"/>
                    </a:cubicBezTo>
                    <a:cubicBezTo>
                      <a:pt x="180" y="73"/>
                      <a:pt x="188" y="91"/>
                      <a:pt x="188" y="112"/>
                    </a:cubicBezTo>
                    <a:cubicBezTo>
                      <a:pt x="188" y="255"/>
                      <a:pt x="188" y="255"/>
                      <a:pt x="188" y="255"/>
                    </a:cubicBezTo>
                    <a:cubicBezTo>
                      <a:pt x="188" y="260"/>
                      <a:pt x="190" y="265"/>
                      <a:pt x="194" y="268"/>
                    </a:cubicBezTo>
                    <a:cubicBezTo>
                      <a:pt x="197" y="271"/>
                      <a:pt x="202" y="273"/>
                      <a:pt x="207" y="273"/>
                    </a:cubicBezTo>
                    <a:cubicBezTo>
                      <a:pt x="212" y="273"/>
                      <a:pt x="216" y="271"/>
                      <a:pt x="220" y="268"/>
                    </a:cubicBezTo>
                    <a:cubicBezTo>
                      <a:pt x="223" y="265"/>
                      <a:pt x="225" y="260"/>
                      <a:pt x="225" y="255"/>
                    </a:cubicBezTo>
                    <a:cubicBezTo>
                      <a:pt x="225" y="112"/>
                      <a:pt x="225" y="112"/>
                      <a:pt x="225" y="112"/>
                    </a:cubicBezTo>
                    <a:cubicBezTo>
                      <a:pt x="225" y="50"/>
                      <a:pt x="175" y="0"/>
                      <a:pt x="113" y="0"/>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38" name="Google Shape;838;p51"/>
              <p:cNvSpPr/>
              <p:nvPr/>
            </p:nvSpPr>
            <p:spPr>
              <a:xfrm>
                <a:off x="7466985" y="2913837"/>
                <a:ext cx="357097" cy="369279"/>
              </a:xfrm>
              <a:custGeom>
                <a:avLst/>
                <a:gdLst/>
                <a:ahLst/>
                <a:cxnLst/>
                <a:rect l="l" t="t" r="r" b="b"/>
                <a:pathLst>
                  <a:path w="266" h="274" extrusionOk="0">
                    <a:moveTo>
                      <a:pt x="266" y="128"/>
                    </a:moveTo>
                    <a:cubicBezTo>
                      <a:pt x="263" y="92"/>
                      <a:pt x="248" y="60"/>
                      <a:pt x="224" y="37"/>
                    </a:cubicBezTo>
                    <a:cubicBezTo>
                      <a:pt x="201" y="14"/>
                      <a:pt x="169" y="0"/>
                      <a:pt x="134" y="0"/>
                    </a:cubicBezTo>
                    <a:cubicBezTo>
                      <a:pt x="96" y="0"/>
                      <a:pt x="63" y="15"/>
                      <a:pt x="39" y="40"/>
                    </a:cubicBezTo>
                    <a:cubicBezTo>
                      <a:pt x="15" y="65"/>
                      <a:pt x="0" y="100"/>
                      <a:pt x="0" y="138"/>
                    </a:cubicBezTo>
                    <a:cubicBezTo>
                      <a:pt x="0" y="175"/>
                      <a:pt x="15" y="209"/>
                      <a:pt x="39" y="234"/>
                    </a:cubicBezTo>
                    <a:cubicBezTo>
                      <a:pt x="63" y="259"/>
                      <a:pt x="96" y="274"/>
                      <a:pt x="133" y="274"/>
                    </a:cubicBezTo>
                    <a:cubicBezTo>
                      <a:pt x="145" y="274"/>
                      <a:pt x="145" y="274"/>
                      <a:pt x="145" y="274"/>
                    </a:cubicBezTo>
                    <a:cubicBezTo>
                      <a:pt x="169" y="274"/>
                      <a:pt x="191" y="267"/>
                      <a:pt x="210" y="254"/>
                    </a:cubicBezTo>
                    <a:cubicBezTo>
                      <a:pt x="229" y="242"/>
                      <a:pt x="245" y="225"/>
                      <a:pt x="256" y="206"/>
                    </a:cubicBezTo>
                    <a:cubicBezTo>
                      <a:pt x="256" y="206"/>
                      <a:pt x="256" y="206"/>
                      <a:pt x="256" y="206"/>
                    </a:cubicBezTo>
                    <a:cubicBezTo>
                      <a:pt x="256" y="206"/>
                      <a:pt x="256" y="206"/>
                      <a:pt x="256" y="206"/>
                    </a:cubicBezTo>
                    <a:cubicBezTo>
                      <a:pt x="258" y="203"/>
                      <a:pt x="259" y="200"/>
                      <a:pt x="259" y="197"/>
                    </a:cubicBezTo>
                    <a:cubicBezTo>
                      <a:pt x="259" y="190"/>
                      <a:pt x="256" y="184"/>
                      <a:pt x="250" y="180"/>
                    </a:cubicBezTo>
                    <a:cubicBezTo>
                      <a:pt x="250" y="180"/>
                      <a:pt x="250" y="180"/>
                      <a:pt x="250" y="180"/>
                    </a:cubicBezTo>
                    <a:cubicBezTo>
                      <a:pt x="250" y="180"/>
                      <a:pt x="250" y="180"/>
                      <a:pt x="250" y="180"/>
                    </a:cubicBezTo>
                    <a:cubicBezTo>
                      <a:pt x="247" y="178"/>
                      <a:pt x="244" y="178"/>
                      <a:pt x="241" y="178"/>
                    </a:cubicBezTo>
                    <a:cubicBezTo>
                      <a:pt x="238" y="178"/>
                      <a:pt x="235" y="178"/>
                      <a:pt x="232" y="180"/>
                    </a:cubicBezTo>
                    <a:cubicBezTo>
                      <a:pt x="229" y="181"/>
                      <a:pt x="227" y="183"/>
                      <a:pt x="225" y="186"/>
                    </a:cubicBezTo>
                    <a:cubicBezTo>
                      <a:pt x="216" y="200"/>
                      <a:pt x="205" y="213"/>
                      <a:pt x="191" y="222"/>
                    </a:cubicBezTo>
                    <a:cubicBezTo>
                      <a:pt x="177" y="232"/>
                      <a:pt x="161" y="237"/>
                      <a:pt x="145" y="237"/>
                    </a:cubicBezTo>
                    <a:cubicBezTo>
                      <a:pt x="133" y="237"/>
                      <a:pt x="133" y="237"/>
                      <a:pt x="133" y="237"/>
                    </a:cubicBezTo>
                    <a:cubicBezTo>
                      <a:pt x="84" y="237"/>
                      <a:pt x="43" y="199"/>
                      <a:pt x="38" y="148"/>
                    </a:cubicBezTo>
                    <a:cubicBezTo>
                      <a:pt x="247" y="148"/>
                      <a:pt x="247" y="148"/>
                      <a:pt x="247" y="148"/>
                    </a:cubicBezTo>
                    <a:cubicBezTo>
                      <a:pt x="252" y="148"/>
                      <a:pt x="257" y="146"/>
                      <a:pt x="260" y="143"/>
                    </a:cubicBezTo>
                    <a:cubicBezTo>
                      <a:pt x="264" y="140"/>
                      <a:pt x="266" y="135"/>
                      <a:pt x="266" y="130"/>
                    </a:cubicBezTo>
                    <a:cubicBezTo>
                      <a:pt x="266" y="128"/>
                      <a:pt x="266" y="128"/>
                      <a:pt x="266" y="128"/>
                    </a:cubicBezTo>
                    <a:cubicBezTo>
                      <a:pt x="266" y="128"/>
                      <a:pt x="266" y="128"/>
                      <a:pt x="266" y="128"/>
                    </a:cubicBezTo>
                    <a:moveTo>
                      <a:pt x="40" y="111"/>
                    </a:moveTo>
                    <a:cubicBezTo>
                      <a:pt x="52" y="67"/>
                      <a:pt x="89" y="37"/>
                      <a:pt x="134" y="37"/>
                    </a:cubicBezTo>
                    <a:cubicBezTo>
                      <a:pt x="177" y="37"/>
                      <a:pt x="214" y="68"/>
                      <a:pt x="225" y="111"/>
                    </a:cubicBezTo>
                    <a:lnTo>
                      <a:pt x="40" y="111"/>
                    </a:lnTo>
                    <a:close/>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39" name="Google Shape;839;p51"/>
              <p:cNvSpPr/>
              <p:nvPr/>
            </p:nvSpPr>
            <p:spPr>
              <a:xfrm>
                <a:off x="7163187" y="2761557"/>
                <a:ext cx="288571" cy="521559"/>
              </a:xfrm>
              <a:custGeom>
                <a:avLst/>
                <a:gdLst/>
                <a:ahLst/>
                <a:cxnLst/>
                <a:rect l="l" t="t" r="r" b="b"/>
                <a:pathLst>
                  <a:path w="215" h="387" extrusionOk="0">
                    <a:moveTo>
                      <a:pt x="211" y="357"/>
                    </a:moveTo>
                    <a:cubicBezTo>
                      <a:pt x="112" y="237"/>
                      <a:pt x="112" y="237"/>
                      <a:pt x="112" y="237"/>
                    </a:cubicBezTo>
                    <a:cubicBezTo>
                      <a:pt x="210" y="142"/>
                      <a:pt x="210" y="142"/>
                      <a:pt x="210" y="142"/>
                    </a:cubicBezTo>
                    <a:cubicBezTo>
                      <a:pt x="210" y="142"/>
                      <a:pt x="210" y="142"/>
                      <a:pt x="210" y="142"/>
                    </a:cubicBezTo>
                    <a:cubicBezTo>
                      <a:pt x="213" y="139"/>
                      <a:pt x="215" y="134"/>
                      <a:pt x="215" y="129"/>
                    </a:cubicBezTo>
                    <a:cubicBezTo>
                      <a:pt x="215" y="124"/>
                      <a:pt x="213" y="119"/>
                      <a:pt x="210" y="116"/>
                    </a:cubicBezTo>
                    <a:cubicBezTo>
                      <a:pt x="210" y="116"/>
                      <a:pt x="210" y="116"/>
                      <a:pt x="210" y="116"/>
                    </a:cubicBezTo>
                    <a:cubicBezTo>
                      <a:pt x="210" y="116"/>
                      <a:pt x="210" y="116"/>
                      <a:pt x="210" y="116"/>
                    </a:cubicBezTo>
                    <a:cubicBezTo>
                      <a:pt x="209" y="116"/>
                      <a:pt x="209" y="116"/>
                      <a:pt x="209" y="116"/>
                    </a:cubicBezTo>
                    <a:cubicBezTo>
                      <a:pt x="209" y="116"/>
                      <a:pt x="209" y="116"/>
                      <a:pt x="209" y="116"/>
                    </a:cubicBezTo>
                    <a:cubicBezTo>
                      <a:pt x="206" y="112"/>
                      <a:pt x="201" y="110"/>
                      <a:pt x="196" y="110"/>
                    </a:cubicBezTo>
                    <a:cubicBezTo>
                      <a:pt x="192" y="110"/>
                      <a:pt x="187" y="112"/>
                      <a:pt x="183" y="116"/>
                    </a:cubicBezTo>
                    <a:cubicBezTo>
                      <a:pt x="37" y="258"/>
                      <a:pt x="37" y="258"/>
                      <a:pt x="37" y="258"/>
                    </a:cubicBezTo>
                    <a:cubicBezTo>
                      <a:pt x="37" y="19"/>
                      <a:pt x="37" y="19"/>
                      <a:pt x="37" y="19"/>
                    </a:cubicBezTo>
                    <a:cubicBezTo>
                      <a:pt x="37" y="9"/>
                      <a:pt x="29" y="0"/>
                      <a:pt x="18" y="0"/>
                    </a:cubicBezTo>
                    <a:cubicBezTo>
                      <a:pt x="13" y="0"/>
                      <a:pt x="8" y="2"/>
                      <a:pt x="5" y="6"/>
                    </a:cubicBezTo>
                    <a:cubicBezTo>
                      <a:pt x="2" y="9"/>
                      <a:pt x="0" y="14"/>
                      <a:pt x="0" y="19"/>
                    </a:cubicBezTo>
                    <a:cubicBezTo>
                      <a:pt x="0" y="369"/>
                      <a:pt x="0" y="369"/>
                      <a:pt x="0" y="369"/>
                    </a:cubicBezTo>
                    <a:cubicBezTo>
                      <a:pt x="0" y="374"/>
                      <a:pt x="2" y="379"/>
                      <a:pt x="5" y="382"/>
                    </a:cubicBezTo>
                    <a:cubicBezTo>
                      <a:pt x="8" y="385"/>
                      <a:pt x="13" y="387"/>
                      <a:pt x="18" y="387"/>
                    </a:cubicBezTo>
                    <a:cubicBezTo>
                      <a:pt x="29" y="387"/>
                      <a:pt x="37" y="379"/>
                      <a:pt x="37" y="369"/>
                    </a:cubicBezTo>
                    <a:cubicBezTo>
                      <a:pt x="37" y="311"/>
                      <a:pt x="37" y="311"/>
                      <a:pt x="37" y="311"/>
                    </a:cubicBezTo>
                    <a:cubicBezTo>
                      <a:pt x="85" y="264"/>
                      <a:pt x="85" y="264"/>
                      <a:pt x="85" y="264"/>
                    </a:cubicBezTo>
                    <a:cubicBezTo>
                      <a:pt x="182" y="380"/>
                      <a:pt x="182" y="380"/>
                      <a:pt x="182" y="380"/>
                    </a:cubicBezTo>
                    <a:cubicBezTo>
                      <a:pt x="184" y="383"/>
                      <a:pt x="186" y="385"/>
                      <a:pt x="188" y="386"/>
                    </a:cubicBezTo>
                    <a:cubicBezTo>
                      <a:pt x="191" y="387"/>
                      <a:pt x="194" y="387"/>
                      <a:pt x="196" y="387"/>
                    </a:cubicBezTo>
                    <a:cubicBezTo>
                      <a:pt x="200" y="387"/>
                      <a:pt x="204" y="387"/>
                      <a:pt x="209" y="383"/>
                    </a:cubicBezTo>
                    <a:cubicBezTo>
                      <a:pt x="209" y="383"/>
                      <a:pt x="209" y="383"/>
                      <a:pt x="209" y="383"/>
                    </a:cubicBezTo>
                    <a:cubicBezTo>
                      <a:pt x="209" y="383"/>
                      <a:pt x="209" y="383"/>
                      <a:pt x="209" y="383"/>
                    </a:cubicBezTo>
                    <a:cubicBezTo>
                      <a:pt x="213" y="379"/>
                      <a:pt x="215" y="374"/>
                      <a:pt x="215" y="369"/>
                    </a:cubicBezTo>
                    <a:cubicBezTo>
                      <a:pt x="215" y="365"/>
                      <a:pt x="214" y="360"/>
                      <a:pt x="211" y="357"/>
                    </a:cubicBezTo>
                    <a:cubicBezTo>
                      <a:pt x="211" y="357"/>
                      <a:pt x="211" y="357"/>
                      <a:pt x="211" y="357"/>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40" name="Google Shape;840;p51"/>
              <p:cNvSpPr/>
              <p:nvPr/>
            </p:nvSpPr>
            <p:spPr>
              <a:xfrm>
                <a:off x="6748224" y="2913837"/>
                <a:ext cx="350244" cy="369279"/>
              </a:xfrm>
              <a:custGeom>
                <a:avLst/>
                <a:gdLst/>
                <a:ahLst/>
                <a:cxnLst/>
                <a:rect l="l" t="t" r="r" b="b"/>
                <a:pathLst>
                  <a:path w="261" h="274" extrusionOk="0">
                    <a:moveTo>
                      <a:pt x="255" y="5"/>
                    </a:moveTo>
                    <a:cubicBezTo>
                      <a:pt x="252" y="2"/>
                      <a:pt x="247" y="0"/>
                      <a:pt x="242" y="0"/>
                    </a:cubicBezTo>
                    <a:cubicBezTo>
                      <a:pt x="237" y="0"/>
                      <a:pt x="232" y="2"/>
                      <a:pt x="229" y="5"/>
                    </a:cubicBezTo>
                    <a:cubicBezTo>
                      <a:pt x="226" y="9"/>
                      <a:pt x="223" y="13"/>
                      <a:pt x="223" y="19"/>
                    </a:cubicBezTo>
                    <a:cubicBezTo>
                      <a:pt x="223" y="41"/>
                      <a:pt x="223" y="41"/>
                      <a:pt x="223" y="41"/>
                    </a:cubicBezTo>
                    <a:cubicBezTo>
                      <a:pt x="200" y="16"/>
                      <a:pt x="167" y="0"/>
                      <a:pt x="130" y="0"/>
                    </a:cubicBezTo>
                    <a:cubicBezTo>
                      <a:pt x="94" y="0"/>
                      <a:pt x="61" y="16"/>
                      <a:pt x="38" y="41"/>
                    </a:cubicBezTo>
                    <a:cubicBezTo>
                      <a:pt x="15" y="65"/>
                      <a:pt x="0" y="100"/>
                      <a:pt x="0" y="137"/>
                    </a:cubicBezTo>
                    <a:cubicBezTo>
                      <a:pt x="0" y="175"/>
                      <a:pt x="15" y="209"/>
                      <a:pt x="38" y="234"/>
                    </a:cubicBezTo>
                    <a:cubicBezTo>
                      <a:pt x="61" y="259"/>
                      <a:pt x="94" y="274"/>
                      <a:pt x="130" y="274"/>
                    </a:cubicBezTo>
                    <a:cubicBezTo>
                      <a:pt x="167" y="274"/>
                      <a:pt x="200" y="258"/>
                      <a:pt x="223" y="233"/>
                    </a:cubicBezTo>
                    <a:cubicBezTo>
                      <a:pt x="223" y="256"/>
                      <a:pt x="223" y="256"/>
                      <a:pt x="223" y="256"/>
                    </a:cubicBezTo>
                    <a:cubicBezTo>
                      <a:pt x="223" y="261"/>
                      <a:pt x="226" y="266"/>
                      <a:pt x="229" y="269"/>
                    </a:cubicBezTo>
                    <a:cubicBezTo>
                      <a:pt x="232" y="272"/>
                      <a:pt x="237" y="274"/>
                      <a:pt x="242" y="274"/>
                    </a:cubicBezTo>
                    <a:cubicBezTo>
                      <a:pt x="247" y="274"/>
                      <a:pt x="252" y="272"/>
                      <a:pt x="255" y="269"/>
                    </a:cubicBezTo>
                    <a:cubicBezTo>
                      <a:pt x="259" y="266"/>
                      <a:pt x="261" y="261"/>
                      <a:pt x="261" y="256"/>
                    </a:cubicBezTo>
                    <a:cubicBezTo>
                      <a:pt x="261" y="19"/>
                      <a:pt x="261" y="19"/>
                      <a:pt x="261" y="19"/>
                    </a:cubicBezTo>
                    <a:cubicBezTo>
                      <a:pt x="261" y="13"/>
                      <a:pt x="259" y="9"/>
                      <a:pt x="255" y="5"/>
                    </a:cubicBezTo>
                    <a:moveTo>
                      <a:pt x="196" y="208"/>
                    </a:moveTo>
                    <a:cubicBezTo>
                      <a:pt x="179" y="226"/>
                      <a:pt x="156" y="237"/>
                      <a:pt x="130" y="237"/>
                    </a:cubicBezTo>
                    <a:cubicBezTo>
                      <a:pt x="105" y="237"/>
                      <a:pt x="82" y="226"/>
                      <a:pt x="65" y="208"/>
                    </a:cubicBezTo>
                    <a:cubicBezTo>
                      <a:pt x="48" y="190"/>
                      <a:pt x="37" y="165"/>
                      <a:pt x="37" y="137"/>
                    </a:cubicBezTo>
                    <a:cubicBezTo>
                      <a:pt x="37" y="109"/>
                      <a:pt x="48" y="84"/>
                      <a:pt x="65" y="66"/>
                    </a:cubicBezTo>
                    <a:cubicBezTo>
                      <a:pt x="82" y="48"/>
                      <a:pt x="105" y="37"/>
                      <a:pt x="130" y="37"/>
                    </a:cubicBezTo>
                    <a:cubicBezTo>
                      <a:pt x="156" y="37"/>
                      <a:pt x="179" y="48"/>
                      <a:pt x="196" y="66"/>
                    </a:cubicBezTo>
                    <a:cubicBezTo>
                      <a:pt x="213" y="84"/>
                      <a:pt x="223" y="109"/>
                      <a:pt x="223" y="137"/>
                    </a:cubicBezTo>
                    <a:cubicBezTo>
                      <a:pt x="223" y="165"/>
                      <a:pt x="213" y="190"/>
                      <a:pt x="196" y="208"/>
                    </a:cubicBezTo>
                    <a:close/>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41" name="Google Shape;841;p51"/>
              <p:cNvSpPr/>
              <p:nvPr/>
            </p:nvSpPr>
            <p:spPr>
              <a:xfrm>
                <a:off x="6644673" y="2761557"/>
                <a:ext cx="51014" cy="521559"/>
              </a:xfrm>
              <a:custGeom>
                <a:avLst/>
                <a:gdLst/>
                <a:ahLst/>
                <a:cxnLst/>
                <a:rect l="l" t="t" r="r" b="b"/>
                <a:pathLst>
                  <a:path w="38" h="387" extrusionOk="0">
                    <a:moveTo>
                      <a:pt x="19" y="0"/>
                    </a:moveTo>
                    <a:cubicBezTo>
                      <a:pt x="14" y="0"/>
                      <a:pt x="9" y="2"/>
                      <a:pt x="6" y="6"/>
                    </a:cubicBezTo>
                    <a:cubicBezTo>
                      <a:pt x="3" y="9"/>
                      <a:pt x="0" y="14"/>
                      <a:pt x="0" y="19"/>
                    </a:cubicBezTo>
                    <a:cubicBezTo>
                      <a:pt x="0" y="369"/>
                      <a:pt x="0" y="369"/>
                      <a:pt x="0" y="369"/>
                    </a:cubicBezTo>
                    <a:cubicBezTo>
                      <a:pt x="0" y="374"/>
                      <a:pt x="3" y="379"/>
                      <a:pt x="6" y="382"/>
                    </a:cubicBezTo>
                    <a:cubicBezTo>
                      <a:pt x="9" y="385"/>
                      <a:pt x="14" y="387"/>
                      <a:pt x="19" y="387"/>
                    </a:cubicBezTo>
                    <a:cubicBezTo>
                      <a:pt x="30" y="387"/>
                      <a:pt x="38" y="379"/>
                      <a:pt x="38" y="369"/>
                    </a:cubicBezTo>
                    <a:cubicBezTo>
                      <a:pt x="38" y="19"/>
                      <a:pt x="38" y="19"/>
                      <a:pt x="38" y="19"/>
                    </a:cubicBezTo>
                    <a:cubicBezTo>
                      <a:pt x="38" y="9"/>
                      <a:pt x="30" y="0"/>
                      <a:pt x="19" y="0"/>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42" name="Google Shape;842;p51"/>
              <p:cNvSpPr/>
              <p:nvPr/>
            </p:nvSpPr>
            <p:spPr>
              <a:xfrm>
                <a:off x="6391888" y="2762318"/>
                <a:ext cx="200248" cy="522321"/>
              </a:xfrm>
              <a:custGeom>
                <a:avLst/>
                <a:gdLst/>
                <a:ahLst/>
                <a:cxnLst/>
                <a:rect l="l" t="t" r="r" b="b"/>
                <a:pathLst>
                  <a:path w="149" h="387" extrusionOk="0">
                    <a:moveTo>
                      <a:pt x="88" y="59"/>
                    </a:moveTo>
                    <a:cubicBezTo>
                      <a:pt x="90" y="53"/>
                      <a:pt x="92" y="49"/>
                      <a:pt x="94" y="46"/>
                    </a:cubicBezTo>
                    <a:cubicBezTo>
                      <a:pt x="96" y="44"/>
                      <a:pt x="99" y="42"/>
                      <a:pt x="103" y="40"/>
                    </a:cubicBezTo>
                    <a:cubicBezTo>
                      <a:pt x="107" y="39"/>
                      <a:pt x="114" y="38"/>
                      <a:pt x="122" y="38"/>
                    </a:cubicBezTo>
                    <a:cubicBezTo>
                      <a:pt x="123" y="38"/>
                      <a:pt x="123" y="38"/>
                      <a:pt x="123" y="38"/>
                    </a:cubicBezTo>
                    <a:cubicBezTo>
                      <a:pt x="123" y="38"/>
                      <a:pt x="124" y="38"/>
                      <a:pt x="124" y="38"/>
                    </a:cubicBezTo>
                    <a:cubicBezTo>
                      <a:pt x="125" y="38"/>
                      <a:pt x="125" y="38"/>
                      <a:pt x="126" y="38"/>
                    </a:cubicBezTo>
                    <a:cubicBezTo>
                      <a:pt x="128" y="38"/>
                      <a:pt x="128" y="38"/>
                      <a:pt x="128" y="38"/>
                    </a:cubicBezTo>
                    <a:cubicBezTo>
                      <a:pt x="130" y="38"/>
                      <a:pt x="130" y="38"/>
                      <a:pt x="130" y="38"/>
                    </a:cubicBezTo>
                    <a:cubicBezTo>
                      <a:pt x="141" y="38"/>
                      <a:pt x="149" y="30"/>
                      <a:pt x="149" y="19"/>
                    </a:cubicBezTo>
                    <a:cubicBezTo>
                      <a:pt x="149" y="9"/>
                      <a:pt x="141" y="0"/>
                      <a:pt x="130" y="0"/>
                    </a:cubicBezTo>
                    <a:cubicBezTo>
                      <a:pt x="126" y="0"/>
                      <a:pt x="126" y="0"/>
                      <a:pt x="126" y="0"/>
                    </a:cubicBezTo>
                    <a:cubicBezTo>
                      <a:pt x="125" y="0"/>
                      <a:pt x="125" y="0"/>
                      <a:pt x="124" y="0"/>
                    </a:cubicBezTo>
                    <a:cubicBezTo>
                      <a:pt x="124" y="0"/>
                      <a:pt x="123" y="0"/>
                      <a:pt x="123" y="0"/>
                    </a:cubicBezTo>
                    <a:cubicBezTo>
                      <a:pt x="112" y="0"/>
                      <a:pt x="101" y="1"/>
                      <a:pt x="92" y="5"/>
                    </a:cubicBezTo>
                    <a:cubicBezTo>
                      <a:pt x="82" y="8"/>
                      <a:pt x="73" y="13"/>
                      <a:pt x="66" y="21"/>
                    </a:cubicBezTo>
                    <a:cubicBezTo>
                      <a:pt x="66" y="21"/>
                      <a:pt x="66" y="21"/>
                      <a:pt x="66" y="21"/>
                    </a:cubicBezTo>
                    <a:cubicBezTo>
                      <a:pt x="66" y="21"/>
                      <a:pt x="66" y="21"/>
                      <a:pt x="66" y="21"/>
                    </a:cubicBezTo>
                    <a:cubicBezTo>
                      <a:pt x="66" y="21"/>
                      <a:pt x="66" y="21"/>
                      <a:pt x="66" y="21"/>
                    </a:cubicBezTo>
                    <a:cubicBezTo>
                      <a:pt x="59" y="29"/>
                      <a:pt x="54" y="38"/>
                      <a:pt x="52" y="49"/>
                    </a:cubicBezTo>
                    <a:cubicBezTo>
                      <a:pt x="49" y="60"/>
                      <a:pt x="48" y="72"/>
                      <a:pt x="47" y="86"/>
                    </a:cubicBezTo>
                    <a:cubicBezTo>
                      <a:pt x="47" y="113"/>
                      <a:pt x="47" y="113"/>
                      <a:pt x="47" y="113"/>
                    </a:cubicBezTo>
                    <a:cubicBezTo>
                      <a:pt x="18" y="113"/>
                      <a:pt x="18" y="113"/>
                      <a:pt x="18" y="113"/>
                    </a:cubicBezTo>
                    <a:cubicBezTo>
                      <a:pt x="8" y="113"/>
                      <a:pt x="0" y="121"/>
                      <a:pt x="0" y="131"/>
                    </a:cubicBezTo>
                    <a:cubicBezTo>
                      <a:pt x="0" y="136"/>
                      <a:pt x="2" y="141"/>
                      <a:pt x="5" y="145"/>
                    </a:cubicBezTo>
                    <a:cubicBezTo>
                      <a:pt x="8" y="148"/>
                      <a:pt x="13" y="150"/>
                      <a:pt x="18" y="151"/>
                    </a:cubicBezTo>
                    <a:cubicBezTo>
                      <a:pt x="47" y="151"/>
                      <a:pt x="47" y="151"/>
                      <a:pt x="47" y="151"/>
                    </a:cubicBezTo>
                    <a:cubicBezTo>
                      <a:pt x="47" y="368"/>
                      <a:pt x="47" y="368"/>
                      <a:pt x="47" y="368"/>
                    </a:cubicBezTo>
                    <a:cubicBezTo>
                      <a:pt x="47" y="369"/>
                      <a:pt x="47" y="369"/>
                      <a:pt x="47" y="369"/>
                    </a:cubicBezTo>
                    <a:cubicBezTo>
                      <a:pt x="47" y="374"/>
                      <a:pt x="50" y="379"/>
                      <a:pt x="53" y="382"/>
                    </a:cubicBezTo>
                    <a:cubicBezTo>
                      <a:pt x="56" y="385"/>
                      <a:pt x="61" y="387"/>
                      <a:pt x="66" y="387"/>
                    </a:cubicBezTo>
                    <a:cubicBezTo>
                      <a:pt x="76" y="387"/>
                      <a:pt x="85" y="379"/>
                      <a:pt x="85" y="369"/>
                    </a:cubicBezTo>
                    <a:cubicBezTo>
                      <a:pt x="85" y="151"/>
                      <a:pt x="85" y="151"/>
                      <a:pt x="85" y="151"/>
                    </a:cubicBezTo>
                    <a:cubicBezTo>
                      <a:pt x="116" y="151"/>
                      <a:pt x="116" y="151"/>
                      <a:pt x="116" y="151"/>
                    </a:cubicBezTo>
                    <a:cubicBezTo>
                      <a:pt x="121" y="150"/>
                      <a:pt x="126" y="148"/>
                      <a:pt x="129" y="145"/>
                    </a:cubicBezTo>
                    <a:cubicBezTo>
                      <a:pt x="133" y="141"/>
                      <a:pt x="135" y="137"/>
                      <a:pt x="135" y="131"/>
                    </a:cubicBezTo>
                    <a:cubicBezTo>
                      <a:pt x="135" y="131"/>
                      <a:pt x="135" y="131"/>
                      <a:pt x="135" y="131"/>
                    </a:cubicBezTo>
                    <a:cubicBezTo>
                      <a:pt x="135" y="121"/>
                      <a:pt x="127" y="113"/>
                      <a:pt x="117" y="113"/>
                    </a:cubicBezTo>
                    <a:cubicBezTo>
                      <a:pt x="85" y="113"/>
                      <a:pt x="85" y="113"/>
                      <a:pt x="85" y="113"/>
                    </a:cubicBezTo>
                    <a:cubicBezTo>
                      <a:pt x="85" y="86"/>
                      <a:pt x="85" y="86"/>
                      <a:pt x="85" y="86"/>
                    </a:cubicBezTo>
                    <a:cubicBezTo>
                      <a:pt x="85" y="74"/>
                      <a:pt x="86" y="65"/>
                      <a:pt x="88" y="59"/>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43" name="Google Shape;843;p51"/>
              <p:cNvSpPr/>
              <p:nvPr/>
            </p:nvSpPr>
            <p:spPr>
              <a:xfrm>
                <a:off x="5870329" y="2915360"/>
                <a:ext cx="482728" cy="367756"/>
              </a:xfrm>
              <a:custGeom>
                <a:avLst/>
                <a:gdLst/>
                <a:ahLst/>
                <a:cxnLst/>
                <a:rect l="l" t="t" r="r" b="b"/>
                <a:pathLst>
                  <a:path w="359" h="273" extrusionOk="0">
                    <a:moveTo>
                      <a:pt x="359" y="18"/>
                    </a:moveTo>
                    <a:cubicBezTo>
                      <a:pt x="359" y="11"/>
                      <a:pt x="355" y="4"/>
                      <a:pt x="348" y="1"/>
                    </a:cubicBezTo>
                    <a:cubicBezTo>
                      <a:pt x="348" y="1"/>
                      <a:pt x="348" y="1"/>
                      <a:pt x="348" y="1"/>
                    </a:cubicBezTo>
                    <a:cubicBezTo>
                      <a:pt x="348" y="1"/>
                      <a:pt x="348" y="1"/>
                      <a:pt x="348" y="1"/>
                    </a:cubicBezTo>
                    <a:cubicBezTo>
                      <a:pt x="346" y="0"/>
                      <a:pt x="344" y="0"/>
                      <a:pt x="341" y="0"/>
                    </a:cubicBezTo>
                    <a:cubicBezTo>
                      <a:pt x="338" y="0"/>
                      <a:pt x="334" y="1"/>
                      <a:pt x="331" y="3"/>
                    </a:cubicBezTo>
                    <a:cubicBezTo>
                      <a:pt x="328" y="5"/>
                      <a:pt x="325" y="7"/>
                      <a:pt x="324" y="11"/>
                    </a:cubicBezTo>
                    <a:cubicBezTo>
                      <a:pt x="324" y="11"/>
                      <a:pt x="324" y="11"/>
                      <a:pt x="324" y="11"/>
                    </a:cubicBezTo>
                    <a:cubicBezTo>
                      <a:pt x="253" y="206"/>
                      <a:pt x="253" y="206"/>
                      <a:pt x="253" y="206"/>
                    </a:cubicBezTo>
                    <a:cubicBezTo>
                      <a:pt x="198" y="75"/>
                      <a:pt x="198" y="75"/>
                      <a:pt x="198" y="75"/>
                    </a:cubicBezTo>
                    <a:cubicBezTo>
                      <a:pt x="198" y="75"/>
                      <a:pt x="198" y="75"/>
                      <a:pt x="198" y="75"/>
                    </a:cubicBezTo>
                    <a:cubicBezTo>
                      <a:pt x="196" y="72"/>
                      <a:pt x="193" y="69"/>
                      <a:pt x="190" y="67"/>
                    </a:cubicBezTo>
                    <a:cubicBezTo>
                      <a:pt x="187" y="65"/>
                      <a:pt x="183" y="64"/>
                      <a:pt x="179" y="64"/>
                    </a:cubicBezTo>
                    <a:cubicBezTo>
                      <a:pt x="176" y="64"/>
                      <a:pt x="172" y="65"/>
                      <a:pt x="169" y="67"/>
                    </a:cubicBezTo>
                    <a:cubicBezTo>
                      <a:pt x="166" y="69"/>
                      <a:pt x="163" y="72"/>
                      <a:pt x="162" y="75"/>
                    </a:cubicBezTo>
                    <a:cubicBezTo>
                      <a:pt x="162" y="75"/>
                      <a:pt x="162" y="75"/>
                      <a:pt x="162" y="75"/>
                    </a:cubicBezTo>
                    <a:cubicBezTo>
                      <a:pt x="107" y="206"/>
                      <a:pt x="107" y="206"/>
                      <a:pt x="107" y="206"/>
                    </a:cubicBezTo>
                    <a:cubicBezTo>
                      <a:pt x="35" y="11"/>
                      <a:pt x="35" y="11"/>
                      <a:pt x="35" y="11"/>
                    </a:cubicBezTo>
                    <a:cubicBezTo>
                      <a:pt x="35" y="11"/>
                      <a:pt x="35" y="11"/>
                      <a:pt x="35" y="11"/>
                    </a:cubicBezTo>
                    <a:cubicBezTo>
                      <a:pt x="34" y="8"/>
                      <a:pt x="31" y="5"/>
                      <a:pt x="28" y="3"/>
                    </a:cubicBezTo>
                    <a:cubicBezTo>
                      <a:pt x="25" y="1"/>
                      <a:pt x="22" y="0"/>
                      <a:pt x="18" y="0"/>
                    </a:cubicBezTo>
                    <a:cubicBezTo>
                      <a:pt x="15" y="0"/>
                      <a:pt x="13" y="0"/>
                      <a:pt x="11" y="1"/>
                    </a:cubicBezTo>
                    <a:cubicBezTo>
                      <a:pt x="11" y="1"/>
                      <a:pt x="11" y="1"/>
                      <a:pt x="11" y="1"/>
                    </a:cubicBezTo>
                    <a:cubicBezTo>
                      <a:pt x="11" y="1"/>
                      <a:pt x="11" y="1"/>
                      <a:pt x="11" y="1"/>
                    </a:cubicBezTo>
                    <a:cubicBezTo>
                      <a:pt x="4" y="4"/>
                      <a:pt x="0" y="11"/>
                      <a:pt x="0" y="18"/>
                    </a:cubicBezTo>
                    <a:cubicBezTo>
                      <a:pt x="0" y="20"/>
                      <a:pt x="0" y="23"/>
                      <a:pt x="1" y="25"/>
                    </a:cubicBezTo>
                    <a:cubicBezTo>
                      <a:pt x="1" y="25"/>
                      <a:pt x="1" y="25"/>
                      <a:pt x="1" y="25"/>
                    </a:cubicBezTo>
                    <a:cubicBezTo>
                      <a:pt x="89" y="262"/>
                      <a:pt x="89" y="262"/>
                      <a:pt x="89" y="262"/>
                    </a:cubicBezTo>
                    <a:cubicBezTo>
                      <a:pt x="89" y="262"/>
                      <a:pt x="89" y="262"/>
                      <a:pt x="89" y="262"/>
                    </a:cubicBezTo>
                    <a:cubicBezTo>
                      <a:pt x="90" y="264"/>
                      <a:pt x="91" y="265"/>
                      <a:pt x="92" y="267"/>
                    </a:cubicBezTo>
                    <a:cubicBezTo>
                      <a:pt x="93" y="268"/>
                      <a:pt x="95" y="269"/>
                      <a:pt x="96" y="270"/>
                    </a:cubicBezTo>
                    <a:cubicBezTo>
                      <a:pt x="97" y="270"/>
                      <a:pt x="97" y="271"/>
                      <a:pt x="98" y="271"/>
                    </a:cubicBezTo>
                    <a:cubicBezTo>
                      <a:pt x="99" y="272"/>
                      <a:pt x="100" y="272"/>
                      <a:pt x="101" y="272"/>
                    </a:cubicBezTo>
                    <a:cubicBezTo>
                      <a:pt x="102" y="273"/>
                      <a:pt x="104" y="273"/>
                      <a:pt x="107" y="273"/>
                    </a:cubicBezTo>
                    <a:cubicBezTo>
                      <a:pt x="111" y="273"/>
                      <a:pt x="114" y="272"/>
                      <a:pt x="117" y="270"/>
                    </a:cubicBezTo>
                    <a:cubicBezTo>
                      <a:pt x="120" y="268"/>
                      <a:pt x="122" y="266"/>
                      <a:pt x="123" y="262"/>
                    </a:cubicBezTo>
                    <a:cubicBezTo>
                      <a:pt x="124" y="262"/>
                      <a:pt x="124" y="262"/>
                      <a:pt x="124" y="262"/>
                    </a:cubicBezTo>
                    <a:cubicBezTo>
                      <a:pt x="179" y="129"/>
                      <a:pt x="179" y="129"/>
                      <a:pt x="179" y="129"/>
                    </a:cubicBezTo>
                    <a:cubicBezTo>
                      <a:pt x="235" y="261"/>
                      <a:pt x="235" y="261"/>
                      <a:pt x="235" y="261"/>
                    </a:cubicBezTo>
                    <a:cubicBezTo>
                      <a:pt x="235" y="261"/>
                      <a:pt x="235" y="261"/>
                      <a:pt x="235" y="261"/>
                    </a:cubicBezTo>
                    <a:cubicBezTo>
                      <a:pt x="237" y="265"/>
                      <a:pt x="239" y="268"/>
                      <a:pt x="241" y="270"/>
                    </a:cubicBezTo>
                    <a:cubicBezTo>
                      <a:pt x="244" y="272"/>
                      <a:pt x="247" y="273"/>
                      <a:pt x="251" y="273"/>
                    </a:cubicBezTo>
                    <a:cubicBezTo>
                      <a:pt x="253" y="273"/>
                      <a:pt x="253" y="273"/>
                      <a:pt x="253" y="273"/>
                    </a:cubicBezTo>
                    <a:cubicBezTo>
                      <a:pt x="255" y="273"/>
                      <a:pt x="257" y="273"/>
                      <a:pt x="259" y="272"/>
                    </a:cubicBezTo>
                    <a:cubicBezTo>
                      <a:pt x="261" y="272"/>
                      <a:pt x="263" y="271"/>
                      <a:pt x="264" y="270"/>
                    </a:cubicBezTo>
                    <a:cubicBezTo>
                      <a:pt x="267" y="267"/>
                      <a:pt x="269" y="264"/>
                      <a:pt x="271" y="261"/>
                    </a:cubicBezTo>
                    <a:cubicBezTo>
                      <a:pt x="271" y="261"/>
                      <a:pt x="271" y="261"/>
                      <a:pt x="271" y="261"/>
                    </a:cubicBezTo>
                    <a:cubicBezTo>
                      <a:pt x="358" y="25"/>
                      <a:pt x="358" y="25"/>
                      <a:pt x="358" y="25"/>
                    </a:cubicBezTo>
                    <a:cubicBezTo>
                      <a:pt x="359" y="23"/>
                      <a:pt x="359" y="20"/>
                      <a:pt x="359" y="18"/>
                    </a:cubicBezTo>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44" name="Google Shape;844;p51"/>
              <p:cNvSpPr/>
              <p:nvPr/>
            </p:nvSpPr>
            <p:spPr>
              <a:xfrm>
                <a:off x="5497243" y="2913837"/>
                <a:ext cx="350244" cy="369279"/>
              </a:xfrm>
              <a:custGeom>
                <a:avLst/>
                <a:gdLst/>
                <a:ahLst/>
                <a:cxnLst/>
                <a:rect l="l" t="t" r="r" b="b"/>
                <a:pathLst>
                  <a:path w="261" h="274" extrusionOk="0">
                    <a:moveTo>
                      <a:pt x="223" y="41"/>
                    </a:moveTo>
                    <a:cubicBezTo>
                      <a:pt x="199" y="16"/>
                      <a:pt x="167" y="0"/>
                      <a:pt x="130" y="0"/>
                    </a:cubicBezTo>
                    <a:cubicBezTo>
                      <a:pt x="94" y="0"/>
                      <a:pt x="62" y="16"/>
                      <a:pt x="38" y="41"/>
                    </a:cubicBezTo>
                    <a:cubicBezTo>
                      <a:pt x="15" y="66"/>
                      <a:pt x="0" y="100"/>
                      <a:pt x="0" y="137"/>
                    </a:cubicBezTo>
                    <a:cubicBezTo>
                      <a:pt x="0" y="174"/>
                      <a:pt x="15" y="209"/>
                      <a:pt x="38" y="234"/>
                    </a:cubicBezTo>
                    <a:cubicBezTo>
                      <a:pt x="62" y="259"/>
                      <a:pt x="94" y="274"/>
                      <a:pt x="130" y="274"/>
                    </a:cubicBezTo>
                    <a:cubicBezTo>
                      <a:pt x="167" y="274"/>
                      <a:pt x="199" y="259"/>
                      <a:pt x="223" y="234"/>
                    </a:cubicBezTo>
                    <a:cubicBezTo>
                      <a:pt x="246" y="209"/>
                      <a:pt x="261" y="174"/>
                      <a:pt x="261" y="137"/>
                    </a:cubicBezTo>
                    <a:cubicBezTo>
                      <a:pt x="261" y="100"/>
                      <a:pt x="246" y="66"/>
                      <a:pt x="223" y="41"/>
                    </a:cubicBezTo>
                    <a:moveTo>
                      <a:pt x="196" y="208"/>
                    </a:moveTo>
                    <a:cubicBezTo>
                      <a:pt x="179" y="226"/>
                      <a:pt x="155" y="237"/>
                      <a:pt x="130" y="237"/>
                    </a:cubicBezTo>
                    <a:cubicBezTo>
                      <a:pt x="105" y="237"/>
                      <a:pt x="82" y="226"/>
                      <a:pt x="65" y="208"/>
                    </a:cubicBezTo>
                    <a:cubicBezTo>
                      <a:pt x="48" y="190"/>
                      <a:pt x="37" y="165"/>
                      <a:pt x="37" y="137"/>
                    </a:cubicBezTo>
                    <a:cubicBezTo>
                      <a:pt x="37" y="109"/>
                      <a:pt x="48" y="84"/>
                      <a:pt x="65" y="66"/>
                    </a:cubicBezTo>
                    <a:cubicBezTo>
                      <a:pt x="82" y="48"/>
                      <a:pt x="105" y="37"/>
                      <a:pt x="130" y="37"/>
                    </a:cubicBezTo>
                    <a:cubicBezTo>
                      <a:pt x="155" y="37"/>
                      <a:pt x="179" y="48"/>
                      <a:pt x="196" y="66"/>
                    </a:cubicBezTo>
                    <a:cubicBezTo>
                      <a:pt x="213" y="84"/>
                      <a:pt x="223" y="109"/>
                      <a:pt x="223" y="137"/>
                    </a:cubicBezTo>
                    <a:cubicBezTo>
                      <a:pt x="223" y="165"/>
                      <a:pt x="213" y="190"/>
                      <a:pt x="196" y="208"/>
                    </a:cubicBezTo>
                    <a:close/>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sp>
        <p:nvSpPr>
          <p:cNvPr id="845" name="Google Shape;845;p51"/>
          <p:cNvSpPr txBox="1"/>
          <p:nvPr/>
        </p:nvSpPr>
        <p:spPr>
          <a:xfrm>
            <a:off x="3795247" y="2662079"/>
            <a:ext cx="1469100" cy="3462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cap="none">
                <a:solidFill>
                  <a:srgbClr val="0D5D7B"/>
                </a:solidFill>
                <a:latin typeface="Arial"/>
                <a:ea typeface="Arial"/>
                <a:cs typeface="Arial"/>
                <a:sym typeface="Arial"/>
              </a:rPr>
              <a:t>THANK YOU</a:t>
            </a:r>
            <a:endParaRPr sz="1100"/>
          </a:p>
        </p:txBody>
      </p:sp>
      <p:sp>
        <p:nvSpPr>
          <p:cNvPr id="846" name="Google Shape;846;p51"/>
          <p:cNvSpPr/>
          <p:nvPr/>
        </p:nvSpPr>
        <p:spPr>
          <a:xfrm>
            <a:off x="4115009" y="3036749"/>
            <a:ext cx="139574" cy="113509"/>
          </a:xfrm>
          <a:custGeom>
            <a:avLst/>
            <a:gdLst/>
            <a:ahLst/>
            <a:cxnLst/>
            <a:rect l="l" t="t" r="r" b="b"/>
            <a:pathLst>
              <a:path w="940" h="764" extrusionOk="0">
                <a:moveTo>
                  <a:pt x="296" y="764"/>
                </a:moveTo>
                <a:cubicBezTo>
                  <a:pt x="650" y="764"/>
                  <a:pt x="844" y="470"/>
                  <a:pt x="844" y="215"/>
                </a:cubicBezTo>
                <a:cubicBezTo>
                  <a:pt x="844" y="207"/>
                  <a:pt x="844" y="199"/>
                  <a:pt x="844" y="190"/>
                </a:cubicBezTo>
                <a:cubicBezTo>
                  <a:pt x="881" y="163"/>
                  <a:pt x="914" y="129"/>
                  <a:pt x="940" y="91"/>
                </a:cubicBezTo>
                <a:cubicBezTo>
                  <a:pt x="905" y="106"/>
                  <a:pt x="868" y="116"/>
                  <a:pt x="829" y="121"/>
                </a:cubicBezTo>
                <a:cubicBezTo>
                  <a:pt x="869" y="97"/>
                  <a:pt x="900" y="59"/>
                  <a:pt x="914" y="14"/>
                </a:cubicBezTo>
                <a:cubicBezTo>
                  <a:pt x="877" y="36"/>
                  <a:pt x="835" y="52"/>
                  <a:pt x="791" y="61"/>
                </a:cubicBezTo>
                <a:cubicBezTo>
                  <a:pt x="756" y="24"/>
                  <a:pt x="706" y="0"/>
                  <a:pt x="651" y="0"/>
                </a:cubicBezTo>
                <a:cubicBezTo>
                  <a:pt x="544" y="0"/>
                  <a:pt x="458" y="86"/>
                  <a:pt x="458" y="193"/>
                </a:cubicBezTo>
                <a:cubicBezTo>
                  <a:pt x="458" y="208"/>
                  <a:pt x="460" y="223"/>
                  <a:pt x="463" y="237"/>
                </a:cubicBezTo>
                <a:cubicBezTo>
                  <a:pt x="303" y="229"/>
                  <a:pt x="160" y="152"/>
                  <a:pt x="65" y="35"/>
                </a:cubicBezTo>
                <a:cubicBezTo>
                  <a:pt x="49" y="64"/>
                  <a:pt x="39" y="97"/>
                  <a:pt x="39" y="132"/>
                </a:cubicBezTo>
                <a:cubicBezTo>
                  <a:pt x="39" y="199"/>
                  <a:pt x="73" y="258"/>
                  <a:pt x="125" y="293"/>
                </a:cubicBezTo>
                <a:cubicBezTo>
                  <a:pt x="93" y="292"/>
                  <a:pt x="64" y="283"/>
                  <a:pt x="38" y="269"/>
                </a:cubicBezTo>
                <a:cubicBezTo>
                  <a:pt x="38" y="270"/>
                  <a:pt x="38" y="270"/>
                  <a:pt x="38" y="271"/>
                </a:cubicBezTo>
                <a:cubicBezTo>
                  <a:pt x="38" y="365"/>
                  <a:pt x="104" y="443"/>
                  <a:pt x="192" y="460"/>
                </a:cubicBezTo>
                <a:cubicBezTo>
                  <a:pt x="176" y="465"/>
                  <a:pt x="159" y="467"/>
                  <a:pt x="142" y="467"/>
                </a:cubicBezTo>
                <a:cubicBezTo>
                  <a:pt x="129" y="467"/>
                  <a:pt x="117" y="466"/>
                  <a:pt x="105" y="464"/>
                </a:cubicBezTo>
                <a:cubicBezTo>
                  <a:pt x="130" y="540"/>
                  <a:pt x="201" y="596"/>
                  <a:pt x="285" y="597"/>
                </a:cubicBezTo>
                <a:cubicBezTo>
                  <a:pt x="219" y="649"/>
                  <a:pt x="136" y="680"/>
                  <a:pt x="46" y="680"/>
                </a:cubicBezTo>
                <a:cubicBezTo>
                  <a:pt x="30" y="680"/>
                  <a:pt x="15" y="679"/>
                  <a:pt x="0" y="677"/>
                </a:cubicBezTo>
                <a:cubicBezTo>
                  <a:pt x="85" y="732"/>
                  <a:pt x="187" y="764"/>
                  <a:pt x="296" y="764"/>
                </a:cubicBezTo>
              </a:path>
            </a:pathLst>
          </a:custGeom>
          <a:solidFill>
            <a:srgbClr val="0D5D7B">
              <a:alpha val="2784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47" name="Google Shape;847;p51"/>
          <p:cNvSpPr/>
          <p:nvPr/>
        </p:nvSpPr>
        <p:spPr>
          <a:xfrm>
            <a:off x="4365370" y="3032915"/>
            <a:ext cx="29138" cy="121174"/>
          </a:xfrm>
          <a:custGeom>
            <a:avLst/>
            <a:gdLst/>
            <a:ahLst/>
            <a:cxnLst/>
            <a:rect l="l" t="t" r="r" b="b"/>
            <a:pathLst>
              <a:path w="235" h="978" extrusionOk="0">
                <a:moveTo>
                  <a:pt x="16" y="325"/>
                </a:moveTo>
                <a:cubicBezTo>
                  <a:pt x="219" y="325"/>
                  <a:pt x="219" y="325"/>
                  <a:pt x="219" y="325"/>
                </a:cubicBezTo>
                <a:cubicBezTo>
                  <a:pt x="219" y="978"/>
                  <a:pt x="219" y="978"/>
                  <a:pt x="219" y="978"/>
                </a:cubicBezTo>
                <a:cubicBezTo>
                  <a:pt x="16" y="978"/>
                  <a:pt x="16" y="978"/>
                  <a:pt x="16" y="978"/>
                </a:cubicBezTo>
                <a:lnTo>
                  <a:pt x="16" y="325"/>
                </a:lnTo>
                <a:close/>
                <a:moveTo>
                  <a:pt x="118" y="0"/>
                </a:moveTo>
                <a:cubicBezTo>
                  <a:pt x="183" y="0"/>
                  <a:pt x="235" y="53"/>
                  <a:pt x="235" y="118"/>
                </a:cubicBezTo>
                <a:cubicBezTo>
                  <a:pt x="235" y="183"/>
                  <a:pt x="183" y="236"/>
                  <a:pt x="118" y="236"/>
                </a:cubicBezTo>
                <a:cubicBezTo>
                  <a:pt x="52" y="236"/>
                  <a:pt x="0" y="183"/>
                  <a:pt x="0" y="118"/>
                </a:cubicBezTo>
                <a:cubicBezTo>
                  <a:pt x="0" y="53"/>
                  <a:pt x="52" y="0"/>
                  <a:pt x="118" y="0"/>
                </a:cubicBezTo>
              </a:path>
            </a:pathLst>
          </a:custGeom>
          <a:solidFill>
            <a:srgbClr val="0D5D7B">
              <a:alpha val="2784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48" name="Google Shape;848;p51"/>
          <p:cNvSpPr/>
          <p:nvPr/>
        </p:nvSpPr>
        <p:spPr>
          <a:xfrm>
            <a:off x="4408307" y="3071229"/>
            <a:ext cx="78378" cy="82861"/>
          </a:xfrm>
          <a:custGeom>
            <a:avLst/>
            <a:gdLst/>
            <a:ahLst/>
            <a:cxnLst/>
            <a:rect l="l" t="t" r="r" b="b"/>
            <a:pathLst>
              <a:path w="633" h="669" extrusionOk="0">
                <a:moveTo>
                  <a:pt x="0" y="16"/>
                </a:moveTo>
                <a:cubicBezTo>
                  <a:pt x="194" y="16"/>
                  <a:pt x="194" y="16"/>
                  <a:pt x="194" y="16"/>
                </a:cubicBezTo>
                <a:cubicBezTo>
                  <a:pt x="194" y="105"/>
                  <a:pt x="194" y="105"/>
                  <a:pt x="194" y="105"/>
                </a:cubicBezTo>
                <a:cubicBezTo>
                  <a:pt x="197" y="105"/>
                  <a:pt x="197" y="105"/>
                  <a:pt x="197" y="105"/>
                </a:cubicBezTo>
                <a:cubicBezTo>
                  <a:pt x="224" y="54"/>
                  <a:pt x="291" y="0"/>
                  <a:pt x="389" y="0"/>
                </a:cubicBezTo>
                <a:cubicBezTo>
                  <a:pt x="595" y="0"/>
                  <a:pt x="633" y="135"/>
                  <a:pt x="633" y="311"/>
                </a:cubicBezTo>
                <a:cubicBezTo>
                  <a:pt x="633" y="669"/>
                  <a:pt x="633" y="669"/>
                  <a:pt x="633" y="669"/>
                </a:cubicBezTo>
                <a:cubicBezTo>
                  <a:pt x="430" y="669"/>
                  <a:pt x="430" y="669"/>
                  <a:pt x="430" y="669"/>
                </a:cubicBezTo>
                <a:cubicBezTo>
                  <a:pt x="430" y="352"/>
                  <a:pt x="430" y="352"/>
                  <a:pt x="430" y="352"/>
                </a:cubicBezTo>
                <a:cubicBezTo>
                  <a:pt x="430" y="276"/>
                  <a:pt x="429" y="178"/>
                  <a:pt x="324" y="178"/>
                </a:cubicBezTo>
                <a:cubicBezTo>
                  <a:pt x="219" y="178"/>
                  <a:pt x="203" y="261"/>
                  <a:pt x="203" y="346"/>
                </a:cubicBezTo>
                <a:cubicBezTo>
                  <a:pt x="203" y="669"/>
                  <a:pt x="203" y="669"/>
                  <a:pt x="203" y="669"/>
                </a:cubicBezTo>
                <a:cubicBezTo>
                  <a:pt x="0" y="669"/>
                  <a:pt x="0" y="669"/>
                  <a:pt x="0" y="669"/>
                </a:cubicBezTo>
                <a:lnTo>
                  <a:pt x="0" y="16"/>
                </a:lnTo>
                <a:close/>
              </a:path>
            </a:pathLst>
          </a:custGeom>
          <a:solidFill>
            <a:srgbClr val="0D5D7B">
              <a:alpha val="2784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49" name="Google Shape;849;p51"/>
          <p:cNvSpPr/>
          <p:nvPr/>
        </p:nvSpPr>
        <p:spPr>
          <a:xfrm>
            <a:off x="4597472" y="3054338"/>
            <a:ext cx="128559" cy="90081"/>
          </a:xfrm>
          <a:custGeom>
            <a:avLst/>
            <a:gdLst/>
            <a:ahLst/>
            <a:cxnLst/>
            <a:rect l="l" t="t" r="r" b="b"/>
            <a:pathLst>
              <a:path w="486" h="340" extrusionOk="0">
                <a:moveTo>
                  <a:pt x="476" y="53"/>
                </a:moveTo>
                <a:cubicBezTo>
                  <a:pt x="470" y="32"/>
                  <a:pt x="454" y="16"/>
                  <a:pt x="433" y="10"/>
                </a:cubicBezTo>
                <a:cubicBezTo>
                  <a:pt x="395" y="0"/>
                  <a:pt x="243" y="0"/>
                  <a:pt x="243" y="0"/>
                </a:cubicBezTo>
                <a:cubicBezTo>
                  <a:pt x="243" y="0"/>
                  <a:pt x="91" y="0"/>
                  <a:pt x="53" y="10"/>
                </a:cubicBezTo>
                <a:cubicBezTo>
                  <a:pt x="32" y="16"/>
                  <a:pt x="16" y="32"/>
                  <a:pt x="10" y="53"/>
                </a:cubicBezTo>
                <a:cubicBezTo>
                  <a:pt x="0" y="91"/>
                  <a:pt x="0" y="170"/>
                  <a:pt x="0" y="170"/>
                </a:cubicBezTo>
                <a:cubicBezTo>
                  <a:pt x="0" y="170"/>
                  <a:pt x="0" y="249"/>
                  <a:pt x="10" y="287"/>
                </a:cubicBezTo>
                <a:cubicBezTo>
                  <a:pt x="16" y="308"/>
                  <a:pt x="32" y="324"/>
                  <a:pt x="53" y="330"/>
                </a:cubicBezTo>
                <a:cubicBezTo>
                  <a:pt x="91" y="340"/>
                  <a:pt x="243" y="340"/>
                  <a:pt x="243" y="340"/>
                </a:cubicBezTo>
                <a:cubicBezTo>
                  <a:pt x="243" y="340"/>
                  <a:pt x="395" y="340"/>
                  <a:pt x="433" y="330"/>
                </a:cubicBezTo>
                <a:cubicBezTo>
                  <a:pt x="454" y="324"/>
                  <a:pt x="470" y="308"/>
                  <a:pt x="476" y="287"/>
                </a:cubicBezTo>
                <a:cubicBezTo>
                  <a:pt x="486" y="249"/>
                  <a:pt x="486" y="170"/>
                  <a:pt x="486" y="170"/>
                </a:cubicBezTo>
                <a:cubicBezTo>
                  <a:pt x="486" y="170"/>
                  <a:pt x="486" y="91"/>
                  <a:pt x="476" y="53"/>
                </a:cubicBezTo>
                <a:close/>
                <a:moveTo>
                  <a:pt x="194" y="243"/>
                </a:moveTo>
                <a:cubicBezTo>
                  <a:pt x="194" y="97"/>
                  <a:pt x="194" y="97"/>
                  <a:pt x="194" y="97"/>
                </a:cubicBezTo>
                <a:cubicBezTo>
                  <a:pt x="321" y="170"/>
                  <a:pt x="321" y="170"/>
                  <a:pt x="321" y="170"/>
                </a:cubicBezTo>
                <a:lnTo>
                  <a:pt x="194" y="243"/>
                </a:lnTo>
                <a:close/>
              </a:path>
            </a:pathLst>
          </a:custGeom>
          <a:solidFill>
            <a:srgbClr val="0D5D7B">
              <a:alpha val="2784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50" name="Google Shape;850;p51"/>
          <p:cNvSpPr/>
          <p:nvPr/>
        </p:nvSpPr>
        <p:spPr>
          <a:xfrm>
            <a:off x="4836821" y="3039650"/>
            <a:ext cx="107633" cy="107704"/>
          </a:xfrm>
          <a:custGeom>
            <a:avLst/>
            <a:gdLst/>
            <a:ahLst/>
            <a:cxnLst/>
            <a:rect l="l" t="t" r="r" b="b"/>
            <a:pathLst>
              <a:path w="4096" h="4096" extrusionOk="0">
                <a:moveTo>
                  <a:pt x="3870" y="0"/>
                </a:moveTo>
                <a:cubicBezTo>
                  <a:pt x="226" y="0"/>
                  <a:pt x="226" y="0"/>
                  <a:pt x="226" y="0"/>
                </a:cubicBezTo>
                <a:cubicBezTo>
                  <a:pt x="101" y="0"/>
                  <a:pt x="0" y="101"/>
                  <a:pt x="0" y="226"/>
                </a:cubicBezTo>
                <a:cubicBezTo>
                  <a:pt x="0" y="3870"/>
                  <a:pt x="0" y="3870"/>
                  <a:pt x="0" y="3870"/>
                </a:cubicBezTo>
                <a:cubicBezTo>
                  <a:pt x="0" y="3995"/>
                  <a:pt x="101" y="4096"/>
                  <a:pt x="226" y="4096"/>
                </a:cubicBezTo>
                <a:cubicBezTo>
                  <a:pt x="2188" y="4096"/>
                  <a:pt x="2188" y="4096"/>
                  <a:pt x="2188" y="4096"/>
                </a:cubicBezTo>
                <a:cubicBezTo>
                  <a:pt x="2188" y="2512"/>
                  <a:pt x="2188" y="2512"/>
                  <a:pt x="2188" y="2512"/>
                </a:cubicBezTo>
                <a:cubicBezTo>
                  <a:pt x="1656" y="2512"/>
                  <a:pt x="1656" y="2512"/>
                  <a:pt x="1656" y="2512"/>
                </a:cubicBezTo>
                <a:cubicBezTo>
                  <a:pt x="1656" y="1892"/>
                  <a:pt x="1656" y="1892"/>
                  <a:pt x="1656" y="1892"/>
                </a:cubicBezTo>
                <a:cubicBezTo>
                  <a:pt x="2188" y="1892"/>
                  <a:pt x="2188" y="1892"/>
                  <a:pt x="2188" y="1892"/>
                </a:cubicBezTo>
                <a:cubicBezTo>
                  <a:pt x="2188" y="1436"/>
                  <a:pt x="2188" y="1436"/>
                  <a:pt x="2188" y="1436"/>
                </a:cubicBezTo>
                <a:cubicBezTo>
                  <a:pt x="2188" y="907"/>
                  <a:pt x="2511" y="619"/>
                  <a:pt x="2983" y="619"/>
                </a:cubicBezTo>
                <a:cubicBezTo>
                  <a:pt x="3209" y="619"/>
                  <a:pt x="3403" y="636"/>
                  <a:pt x="3460" y="643"/>
                </a:cubicBezTo>
                <a:cubicBezTo>
                  <a:pt x="3460" y="1196"/>
                  <a:pt x="3460" y="1196"/>
                  <a:pt x="3460" y="1196"/>
                </a:cubicBezTo>
                <a:cubicBezTo>
                  <a:pt x="3134" y="1196"/>
                  <a:pt x="3134" y="1196"/>
                  <a:pt x="3134" y="1196"/>
                </a:cubicBezTo>
                <a:cubicBezTo>
                  <a:pt x="2877" y="1196"/>
                  <a:pt x="2828" y="1318"/>
                  <a:pt x="2828" y="1497"/>
                </a:cubicBezTo>
                <a:cubicBezTo>
                  <a:pt x="2828" y="1892"/>
                  <a:pt x="2828" y="1892"/>
                  <a:pt x="2828" y="1892"/>
                </a:cubicBezTo>
                <a:cubicBezTo>
                  <a:pt x="3442" y="1892"/>
                  <a:pt x="3442" y="1892"/>
                  <a:pt x="3442" y="1892"/>
                </a:cubicBezTo>
                <a:cubicBezTo>
                  <a:pt x="3362" y="2512"/>
                  <a:pt x="3362" y="2512"/>
                  <a:pt x="3362" y="2512"/>
                </a:cubicBezTo>
                <a:cubicBezTo>
                  <a:pt x="2828" y="2512"/>
                  <a:pt x="2828" y="2512"/>
                  <a:pt x="2828" y="2512"/>
                </a:cubicBezTo>
                <a:cubicBezTo>
                  <a:pt x="2828" y="4096"/>
                  <a:pt x="2828" y="4096"/>
                  <a:pt x="2828" y="4096"/>
                </a:cubicBezTo>
                <a:cubicBezTo>
                  <a:pt x="3870" y="4096"/>
                  <a:pt x="3870" y="4096"/>
                  <a:pt x="3870" y="4096"/>
                </a:cubicBezTo>
                <a:cubicBezTo>
                  <a:pt x="3995" y="4096"/>
                  <a:pt x="4096" y="3995"/>
                  <a:pt x="4096" y="3870"/>
                </a:cubicBezTo>
                <a:cubicBezTo>
                  <a:pt x="4096" y="226"/>
                  <a:pt x="4096" y="226"/>
                  <a:pt x="4096" y="226"/>
                </a:cubicBezTo>
                <a:cubicBezTo>
                  <a:pt x="4096" y="101"/>
                  <a:pt x="3995" y="0"/>
                  <a:pt x="3870" y="0"/>
                </a:cubicBezTo>
                <a:close/>
              </a:path>
            </a:pathLst>
          </a:custGeom>
          <a:solidFill>
            <a:srgbClr val="0D5D7B">
              <a:alpha val="2784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51" name="Google Shape;851;p51"/>
          <p:cNvSpPr/>
          <p:nvPr/>
        </p:nvSpPr>
        <p:spPr>
          <a:xfrm>
            <a:off x="1" y="2332566"/>
            <a:ext cx="2007296" cy="2812205"/>
          </a:xfrm>
          <a:custGeom>
            <a:avLst/>
            <a:gdLst/>
            <a:ahLst/>
            <a:cxnLst/>
            <a:rect l="l" t="t" r="r" b="b"/>
            <a:pathLst>
              <a:path w="2817257" h="3946954" extrusionOk="0">
                <a:moveTo>
                  <a:pt x="0" y="0"/>
                </a:moveTo>
                <a:lnTo>
                  <a:pt x="124981" y="72324"/>
                </a:lnTo>
                <a:cubicBezTo>
                  <a:pt x="643737" y="372513"/>
                  <a:pt x="1335412" y="772766"/>
                  <a:pt x="2257644" y="1306437"/>
                </a:cubicBezTo>
                <a:cubicBezTo>
                  <a:pt x="2524543" y="1459142"/>
                  <a:pt x="2702476" y="1704105"/>
                  <a:pt x="2778733" y="1977701"/>
                </a:cubicBezTo>
                <a:cubicBezTo>
                  <a:pt x="2800975" y="2063597"/>
                  <a:pt x="2813685" y="2152675"/>
                  <a:pt x="2816862" y="2241753"/>
                </a:cubicBezTo>
                <a:cubicBezTo>
                  <a:pt x="2820039" y="2362644"/>
                  <a:pt x="2804152" y="2486716"/>
                  <a:pt x="2766024" y="2604426"/>
                </a:cubicBezTo>
                <a:cubicBezTo>
                  <a:pt x="2686589" y="2865297"/>
                  <a:pt x="2511834" y="3097535"/>
                  <a:pt x="2257644" y="3243877"/>
                </a:cubicBezTo>
                <a:cubicBezTo>
                  <a:pt x="2257644" y="3243877"/>
                  <a:pt x="2257644" y="3243877"/>
                  <a:pt x="1047065" y="3946954"/>
                </a:cubicBezTo>
                <a:cubicBezTo>
                  <a:pt x="1047065" y="3946954"/>
                  <a:pt x="1047065" y="3946954"/>
                  <a:pt x="1511" y="3946954"/>
                </a:cubicBezTo>
                <a:lnTo>
                  <a:pt x="0" y="3946954"/>
                </a:lnTo>
                <a:close/>
              </a:path>
            </a:pathLst>
          </a:custGeom>
          <a:solidFill>
            <a:srgbClr val="00A7CD">
              <a:alpha val="149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52" name="Google Shape;852;p51"/>
          <p:cNvSpPr/>
          <p:nvPr/>
        </p:nvSpPr>
        <p:spPr>
          <a:xfrm rot="-5400000">
            <a:off x="5962841" y="1958194"/>
            <a:ext cx="2338578" cy="4032033"/>
          </a:xfrm>
          <a:custGeom>
            <a:avLst/>
            <a:gdLst/>
            <a:ahLst/>
            <a:cxnLst/>
            <a:rect l="l" t="t" r="r" b="b"/>
            <a:pathLst>
              <a:path w="3352800" h="5780692" extrusionOk="0">
                <a:moveTo>
                  <a:pt x="3352800" y="5780692"/>
                </a:moveTo>
                <a:lnTo>
                  <a:pt x="0" y="5780692"/>
                </a:lnTo>
                <a:lnTo>
                  <a:pt x="0" y="0"/>
                </a:lnTo>
                <a:close/>
              </a:path>
            </a:pathLst>
          </a:custGeom>
          <a:solidFill>
            <a:srgbClr val="66757A">
              <a:alpha val="471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pic>
        <p:nvPicPr>
          <p:cNvPr id="853" name="Google Shape;853;p51"/>
          <p:cNvPicPr preferRelativeResize="0"/>
          <p:nvPr/>
        </p:nvPicPr>
        <p:blipFill rotWithShape="1">
          <a:blip r:embed="rId3">
            <a:alphaModFix/>
          </a:blip>
          <a:srcRect t="94654" r="95314"/>
          <a:stretch/>
        </p:blipFill>
        <p:spPr>
          <a:xfrm>
            <a:off x="0" y="4868510"/>
            <a:ext cx="428386" cy="274990"/>
          </a:xfrm>
          <a:prstGeom prst="rect">
            <a:avLst/>
          </a:prstGeom>
          <a:noFill/>
          <a:ln>
            <a:noFill/>
          </a:ln>
        </p:spPr>
      </p:pic>
      <p:sp>
        <p:nvSpPr>
          <p:cNvPr id="854" name="Google Shape;854;p51"/>
          <p:cNvSpPr/>
          <p:nvPr/>
        </p:nvSpPr>
        <p:spPr>
          <a:xfrm>
            <a:off x="6501074" y="369735"/>
            <a:ext cx="2642925" cy="3907100"/>
          </a:xfrm>
          <a:custGeom>
            <a:avLst/>
            <a:gdLst/>
            <a:ahLst/>
            <a:cxnLst/>
            <a:rect l="l" t="t" r="r" b="b"/>
            <a:pathLst>
              <a:path w="10000" h="10000" extrusionOk="0">
                <a:moveTo>
                  <a:pt x="103" y="4497"/>
                </a:moveTo>
                <a:cubicBezTo>
                  <a:pt x="38" y="4645"/>
                  <a:pt x="9" y="4793"/>
                  <a:pt x="1" y="4941"/>
                </a:cubicBezTo>
                <a:cubicBezTo>
                  <a:pt x="-6" y="5148"/>
                  <a:pt x="30" y="5355"/>
                  <a:pt x="125" y="5553"/>
                </a:cubicBezTo>
                <a:cubicBezTo>
                  <a:pt x="234" y="5800"/>
                  <a:pt x="416" y="6027"/>
                  <a:pt x="664" y="6219"/>
                </a:cubicBezTo>
                <a:cubicBezTo>
                  <a:pt x="869" y="6382"/>
                  <a:pt x="1109" y="6520"/>
                  <a:pt x="1401" y="6634"/>
                </a:cubicBezTo>
                <a:lnTo>
                  <a:pt x="7938" y="9191"/>
                </a:lnTo>
                <a:lnTo>
                  <a:pt x="10000" y="10000"/>
                </a:lnTo>
                <a:lnTo>
                  <a:pt x="10000" y="0"/>
                </a:lnTo>
                <a:lnTo>
                  <a:pt x="1401" y="3361"/>
                </a:lnTo>
                <a:cubicBezTo>
                  <a:pt x="730" y="3623"/>
                  <a:pt x="285" y="4033"/>
                  <a:pt x="103" y="4497"/>
                </a:cubicBezTo>
                <a:close/>
              </a:path>
            </a:pathLst>
          </a:custGeom>
          <a:solidFill>
            <a:srgbClr val="2BB5E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55" name="Google Shape;855;p51"/>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a:t>
            </a:r>
            <a:r>
              <a:rPr lang="en" sz="600">
                <a:solidFill>
                  <a:srgbClr val="929292"/>
                </a:solidFill>
              </a:rPr>
              <a:t> 2018 </a:t>
            </a:r>
            <a:r>
              <a:rPr lang="en" sz="600" b="0" i="0">
                <a:solidFill>
                  <a:srgbClr val="929292"/>
                </a:solidFill>
                <a:latin typeface="Arial"/>
                <a:ea typeface="Arial"/>
                <a:cs typeface="Arial"/>
                <a:sym typeface="Arial"/>
              </a:rPr>
              <a:t>Snowflake Computing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ull">
  <p:cSld name="Null">
    <p:bg>
      <p:bgPr>
        <a:solidFill>
          <a:srgbClr val="003545"/>
        </a:solidFill>
        <a:effectLst/>
      </p:bgPr>
    </p:bg>
    <p:spTree>
      <p:nvGrpSpPr>
        <p:cNvPr id="1" name="Shape 856"/>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 Light">
  <p:cSld name="Title - Light">
    <p:bg>
      <p:bgPr>
        <a:solidFill>
          <a:schemeClr val="lt1"/>
        </a:solidFill>
        <a:effectLst/>
      </p:bgPr>
    </p:bg>
    <p:spTree>
      <p:nvGrpSpPr>
        <p:cNvPr id="1" name="Shape 860"/>
        <p:cNvGrpSpPr/>
        <p:nvPr/>
      </p:nvGrpSpPr>
      <p:grpSpPr>
        <a:xfrm>
          <a:off x="0" y="0"/>
          <a:ext cx="0" cy="0"/>
          <a:chOff x="0" y="0"/>
          <a:chExt cx="0" cy="0"/>
        </a:xfrm>
      </p:grpSpPr>
      <p:pic>
        <p:nvPicPr>
          <p:cNvPr id="861" name="Google Shape;861;p5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862" name="Google Shape;862;p54"/>
          <p:cNvSpPr/>
          <p:nvPr/>
        </p:nvSpPr>
        <p:spPr>
          <a:xfrm>
            <a:off x="0" y="2183284"/>
            <a:ext cx="2112943" cy="2960216"/>
          </a:xfrm>
          <a:custGeom>
            <a:avLst/>
            <a:gdLst/>
            <a:ahLst/>
            <a:cxnLst/>
            <a:rect l="l" t="t" r="r" b="b"/>
            <a:pathLst>
              <a:path w="2817257" h="3946954" extrusionOk="0">
                <a:moveTo>
                  <a:pt x="0" y="0"/>
                </a:moveTo>
                <a:lnTo>
                  <a:pt x="124981" y="72324"/>
                </a:lnTo>
                <a:cubicBezTo>
                  <a:pt x="643737" y="372513"/>
                  <a:pt x="1335412" y="772766"/>
                  <a:pt x="2257644" y="1306437"/>
                </a:cubicBezTo>
                <a:cubicBezTo>
                  <a:pt x="2524543" y="1459142"/>
                  <a:pt x="2702476" y="1704105"/>
                  <a:pt x="2778733" y="1977701"/>
                </a:cubicBezTo>
                <a:cubicBezTo>
                  <a:pt x="2800975" y="2063597"/>
                  <a:pt x="2813685" y="2152675"/>
                  <a:pt x="2816862" y="2241753"/>
                </a:cubicBezTo>
                <a:cubicBezTo>
                  <a:pt x="2820039" y="2362644"/>
                  <a:pt x="2804152" y="2486716"/>
                  <a:pt x="2766024" y="2604426"/>
                </a:cubicBezTo>
                <a:cubicBezTo>
                  <a:pt x="2686589" y="2865297"/>
                  <a:pt x="2511834" y="3097535"/>
                  <a:pt x="2257644" y="3243877"/>
                </a:cubicBezTo>
                <a:cubicBezTo>
                  <a:pt x="2257644" y="3243877"/>
                  <a:pt x="2257644" y="3243877"/>
                  <a:pt x="1047065" y="3946954"/>
                </a:cubicBezTo>
                <a:cubicBezTo>
                  <a:pt x="1047065" y="3946954"/>
                  <a:pt x="1047065" y="3946954"/>
                  <a:pt x="1511" y="3946954"/>
                </a:cubicBezTo>
                <a:lnTo>
                  <a:pt x="0" y="3946954"/>
                </a:lnTo>
                <a:close/>
              </a:path>
            </a:pathLst>
          </a:custGeom>
          <a:solidFill>
            <a:srgbClr val="00A7CD">
              <a:alpha val="1451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Arial"/>
              <a:ea typeface="Arial"/>
              <a:cs typeface="Arial"/>
              <a:sym typeface="Arial"/>
            </a:endParaRPr>
          </a:p>
        </p:txBody>
      </p:sp>
      <p:sp>
        <p:nvSpPr>
          <p:cNvPr id="863" name="Google Shape;863;p54"/>
          <p:cNvSpPr txBox="1">
            <a:spLocks noGrp="1"/>
          </p:cNvSpPr>
          <p:nvPr>
            <p:ph type="body" idx="1"/>
          </p:nvPr>
        </p:nvSpPr>
        <p:spPr>
          <a:xfrm>
            <a:off x="428388" y="1177291"/>
            <a:ext cx="5383200" cy="2080200"/>
          </a:xfrm>
          <a:prstGeom prst="rect">
            <a:avLst/>
          </a:prstGeom>
          <a:noFill/>
          <a:ln>
            <a:noFill/>
          </a:ln>
        </p:spPr>
        <p:txBody>
          <a:bodyPr spcFirstLastPara="1" wrap="square" lIns="91425" tIns="45700" rIns="91425" bIns="45700" anchor="b" anchorCtr="0">
            <a:noAutofit/>
          </a:bodyPr>
          <a:lstStyle>
            <a:lvl1pPr marL="457200" lvl="0" indent="-228600" algn="l" rtl="0">
              <a:lnSpc>
                <a:spcPct val="70000"/>
              </a:lnSpc>
              <a:spcBef>
                <a:spcPts val="750"/>
              </a:spcBef>
              <a:spcAft>
                <a:spcPts val="0"/>
              </a:spcAft>
              <a:buClr>
                <a:schemeClr val="dk1"/>
              </a:buClr>
              <a:buSzPts val="4500"/>
              <a:buNone/>
              <a:defRPr sz="4500" b="1" i="0" cap="none">
                <a:latin typeface="Arial"/>
                <a:ea typeface="Arial"/>
                <a:cs typeface="Arial"/>
                <a:sym typeface="Aria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864" name="Google Shape;864;p54"/>
          <p:cNvSpPr txBox="1">
            <a:spLocks noGrp="1"/>
          </p:cNvSpPr>
          <p:nvPr>
            <p:ph type="body" idx="2"/>
          </p:nvPr>
        </p:nvSpPr>
        <p:spPr>
          <a:xfrm>
            <a:off x="428388" y="3314938"/>
            <a:ext cx="5389500" cy="7257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rgbClr val="5B5B5B"/>
              </a:buClr>
              <a:buSzPts val="1600"/>
              <a:buNone/>
              <a:defRPr sz="1600">
                <a:solidFill>
                  <a:srgbClr val="5B5B5B"/>
                </a:solidFil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865" name="Google Shape;865;p54"/>
          <p:cNvSpPr txBox="1">
            <a:spLocks noGrp="1"/>
          </p:cNvSpPr>
          <p:nvPr>
            <p:ph type="body" idx="3"/>
          </p:nvPr>
        </p:nvSpPr>
        <p:spPr>
          <a:xfrm>
            <a:off x="428388" y="4537949"/>
            <a:ext cx="6446700" cy="2286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rgbClr val="5B5B5B"/>
              </a:buClr>
              <a:buSzPts val="1100"/>
              <a:buNone/>
              <a:defRPr sz="1100" b="1">
                <a:solidFill>
                  <a:srgbClr val="5B5B5B"/>
                </a:solidFil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866" name="Google Shape;866;p54"/>
          <p:cNvSpPr/>
          <p:nvPr/>
        </p:nvSpPr>
        <p:spPr>
          <a:xfrm rot="-5400000">
            <a:off x="5887745" y="1887245"/>
            <a:ext cx="2176991" cy="4335519"/>
          </a:xfrm>
          <a:custGeom>
            <a:avLst/>
            <a:gdLst/>
            <a:ahLst/>
            <a:cxnLst/>
            <a:rect l="l" t="t" r="r" b="b"/>
            <a:pathLst>
              <a:path w="2902655" h="5780692" extrusionOk="0">
                <a:moveTo>
                  <a:pt x="2902655" y="5004581"/>
                </a:moveTo>
                <a:lnTo>
                  <a:pt x="2452511" y="5780692"/>
                </a:lnTo>
                <a:lnTo>
                  <a:pt x="0" y="5780692"/>
                </a:lnTo>
                <a:lnTo>
                  <a:pt x="0" y="0"/>
                </a:lnTo>
                <a:close/>
              </a:path>
            </a:pathLst>
          </a:custGeom>
          <a:solidFill>
            <a:srgbClr val="66757A">
              <a:alpha val="431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Arial"/>
              <a:ea typeface="Arial"/>
              <a:cs typeface="Arial"/>
              <a:sym typeface="Arial"/>
            </a:endParaRPr>
          </a:p>
        </p:txBody>
      </p:sp>
      <p:sp>
        <p:nvSpPr>
          <p:cNvPr id="867" name="Google Shape;867;p54"/>
          <p:cNvSpPr/>
          <p:nvPr/>
        </p:nvSpPr>
        <p:spPr>
          <a:xfrm>
            <a:off x="5872162" y="211931"/>
            <a:ext cx="3271838" cy="4833940"/>
          </a:xfrm>
          <a:custGeom>
            <a:avLst/>
            <a:gdLst/>
            <a:ahLst/>
            <a:cxnLst/>
            <a:rect l="l" t="t" r="r" b="b"/>
            <a:pathLst>
              <a:path w="1373" h="2026" extrusionOk="0">
                <a:moveTo>
                  <a:pt x="15" y="911"/>
                </a:moveTo>
                <a:cubicBezTo>
                  <a:pt x="6" y="941"/>
                  <a:pt x="2" y="971"/>
                  <a:pt x="1" y="1001"/>
                </a:cubicBezTo>
                <a:cubicBezTo>
                  <a:pt x="0" y="1043"/>
                  <a:pt x="5" y="1085"/>
                  <a:pt x="18" y="1125"/>
                </a:cubicBezTo>
                <a:cubicBezTo>
                  <a:pt x="33" y="1175"/>
                  <a:pt x="58" y="1221"/>
                  <a:pt x="92" y="1260"/>
                </a:cubicBezTo>
                <a:cubicBezTo>
                  <a:pt x="120" y="1293"/>
                  <a:pt x="153" y="1321"/>
                  <a:pt x="193" y="1344"/>
                </a:cubicBezTo>
                <a:cubicBezTo>
                  <a:pt x="1090" y="1862"/>
                  <a:pt x="1090" y="1862"/>
                  <a:pt x="1090" y="1862"/>
                </a:cubicBezTo>
                <a:cubicBezTo>
                  <a:pt x="1373" y="2026"/>
                  <a:pt x="1373" y="2026"/>
                  <a:pt x="1373" y="2026"/>
                </a:cubicBezTo>
                <a:cubicBezTo>
                  <a:pt x="1373" y="1143"/>
                  <a:pt x="1373" y="1143"/>
                  <a:pt x="1373" y="1143"/>
                </a:cubicBezTo>
                <a:cubicBezTo>
                  <a:pt x="1148" y="1013"/>
                  <a:pt x="1148" y="1013"/>
                  <a:pt x="1148" y="1013"/>
                </a:cubicBezTo>
                <a:cubicBezTo>
                  <a:pt x="1373" y="883"/>
                  <a:pt x="1373" y="883"/>
                  <a:pt x="1373" y="883"/>
                </a:cubicBezTo>
                <a:cubicBezTo>
                  <a:pt x="1373" y="0"/>
                  <a:pt x="1373" y="0"/>
                  <a:pt x="1373" y="0"/>
                </a:cubicBezTo>
                <a:cubicBezTo>
                  <a:pt x="193" y="681"/>
                  <a:pt x="193" y="681"/>
                  <a:pt x="193" y="681"/>
                </a:cubicBezTo>
                <a:cubicBezTo>
                  <a:pt x="101" y="734"/>
                  <a:pt x="40" y="817"/>
                  <a:pt x="15" y="911"/>
                </a:cubicBezTo>
                <a:close/>
              </a:path>
            </a:pathLst>
          </a:custGeom>
          <a:solidFill>
            <a:srgbClr val="2BB5E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Arial"/>
              <a:ea typeface="Arial"/>
              <a:cs typeface="Arial"/>
              <a:sym typeface="Arial"/>
            </a:endParaRPr>
          </a:p>
        </p:txBody>
      </p:sp>
      <p:pic>
        <p:nvPicPr>
          <p:cNvPr id="868" name="Google Shape;868;p54"/>
          <p:cNvPicPr preferRelativeResize="0"/>
          <p:nvPr/>
        </p:nvPicPr>
        <p:blipFill rotWithShape="1">
          <a:blip r:embed="rId3">
            <a:alphaModFix/>
          </a:blip>
          <a:srcRect t="94654" r="95314"/>
          <a:stretch/>
        </p:blipFill>
        <p:spPr>
          <a:xfrm>
            <a:off x="1" y="4868510"/>
            <a:ext cx="428386" cy="274990"/>
          </a:xfrm>
          <a:prstGeom prst="rect">
            <a:avLst/>
          </a:prstGeom>
          <a:noFill/>
          <a:ln>
            <a:noFill/>
          </a:ln>
        </p:spPr>
      </p:pic>
      <p:sp>
        <p:nvSpPr>
          <p:cNvPr id="869" name="Google Shape;869;p54"/>
          <p:cNvSpPr/>
          <p:nvPr/>
        </p:nvSpPr>
        <p:spPr>
          <a:xfrm>
            <a:off x="488157" y="500063"/>
            <a:ext cx="2009088" cy="459489"/>
          </a:xfrm>
          <a:custGeom>
            <a:avLst/>
            <a:gdLst/>
            <a:ahLst/>
            <a:cxnLst/>
            <a:rect l="l" t="t" r="r" b="b"/>
            <a:pathLst>
              <a:path w="10771" h="2451" extrusionOk="0">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870" name="Google Shape;870;p54"/>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929292"/>
                </a:solidFill>
                <a:latin typeface="Arial"/>
                <a:ea typeface="Arial"/>
                <a:cs typeface="Arial"/>
                <a:sym typeface="Arial"/>
              </a:rPr>
              <a:t>© 2019 Snowflake Inc. All Rights Reserved</a:t>
            </a:r>
            <a:endParaRPr sz="600" b="0" i="0" u="none" strike="noStrike" cap="none">
              <a:solidFill>
                <a:srgbClr val="929292"/>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Multi-use layout">
  <p:cSld name="Multi-use layout">
    <p:spTree>
      <p:nvGrpSpPr>
        <p:cNvPr id="1" name="Shape 871"/>
        <p:cNvGrpSpPr/>
        <p:nvPr/>
      </p:nvGrpSpPr>
      <p:grpSpPr>
        <a:xfrm>
          <a:off x="0" y="0"/>
          <a:ext cx="0" cy="0"/>
          <a:chOff x="0" y="0"/>
          <a:chExt cx="0" cy="0"/>
        </a:xfrm>
      </p:grpSpPr>
      <p:sp>
        <p:nvSpPr>
          <p:cNvPr id="872" name="Google Shape;872;p55"/>
          <p:cNvSpPr/>
          <p:nvPr/>
        </p:nvSpPr>
        <p:spPr>
          <a:xfrm>
            <a:off x="345195"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873" name="Google Shape;873;p55"/>
          <p:cNvSpPr txBox="1">
            <a:spLocks noGrp="1"/>
          </p:cNvSpPr>
          <p:nvPr>
            <p:ph type="body" idx="1"/>
          </p:nvPr>
        </p:nvSpPr>
        <p:spPr>
          <a:xfrm>
            <a:off x="277178" y="222662"/>
            <a:ext cx="8589600" cy="704700"/>
          </a:xfrm>
          <a:prstGeom prst="rect">
            <a:avLst/>
          </a:prstGeom>
          <a:noFill/>
          <a:ln>
            <a:noFill/>
          </a:ln>
        </p:spPr>
        <p:txBody>
          <a:bodyPr spcFirstLastPara="1" wrap="square" lIns="91425" tIns="45700" rIns="91425" bIns="45700" anchor="b" anchorCtr="0">
            <a:noAutofit/>
          </a:bodyPr>
          <a:lstStyle>
            <a:lvl1pPr marL="457200" lvl="0" indent="-228600" algn="ctr" rtl="0">
              <a:lnSpc>
                <a:spcPct val="90000"/>
              </a:lnSpc>
              <a:spcBef>
                <a:spcPts val="750"/>
              </a:spcBef>
              <a:spcAft>
                <a:spcPts val="0"/>
              </a:spcAft>
              <a:buClr>
                <a:schemeClr val="dk1"/>
              </a:buClr>
              <a:buSzPts val="2700"/>
              <a:buNone/>
              <a:defRPr sz="2700" b="1" i="0" cap="none">
                <a:latin typeface="Arial"/>
                <a:ea typeface="Arial"/>
                <a:cs typeface="Arial"/>
                <a:sym typeface="Aria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874" name="Google Shape;874;p55"/>
          <p:cNvSpPr txBox="1">
            <a:spLocks noGrp="1"/>
          </p:cNvSpPr>
          <p:nvPr>
            <p:ph type="body" idx="2"/>
          </p:nvPr>
        </p:nvSpPr>
        <p:spPr>
          <a:xfrm>
            <a:off x="271344" y="943213"/>
            <a:ext cx="8601300" cy="2949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750"/>
              </a:spcBef>
              <a:spcAft>
                <a:spcPts val="0"/>
              </a:spcAft>
              <a:buClr>
                <a:srgbClr val="5B5B5B"/>
              </a:buClr>
              <a:buSzPts val="1600"/>
              <a:buNone/>
              <a:defRPr sz="1600">
                <a:solidFill>
                  <a:srgbClr val="5B5B5B"/>
                </a:solidFil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875" name="Google Shape;875;p55"/>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929292"/>
                </a:solidFill>
                <a:latin typeface="Arial"/>
                <a:ea typeface="Arial"/>
                <a:cs typeface="Arial"/>
                <a:sym typeface="Arial"/>
              </a:rPr>
              <a:t>© 2019 Snowflake Inc. All Rights Reserved</a:t>
            </a:r>
            <a:endParaRPr sz="600" b="0" i="0" u="none" strike="noStrike" cap="none">
              <a:solidFill>
                <a:srgbClr val="929292"/>
              </a:solidFill>
              <a:latin typeface="Arial"/>
              <a:ea typeface="Arial"/>
              <a:cs typeface="Arial"/>
              <a:sym typeface="Arial"/>
            </a:endParaRPr>
          </a:p>
        </p:txBody>
      </p:sp>
      <p:sp>
        <p:nvSpPr>
          <p:cNvPr id="876" name="Google Shape;876;p55"/>
          <p:cNvSpPr txBox="1">
            <a:spLocks noGrp="1"/>
          </p:cNvSpPr>
          <p:nvPr>
            <p:ph type="sldNum" idx="12"/>
          </p:nvPr>
        </p:nvSpPr>
        <p:spPr>
          <a:xfrm>
            <a:off x="8390386" y="4898914"/>
            <a:ext cx="473700" cy="924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877"/>
        <p:cNvGrpSpPr/>
        <p:nvPr/>
      </p:nvGrpSpPr>
      <p:grpSpPr>
        <a:xfrm>
          <a:off x="0" y="0"/>
          <a:ext cx="0" cy="0"/>
          <a:chOff x="0" y="0"/>
          <a:chExt cx="0" cy="0"/>
        </a:xfrm>
      </p:grpSpPr>
      <p:sp>
        <p:nvSpPr>
          <p:cNvPr id="878" name="Google Shape;878;p56"/>
          <p:cNvSpPr/>
          <p:nvPr/>
        </p:nvSpPr>
        <p:spPr>
          <a:xfrm>
            <a:off x="5636772" y="1691680"/>
            <a:ext cx="3507229" cy="3451820"/>
          </a:xfrm>
          <a:custGeom>
            <a:avLst/>
            <a:gdLst/>
            <a:ahLst/>
            <a:cxnLst/>
            <a:rect l="l" t="t" r="r" b="b"/>
            <a:pathLst>
              <a:path w="4676305" h="4602426" extrusionOk="0">
                <a:moveTo>
                  <a:pt x="4676305" y="0"/>
                </a:moveTo>
                <a:lnTo>
                  <a:pt x="4676305" y="2656059"/>
                </a:lnTo>
                <a:lnTo>
                  <a:pt x="4491197" y="2763226"/>
                </a:lnTo>
                <a:cubicBezTo>
                  <a:pt x="4219399" y="2920582"/>
                  <a:pt x="3884879" y="3114251"/>
                  <a:pt x="3473161" y="3352612"/>
                </a:cubicBezTo>
                <a:cubicBezTo>
                  <a:pt x="3473161" y="3352612"/>
                  <a:pt x="3473161" y="3352612"/>
                  <a:pt x="4650953" y="4032052"/>
                </a:cubicBezTo>
                <a:lnTo>
                  <a:pt x="4676305" y="4046677"/>
                </a:lnTo>
                <a:lnTo>
                  <a:pt x="4676305" y="4602426"/>
                </a:lnTo>
                <a:lnTo>
                  <a:pt x="1010917" y="4602426"/>
                </a:lnTo>
                <a:lnTo>
                  <a:pt x="937870" y="4560178"/>
                </a:lnTo>
                <a:cubicBezTo>
                  <a:pt x="822646" y="4493535"/>
                  <a:pt x="703705" y="4424742"/>
                  <a:pt x="580927" y="4353730"/>
                </a:cubicBezTo>
                <a:cubicBezTo>
                  <a:pt x="317790" y="4201633"/>
                  <a:pt x="136317" y="3961001"/>
                  <a:pt x="54654" y="3693129"/>
                </a:cubicBezTo>
                <a:cubicBezTo>
                  <a:pt x="13822" y="3568273"/>
                  <a:pt x="-2057" y="3441146"/>
                  <a:pt x="212" y="3316290"/>
                </a:cubicBezTo>
                <a:cubicBezTo>
                  <a:pt x="4749" y="3225486"/>
                  <a:pt x="18359" y="3132412"/>
                  <a:pt x="43312" y="3041607"/>
                </a:cubicBezTo>
                <a:cubicBezTo>
                  <a:pt x="120438" y="2760114"/>
                  <a:pt x="306448" y="2505861"/>
                  <a:pt x="580927" y="2346954"/>
                </a:cubicBezTo>
                <a:cubicBezTo>
                  <a:pt x="580927" y="2346954"/>
                  <a:pt x="580927" y="2346954"/>
                  <a:pt x="4509827" y="76845"/>
                </a:cubicBezTo>
                <a:cubicBezTo>
                  <a:pt x="4555762" y="50739"/>
                  <a:pt x="4602690" y="28037"/>
                  <a:pt x="4650292" y="8671"/>
                </a:cubicBezTo>
                <a:close/>
              </a:path>
            </a:pathLst>
          </a:custGeom>
          <a:solidFill>
            <a:srgbClr val="F2F5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879" name="Google Shape;879;p56"/>
          <p:cNvSpPr/>
          <p:nvPr/>
        </p:nvSpPr>
        <p:spPr>
          <a:xfrm flipH="1">
            <a:off x="0" y="68580"/>
            <a:ext cx="3148378" cy="4651534"/>
          </a:xfrm>
          <a:custGeom>
            <a:avLst/>
            <a:gdLst/>
            <a:ahLst/>
            <a:cxnLst/>
            <a:rect l="l" t="t" r="r" b="b"/>
            <a:pathLst>
              <a:path w="1373" h="2026" extrusionOk="0">
                <a:moveTo>
                  <a:pt x="15" y="911"/>
                </a:moveTo>
                <a:cubicBezTo>
                  <a:pt x="6" y="941"/>
                  <a:pt x="2" y="971"/>
                  <a:pt x="1" y="1001"/>
                </a:cubicBezTo>
                <a:cubicBezTo>
                  <a:pt x="0" y="1043"/>
                  <a:pt x="5" y="1085"/>
                  <a:pt x="18" y="1125"/>
                </a:cubicBezTo>
                <a:cubicBezTo>
                  <a:pt x="33" y="1175"/>
                  <a:pt x="58" y="1221"/>
                  <a:pt x="92" y="1260"/>
                </a:cubicBezTo>
                <a:cubicBezTo>
                  <a:pt x="120" y="1293"/>
                  <a:pt x="153" y="1321"/>
                  <a:pt x="193" y="1344"/>
                </a:cubicBezTo>
                <a:cubicBezTo>
                  <a:pt x="1090" y="1862"/>
                  <a:pt x="1090" y="1862"/>
                  <a:pt x="1090" y="1862"/>
                </a:cubicBezTo>
                <a:cubicBezTo>
                  <a:pt x="1373" y="2026"/>
                  <a:pt x="1373" y="2026"/>
                  <a:pt x="1373" y="2026"/>
                </a:cubicBezTo>
                <a:cubicBezTo>
                  <a:pt x="1373" y="1143"/>
                  <a:pt x="1373" y="1143"/>
                  <a:pt x="1373" y="1143"/>
                </a:cubicBezTo>
                <a:cubicBezTo>
                  <a:pt x="1148" y="1013"/>
                  <a:pt x="1148" y="1013"/>
                  <a:pt x="1148" y="1013"/>
                </a:cubicBezTo>
                <a:cubicBezTo>
                  <a:pt x="1373" y="883"/>
                  <a:pt x="1373" y="883"/>
                  <a:pt x="1373" y="883"/>
                </a:cubicBezTo>
                <a:cubicBezTo>
                  <a:pt x="1373" y="0"/>
                  <a:pt x="1373" y="0"/>
                  <a:pt x="1373" y="0"/>
                </a:cubicBezTo>
                <a:cubicBezTo>
                  <a:pt x="193" y="681"/>
                  <a:pt x="193" y="681"/>
                  <a:pt x="193" y="681"/>
                </a:cubicBezTo>
                <a:cubicBezTo>
                  <a:pt x="101" y="734"/>
                  <a:pt x="40" y="817"/>
                  <a:pt x="15" y="911"/>
                </a:cubicBezTo>
                <a:close/>
              </a:path>
            </a:pathLst>
          </a:custGeom>
          <a:solidFill>
            <a:srgbClr val="2BB5E8">
              <a:alpha val="431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Arial"/>
              <a:ea typeface="Arial"/>
              <a:cs typeface="Arial"/>
              <a:sym typeface="Arial"/>
            </a:endParaRPr>
          </a:p>
        </p:txBody>
      </p:sp>
      <p:sp>
        <p:nvSpPr>
          <p:cNvPr id="880" name="Google Shape;880;p56"/>
          <p:cNvSpPr/>
          <p:nvPr/>
        </p:nvSpPr>
        <p:spPr>
          <a:xfrm>
            <a:off x="6824193" y="1"/>
            <a:ext cx="2319807" cy="2285290"/>
          </a:xfrm>
          <a:custGeom>
            <a:avLst/>
            <a:gdLst/>
            <a:ahLst/>
            <a:cxnLst/>
            <a:rect l="l" t="t" r="r" b="b"/>
            <a:pathLst>
              <a:path w="3093076" h="3047053" extrusionOk="0">
                <a:moveTo>
                  <a:pt x="83819" y="0"/>
                </a:moveTo>
                <a:lnTo>
                  <a:pt x="2605289" y="0"/>
                </a:lnTo>
                <a:lnTo>
                  <a:pt x="2740383" y="79060"/>
                </a:lnTo>
                <a:cubicBezTo>
                  <a:pt x="2799635" y="113735"/>
                  <a:pt x="2860929" y="149606"/>
                  <a:pt x="2924337" y="186713"/>
                </a:cubicBezTo>
                <a:lnTo>
                  <a:pt x="3093076" y="285463"/>
                </a:lnTo>
                <a:lnTo>
                  <a:pt x="3093076" y="1745768"/>
                </a:lnTo>
                <a:lnTo>
                  <a:pt x="3042135" y="1775580"/>
                </a:lnTo>
                <a:cubicBezTo>
                  <a:pt x="2753558" y="1944461"/>
                  <a:pt x="2176404" y="2282223"/>
                  <a:pt x="1022097" y="2957747"/>
                </a:cubicBezTo>
                <a:cubicBezTo>
                  <a:pt x="701031" y="3141981"/>
                  <a:pt x="272943" y="3034511"/>
                  <a:pt x="89477" y="2696749"/>
                </a:cubicBezTo>
                <a:cubicBezTo>
                  <a:pt x="-93989" y="2374340"/>
                  <a:pt x="13033" y="1959814"/>
                  <a:pt x="334099" y="1760227"/>
                </a:cubicBezTo>
                <a:cubicBezTo>
                  <a:pt x="334099" y="1760227"/>
                  <a:pt x="334099" y="1760227"/>
                  <a:pt x="1633651" y="1007939"/>
                </a:cubicBezTo>
                <a:cubicBezTo>
                  <a:pt x="1633651" y="1007939"/>
                  <a:pt x="1633651" y="1007939"/>
                  <a:pt x="334099" y="271004"/>
                </a:cubicBezTo>
                <a:cubicBezTo>
                  <a:pt x="253832" y="221107"/>
                  <a:pt x="186944" y="157777"/>
                  <a:pt x="134627" y="85811"/>
                </a:cubicBezTo>
                <a:close/>
              </a:path>
            </a:pathLst>
          </a:custGeom>
          <a:solidFill>
            <a:schemeClr val="accent1">
              <a:alpha val="941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881" name="Google Shape;881;p56"/>
          <p:cNvSpPr txBox="1">
            <a:spLocks noGrp="1"/>
          </p:cNvSpPr>
          <p:nvPr>
            <p:ph type="body" idx="1"/>
          </p:nvPr>
        </p:nvSpPr>
        <p:spPr>
          <a:xfrm>
            <a:off x="277178" y="231569"/>
            <a:ext cx="8589600" cy="696000"/>
          </a:xfrm>
          <a:prstGeom prst="rect">
            <a:avLst/>
          </a:prstGeom>
          <a:noFill/>
          <a:ln>
            <a:noFill/>
          </a:ln>
        </p:spPr>
        <p:txBody>
          <a:bodyPr spcFirstLastPara="1" wrap="square" lIns="91425" tIns="45700" rIns="91425" bIns="45700" anchor="b" anchorCtr="0">
            <a:noAutofit/>
          </a:bodyPr>
          <a:lstStyle>
            <a:lvl1pPr marL="457200" lvl="0" indent="-228600" algn="ctr" rtl="0">
              <a:lnSpc>
                <a:spcPct val="90000"/>
              </a:lnSpc>
              <a:spcBef>
                <a:spcPts val="750"/>
              </a:spcBef>
              <a:spcAft>
                <a:spcPts val="0"/>
              </a:spcAft>
              <a:buClr>
                <a:schemeClr val="dk1"/>
              </a:buClr>
              <a:buSzPts val="2700"/>
              <a:buNone/>
              <a:defRPr sz="2700" b="1" i="0" cap="none">
                <a:solidFill>
                  <a:schemeClr val="dk1"/>
                </a:solidFill>
                <a:latin typeface="Arial"/>
                <a:ea typeface="Arial"/>
                <a:cs typeface="Arial"/>
                <a:sym typeface="Aria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882" name="Google Shape;882;p56"/>
          <p:cNvSpPr/>
          <p:nvPr/>
        </p:nvSpPr>
        <p:spPr>
          <a:xfrm>
            <a:off x="345195"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883" name="Google Shape;883;p56"/>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929292"/>
                </a:solidFill>
                <a:latin typeface="Arial"/>
                <a:ea typeface="Arial"/>
                <a:cs typeface="Arial"/>
                <a:sym typeface="Arial"/>
              </a:rPr>
              <a:t>© 2019 Snowflake Inc. All Rights Reserved</a:t>
            </a:r>
            <a:endParaRPr sz="600" b="0" i="0" u="none" strike="noStrike" cap="none">
              <a:solidFill>
                <a:srgbClr val="929292"/>
              </a:solidFill>
              <a:latin typeface="Arial"/>
              <a:ea typeface="Arial"/>
              <a:cs typeface="Arial"/>
              <a:sym typeface="Arial"/>
            </a:endParaRPr>
          </a:p>
        </p:txBody>
      </p:sp>
      <p:sp>
        <p:nvSpPr>
          <p:cNvPr id="884" name="Google Shape;884;p56"/>
          <p:cNvSpPr txBox="1">
            <a:spLocks noGrp="1"/>
          </p:cNvSpPr>
          <p:nvPr>
            <p:ph type="sldNum" idx="12"/>
          </p:nvPr>
        </p:nvSpPr>
        <p:spPr>
          <a:xfrm>
            <a:off x="8390386" y="4898914"/>
            <a:ext cx="473700" cy="924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Multi-use layout no dice Light SKO">
  <p:cSld name="Multi-use layout no dice Light SKO">
    <p:bg>
      <p:bgPr>
        <a:solidFill>
          <a:schemeClr val="lt1"/>
        </a:solidFill>
        <a:effectLst/>
      </p:bgPr>
    </p:bg>
    <p:spTree>
      <p:nvGrpSpPr>
        <p:cNvPr id="1" name="Shape 885"/>
        <p:cNvGrpSpPr/>
        <p:nvPr/>
      </p:nvGrpSpPr>
      <p:grpSpPr>
        <a:xfrm>
          <a:off x="0" y="0"/>
          <a:ext cx="0" cy="0"/>
          <a:chOff x="0" y="0"/>
          <a:chExt cx="0" cy="0"/>
        </a:xfrm>
      </p:grpSpPr>
      <p:sp>
        <p:nvSpPr>
          <p:cNvPr id="886" name="Google Shape;886;p57"/>
          <p:cNvSpPr txBox="1">
            <a:spLocks noGrp="1"/>
          </p:cNvSpPr>
          <p:nvPr>
            <p:ph type="body" idx="1"/>
          </p:nvPr>
        </p:nvSpPr>
        <p:spPr>
          <a:xfrm>
            <a:off x="285750" y="384572"/>
            <a:ext cx="8572500" cy="541800"/>
          </a:xfrm>
          <a:prstGeom prst="rect">
            <a:avLst/>
          </a:prstGeom>
          <a:noFill/>
          <a:ln>
            <a:noFill/>
          </a:ln>
        </p:spPr>
        <p:txBody>
          <a:bodyPr spcFirstLastPara="1" wrap="square" lIns="91425" tIns="45700" rIns="91425" bIns="45700" anchor="b" anchorCtr="0">
            <a:noAutofit/>
          </a:bodyPr>
          <a:lstStyle>
            <a:lvl1pPr marL="457200" lvl="0" indent="-228600" algn="ctr" rtl="0">
              <a:lnSpc>
                <a:spcPct val="90000"/>
              </a:lnSpc>
              <a:spcBef>
                <a:spcPts val="750"/>
              </a:spcBef>
              <a:spcAft>
                <a:spcPts val="0"/>
              </a:spcAft>
              <a:buClr>
                <a:schemeClr val="dk1"/>
              </a:buClr>
              <a:buSzPts val="2700"/>
              <a:buNone/>
              <a:defRPr sz="2700" b="1" i="0" cap="none">
                <a:solidFill>
                  <a:schemeClr val="dk1"/>
                </a:solidFill>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887" name="Google Shape;887;p57"/>
          <p:cNvSpPr txBox="1">
            <a:spLocks noGrp="1"/>
          </p:cNvSpPr>
          <p:nvPr>
            <p:ph type="body" idx="2"/>
          </p:nvPr>
        </p:nvSpPr>
        <p:spPr>
          <a:xfrm>
            <a:off x="285750" y="946405"/>
            <a:ext cx="8572500" cy="2949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750"/>
              </a:spcBef>
              <a:spcAft>
                <a:spcPts val="0"/>
              </a:spcAft>
              <a:buClr>
                <a:srgbClr val="5B5B5B"/>
              </a:buClr>
              <a:buSzPts val="1600"/>
              <a:buNone/>
              <a:defRPr sz="1600">
                <a:solidFill>
                  <a:srgbClr val="5B5B5B"/>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888" name="Google Shape;888;p57"/>
          <p:cNvSpPr txBox="1">
            <a:spLocks noGrp="1"/>
          </p:cNvSpPr>
          <p:nvPr>
            <p:ph type="sldNum" idx="12"/>
          </p:nvPr>
        </p:nvSpPr>
        <p:spPr>
          <a:xfrm>
            <a:off x="8467494" y="4847553"/>
            <a:ext cx="447600" cy="1848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Quote - SF Blue">
  <p:cSld name="Quote - SF Blue">
    <p:bg>
      <p:bgPr>
        <a:solidFill>
          <a:schemeClr val="accent1"/>
        </a:solidFill>
        <a:effectLst/>
      </p:bgPr>
    </p:bg>
    <p:spTree>
      <p:nvGrpSpPr>
        <p:cNvPr id="1" name="Shape 889"/>
        <p:cNvGrpSpPr/>
        <p:nvPr/>
      </p:nvGrpSpPr>
      <p:grpSpPr>
        <a:xfrm>
          <a:off x="0" y="0"/>
          <a:ext cx="0" cy="0"/>
          <a:chOff x="0" y="0"/>
          <a:chExt cx="0" cy="0"/>
        </a:xfrm>
      </p:grpSpPr>
      <p:sp>
        <p:nvSpPr>
          <p:cNvPr id="890" name="Google Shape;890;p58"/>
          <p:cNvSpPr txBox="1">
            <a:spLocks noGrp="1"/>
          </p:cNvSpPr>
          <p:nvPr>
            <p:ph type="body" idx="1"/>
          </p:nvPr>
        </p:nvSpPr>
        <p:spPr>
          <a:xfrm>
            <a:off x="1314450" y="1214438"/>
            <a:ext cx="6515100" cy="2714700"/>
          </a:xfrm>
          <a:prstGeom prst="rect">
            <a:avLst/>
          </a:prstGeom>
          <a:noFill/>
          <a:ln>
            <a:noFill/>
          </a:ln>
        </p:spPr>
        <p:txBody>
          <a:bodyPr spcFirstLastPara="1" wrap="square" lIns="91425" tIns="45700" rIns="91425" bIns="45700" anchor="ctr" anchorCtr="0">
            <a:noAutofit/>
          </a:bodyPr>
          <a:lstStyle>
            <a:lvl1pPr marL="457200" lvl="0" indent="-228600" algn="ctr" rtl="0">
              <a:lnSpc>
                <a:spcPct val="80000"/>
              </a:lnSpc>
              <a:spcBef>
                <a:spcPts val="75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891" name="Google Shape;891;p58"/>
          <p:cNvSpPr/>
          <p:nvPr/>
        </p:nvSpPr>
        <p:spPr>
          <a:xfrm>
            <a:off x="345195"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grpSp>
        <p:nvGrpSpPr>
          <p:cNvPr id="892" name="Google Shape;892;p58"/>
          <p:cNvGrpSpPr/>
          <p:nvPr/>
        </p:nvGrpSpPr>
        <p:grpSpPr>
          <a:xfrm>
            <a:off x="0" y="0"/>
            <a:ext cx="9142050" cy="5143575"/>
            <a:chOff x="0" y="0"/>
            <a:chExt cx="12189400" cy="6858100"/>
          </a:xfrm>
        </p:grpSpPr>
        <p:cxnSp>
          <p:nvCxnSpPr>
            <p:cNvPr id="893" name="Google Shape;893;p58"/>
            <p:cNvCxnSpPr/>
            <p:nvPr/>
          </p:nvCxnSpPr>
          <p:spPr>
            <a:xfrm>
              <a:off x="0" y="3435350"/>
              <a:ext cx="1508700" cy="0"/>
            </a:xfrm>
            <a:prstGeom prst="straightConnector1">
              <a:avLst/>
            </a:prstGeom>
            <a:noFill/>
            <a:ln w="28575" cap="flat" cmpd="sng">
              <a:solidFill>
                <a:schemeClr val="lt1">
                  <a:alpha val="74510"/>
                </a:schemeClr>
              </a:solidFill>
              <a:prstDash val="solid"/>
              <a:miter lim="800000"/>
              <a:headEnd type="none" w="sm" len="sm"/>
              <a:tailEnd type="none" w="sm" len="sm"/>
            </a:ln>
          </p:spPr>
        </p:cxnSp>
        <p:cxnSp>
          <p:nvCxnSpPr>
            <p:cNvPr id="894" name="Google Shape;894;p58"/>
            <p:cNvCxnSpPr/>
            <p:nvPr/>
          </p:nvCxnSpPr>
          <p:spPr>
            <a:xfrm>
              <a:off x="6096000" y="0"/>
              <a:ext cx="0" cy="1511400"/>
            </a:xfrm>
            <a:prstGeom prst="straightConnector1">
              <a:avLst/>
            </a:prstGeom>
            <a:noFill/>
            <a:ln w="28575" cap="flat" cmpd="sng">
              <a:solidFill>
                <a:schemeClr val="lt1">
                  <a:alpha val="74510"/>
                </a:schemeClr>
              </a:solidFill>
              <a:prstDash val="solid"/>
              <a:miter lim="800000"/>
              <a:headEnd type="none" w="sm" len="sm"/>
              <a:tailEnd type="none" w="sm" len="sm"/>
            </a:ln>
          </p:spPr>
        </p:cxnSp>
        <p:cxnSp>
          <p:nvCxnSpPr>
            <p:cNvPr id="895" name="Google Shape;895;p58"/>
            <p:cNvCxnSpPr/>
            <p:nvPr/>
          </p:nvCxnSpPr>
          <p:spPr>
            <a:xfrm>
              <a:off x="10680700" y="3435350"/>
              <a:ext cx="1508700" cy="0"/>
            </a:xfrm>
            <a:prstGeom prst="straightConnector1">
              <a:avLst/>
            </a:prstGeom>
            <a:noFill/>
            <a:ln w="28575" cap="flat" cmpd="sng">
              <a:solidFill>
                <a:schemeClr val="lt1">
                  <a:alpha val="74510"/>
                </a:schemeClr>
              </a:solidFill>
              <a:prstDash val="solid"/>
              <a:miter lim="800000"/>
              <a:headEnd type="none" w="sm" len="sm"/>
              <a:tailEnd type="none" w="sm" len="sm"/>
            </a:ln>
          </p:spPr>
        </p:cxnSp>
        <p:cxnSp>
          <p:nvCxnSpPr>
            <p:cNvPr id="896" name="Google Shape;896;p58"/>
            <p:cNvCxnSpPr/>
            <p:nvPr/>
          </p:nvCxnSpPr>
          <p:spPr>
            <a:xfrm>
              <a:off x="6096000" y="5346700"/>
              <a:ext cx="0" cy="1511400"/>
            </a:xfrm>
            <a:prstGeom prst="straightConnector1">
              <a:avLst/>
            </a:prstGeom>
            <a:noFill/>
            <a:ln w="28575" cap="flat" cmpd="sng">
              <a:solidFill>
                <a:schemeClr val="lt1">
                  <a:alpha val="74510"/>
                </a:schemeClr>
              </a:solidFill>
              <a:prstDash val="solid"/>
              <a:miter lim="800000"/>
              <a:headEnd type="none" w="sm" len="sm"/>
              <a:tailEnd type="none" w="sm" len="sm"/>
            </a:ln>
          </p:spPr>
        </p:cxnSp>
      </p:grpSp>
      <p:sp>
        <p:nvSpPr>
          <p:cNvPr id="897" name="Google Shape;897;p58"/>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 2019 Snowflake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1_1 Column">
  <p:cSld name="1_1 Column">
    <p:spTree>
      <p:nvGrpSpPr>
        <p:cNvPr id="1" name="Shape 898"/>
        <p:cNvGrpSpPr/>
        <p:nvPr/>
      </p:nvGrpSpPr>
      <p:grpSpPr>
        <a:xfrm>
          <a:off x="0" y="0"/>
          <a:ext cx="0" cy="0"/>
          <a:chOff x="0" y="0"/>
          <a:chExt cx="0" cy="0"/>
        </a:xfrm>
      </p:grpSpPr>
      <p:sp>
        <p:nvSpPr>
          <p:cNvPr id="899" name="Google Shape;899;p59"/>
          <p:cNvSpPr txBox="1">
            <a:spLocks noGrp="1"/>
          </p:cNvSpPr>
          <p:nvPr>
            <p:ph type="body" idx="1"/>
          </p:nvPr>
        </p:nvSpPr>
        <p:spPr>
          <a:xfrm>
            <a:off x="382084" y="1102996"/>
            <a:ext cx="8385600" cy="3497700"/>
          </a:xfrm>
          <a:prstGeom prst="rect">
            <a:avLst/>
          </a:prstGeom>
          <a:noFill/>
          <a:ln>
            <a:noFill/>
          </a:ln>
        </p:spPr>
        <p:txBody>
          <a:bodyPr spcFirstLastPara="1" wrap="square" lIns="91425" tIns="45700" rIns="91425" bIns="45700" anchor="t" anchorCtr="0">
            <a:noAutofit/>
          </a:bodyPr>
          <a:lstStyle>
            <a:lvl1pPr marL="457200" lvl="0" indent="-317500" algn="l" rtl="0">
              <a:lnSpc>
                <a:spcPct val="90000"/>
              </a:lnSpc>
              <a:spcBef>
                <a:spcPts val="750"/>
              </a:spcBef>
              <a:spcAft>
                <a:spcPts val="0"/>
              </a:spcAft>
              <a:buClr>
                <a:schemeClr val="accent2"/>
              </a:buClr>
              <a:buSzPts val="1400"/>
              <a:buFont typeface="Arial"/>
              <a:buChar char="•"/>
              <a:defRPr sz="1800" b="0" i="0">
                <a:solidFill>
                  <a:srgbClr val="53585F"/>
                </a:solidFill>
                <a:latin typeface="Arial"/>
                <a:ea typeface="Arial"/>
                <a:cs typeface="Arial"/>
                <a:sym typeface="Arial"/>
              </a:defRPr>
            </a:lvl1pPr>
            <a:lvl2pPr marL="914400" lvl="1" indent="-317500" algn="l" rtl="0">
              <a:lnSpc>
                <a:spcPct val="90000"/>
              </a:lnSpc>
              <a:spcBef>
                <a:spcPts val="375"/>
              </a:spcBef>
              <a:spcAft>
                <a:spcPts val="0"/>
              </a:spcAft>
              <a:buClr>
                <a:schemeClr val="accent2"/>
              </a:buClr>
              <a:buSzPts val="1400"/>
              <a:buFont typeface="Arial"/>
              <a:buChar char="•"/>
              <a:defRPr sz="1350" b="0" i="0">
                <a:solidFill>
                  <a:srgbClr val="53585F"/>
                </a:solidFill>
                <a:latin typeface="Arial"/>
                <a:ea typeface="Arial"/>
                <a:cs typeface="Arial"/>
                <a:sym typeface="Arial"/>
              </a:defRPr>
            </a:lvl2pPr>
            <a:lvl3pPr marL="1371600" lvl="2" indent="-304800" algn="l" rtl="0">
              <a:lnSpc>
                <a:spcPct val="90000"/>
              </a:lnSpc>
              <a:spcBef>
                <a:spcPts val="375"/>
              </a:spcBef>
              <a:spcAft>
                <a:spcPts val="0"/>
              </a:spcAft>
              <a:buClr>
                <a:schemeClr val="accent2"/>
              </a:buClr>
              <a:buSzPts val="1200"/>
              <a:buFont typeface="Arial"/>
              <a:buChar char="•"/>
              <a:defRPr sz="1200" b="0" i="0">
                <a:solidFill>
                  <a:srgbClr val="53585F"/>
                </a:solidFill>
                <a:latin typeface="Arial"/>
                <a:ea typeface="Arial"/>
                <a:cs typeface="Arial"/>
                <a:sym typeface="Arial"/>
              </a:defRPr>
            </a:lvl3pPr>
            <a:lvl4pPr marL="1828800" lvl="3" indent="-304800" algn="l" rtl="0">
              <a:lnSpc>
                <a:spcPct val="90000"/>
              </a:lnSpc>
              <a:spcBef>
                <a:spcPts val="375"/>
              </a:spcBef>
              <a:spcAft>
                <a:spcPts val="0"/>
              </a:spcAft>
              <a:buClr>
                <a:schemeClr val="accent2"/>
              </a:buClr>
              <a:buSzPts val="1200"/>
              <a:buFont typeface="Arial"/>
              <a:buChar char="•"/>
              <a:defRPr sz="1050" b="0" i="0">
                <a:solidFill>
                  <a:srgbClr val="53585F"/>
                </a:solidFill>
                <a:latin typeface="Arial"/>
                <a:ea typeface="Arial"/>
                <a:cs typeface="Arial"/>
                <a:sym typeface="Arial"/>
              </a:defRPr>
            </a:lvl4pPr>
            <a:lvl5pPr marL="2286000" lvl="4" indent="-304800" algn="l" rtl="0">
              <a:lnSpc>
                <a:spcPct val="90000"/>
              </a:lnSpc>
              <a:spcBef>
                <a:spcPts val="375"/>
              </a:spcBef>
              <a:spcAft>
                <a:spcPts val="0"/>
              </a:spcAft>
              <a:buClr>
                <a:schemeClr val="accent2"/>
              </a:buClr>
              <a:buSzPts val="1200"/>
              <a:buFont typeface="Arial"/>
              <a:buChar char="•"/>
              <a:defRPr sz="900" b="0" i="0">
                <a:solidFill>
                  <a:srgbClr val="53585F"/>
                </a:solidFill>
                <a:latin typeface="Arial"/>
                <a:ea typeface="Arial"/>
                <a:cs typeface="Arial"/>
                <a:sym typeface="Arial"/>
              </a:defRPr>
            </a:lvl5pPr>
            <a:lvl6pPr marL="2743200" lvl="5" indent="-228600" algn="l" rtl="0">
              <a:lnSpc>
                <a:spcPct val="90000"/>
              </a:lnSpc>
              <a:spcBef>
                <a:spcPts val="375"/>
              </a:spcBef>
              <a:spcAft>
                <a:spcPts val="0"/>
              </a:spcAft>
              <a:buSzPts val="1350"/>
              <a:buNone/>
              <a:defRPr sz="788"/>
            </a:lvl6pPr>
            <a:lvl7pPr marL="3200400" lvl="6" indent="-314325" algn="l" rtl="0">
              <a:lnSpc>
                <a:spcPct val="90000"/>
              </a:lnSpc>
              <a:spcBef>
                <a:spcPts val="375"/>
              </a:spcBef>
              <a:spcAft>
                <a:spcPts val="0"/>
              </a:spcAft>
              <a:buSzPts val="1350"/>
              <a:buChar char="•"/>
              <a:defRPr/>
            </a:lvl7pPr>
            <a:lvl8pPr marL="3657600" lvl="7" indent="-314325" algn="l" rtl="0">
              <a:lnSpc>
                <a:spcPct val="90000"/>
              </a:lnSpc>
              <a:spcBef>
                <a:spcPts val="375"/>
              </a:spcBef>
              <a:spcAft>
                <a:spcPts val="0"/>
              </a:spcAft>
              <a:buSzPts val="1350"/>
              <a:buChar char="•"/>
              <a:defRPr/>
            </a:lvl8pPr>
            <a:lvl9pPr marL="4114800" lvl="8" indent="-314325" algn="l" rtl="0">
              <a:lnSpc>
                <a:spcPct val="90000"/>
              </a:lnSpc>
              <a:spcBef>
                <a:spcPts val="375"/>
              </a:spcBef>
              <a:spcAft>
                <a:spcPts val="0"/>
              </a:spcAft>
              <a:buSzPts val="1350"/>
              <a:buChar char="•"/>
              <a:defRPr/>
            </a:lvl9pPr>
          </a:lstStyle>
          <a:p>
            <a:endParaRPr/>
          </a:p>
        </p:txBody>
      </p:sp>
      <p:sp>
        <p:nvSpPr>
          <p:cNvPr id="900" name="Google Shape;900;p59"/>
          <p:cNvSpPr txBox="1">
            <a:spLocks noGrp="1"/>
          </p:cNvSpPr>
          <p:nvPr>
            <p:ph type="title"/>
          </p:nvPr>
        </p:nvSpPr>
        <p:spPr>
          <a:xfrm>
            <a:off x="386109" y="273845"/>
            <a:ext cx="8381400" cy="6546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33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1_Split Layout">
  <p:cSld name="1_Split Layout">
    <p:spTree>
      <p:nvGrpSpPr>
        <p:cNvPr id="1" name="Shape 901"/>
        <p:cNvGrpSpPr/>
        <p:nvPr/>
      </p:nvGrpSpPr>
      <p:grpSpPr>
        <a:xfrm>
          <a:off x="0" y="0"/>
          <a:ext cx="0" cy="0"/>
          <a:chOff x="0" y="0"/>
          <a:chExt cx="0" cy="0"/>
        </a:xfrm>
      </p:grpSpPr>
      <p:sp>
        <p:nvSpPr>
          <p:cNvPr id="902" name="Google Shape;902;p60"/>
          <p:cNvSpPr/>
          <p:nvPr/>
        </p:nvSpPr>
        <p:spPr>
          <a:xfrm>
            <a:off x="4572000" y="0"/>
            <a:ext cx="4572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903" name="Google Shape;903;p60"/>
          <p:cNvSpPr/>
          <p:nvPr/>
        </p:nvSpPr>
        <p:spPr>
          <a:xfrm>
            <a:off x="6024563" y="257175"/>
            <a:ext cx="1488103" cy="159186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904" name="Google Shape;904;p60"/>
          <p:cNvSpPr/>
          <p:nvPr/>
        </p:nvSpPr>
        <p:spPr>
          <a:xfrm>
            <a:off x="4574381" y="2416970"/>
            <a:ext cx="3186406" cy="2726531"/>
          </a:xfrm>
          <a:custGeom>
            <a:avLst/>
            <a:gdLst/>
            <a:ahLst/>
            <a:cxnLst/>
            <a:rect l="l" t="t" r="r" b="b"/>
            <a:pathLst>
              <a:path w="4248542" h="3635375" extrusionOk="0">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905" name="Google Shape;905;p60"/>
          <p:cNvSpPr/>
          <p:nvPr/>
        </p:nvSpPr>
        <p:spPr>
          <a:xfrm>
            <a:off x="7184151" y="634350"/>
            <a:ext cx="1959849" cy="2806348"/>
          </a:xfrm>
          <a:custGeom>
            <a:avLst/>
            <a:gdLst/>
            <a:ahLst/>
            <a:cxnLst/>
            <a:rect l="l" t="t" r="r" b="b"/>
            <a:pathLst>
              <a:path w="2613132" h="3741797" extrusionOk="0">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906" name="Google Shape;906;p60"/>
          <p:cNvSpPr/>
          <p:nvPr/>
        </p:nvSpPr>
        <p:spPr>
          <a:xfrm>
            <a:off x="6491288" y="2753536"/>
            <a:ext cx="1576390" cy="168630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907" name="Google Shape;907;p60"/>
          <p:cNvSpPr/>
          <p:nvPr/>
        </p:nvSpPr>
        <p:spPr>
          <a:xfrm>
            <a:off x="4572000" y="0"/>
            <a:ext cx="4572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908" name="Google Shape;908;p60"/>
          <p:cNvSpPr/>
          <p:nvPr/>
        </p:nvSpPr>
        <p:spPr>
          <a:xfrm>
            <a:off x="6024563" y="257175"/>
            <a:ext cx="1488103" cy="159186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909" name="Google Shape;909;p60"/>
          <p:cNvSpPr/>
          <p:nvPr/>
        </p:nvSpPr>
        <p:spPr>
          <a:xfrm>
            <a:off x="4574381" y="2416970"/>
            <a:ext cx="3186406" cy="2726531"/>
          </a:xfrm>
          <a:custGeom>
            <a:avLst/>
            <a:gdLst/>
            <a:ahLst/>
            <a:cxnLst/>
            <a:rect l="l" t="t" r="r" b="b"/>
            <a:pathLst>
              <a:path w="4248542" h="3635375" extrusionOk="0">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910" name="Google Shape;910;p60"/>
          <p:cNvSpPr/>
          <p:nvPr/>
        </p:nvSpPr>
        <p:spPr>
          <a:xfrm>
            <a:off x="7184151" y="634350"/>
            <a:ext cx="1959849" cy="2806348"/>
          </a:xfrm>
          <a:custGeom>
            <a:avLst/>
            <a:gdLst/>
            <a:ahLst/>
            <a:cxnLst/>
            <a:rect l="l" t="t" r="r" b="b"/>
            <a:pathLst>
              <a:path w="2613132" h="3741797" extrusionOk="0">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911" name="Google Shape;911;p60"/>
          <p:cNvSpPr txBox="1">
            <a:spLocks noGrp="1"/>
          </p:cNvSpPr>
          <p:nvPr>
            <p:ph type="body" idx="1"/>
          </p:nvPr>
        </p:nvSpPr>
        <p:spPr>
          <a:xfrm>
            <a:off x="4819650" y="904875"/>
            <a:ext cx="4048200" cy="39147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SzPts val="1400"/>
              <a:buFont typeface="Arial"/>
              <a:buNone/>
              <a:defRPr>
                <a:solidFill>
                  <a:schemeClr val="lt1"/>
                </a:solidFill>
              </a:defRPr>
            </a:lvl1pPr>
            <a:lvl2pPr marL="914400" lvl="1" indent="-228600" algn="l" rtl="0">
              <a:lnSpc>
                <a:spcPct val="90000"/>
              </a:lnSpc>
              <a:spcBef>
                <a:spcPts val="375"/>
              </a:spcBef>
              <a:spcAft>
                <a:spcPts val="0"/>
              </a:spcAft>
              <a:buSzPts val="1400"/>
              <a:buFont typeface="Arial"/>
              <a:buNone/>
              <a:defRPr>
                <a:solidFill>
                  <a:schemeClr val="lt1"/>
                </a:solidFill>
              </a:defRPr>
            </a:lvl2pPr>
            <a:lvl3pPr marL="1371600" lvl="2" indent="-228600" algn="l" rtl="0">
              <a:lnSpc>
                <a:spcPct val="90000"/>
              </a:lnSpc>
              <a:spcBef>
                <a:spcPts val="375"/>
              </a:spcBef>
              <a:spcAft>
                <a:spcPts val="0"/>
              </a:spcAft>
              <a:buSzPts val="1200"/>
              <a:buFont typeface="Arial"/>
              <a:buNone/>
              <a:defRPr>
                <a:solidFill>
                  <a:schemeClr val="lt1"/>
                </a:solidFill>
              </a:defRPr>
            </a:lvl3pPr>
            <a:lvl4pPr marL="1828800" lvl="3" indent="-228600" algn="l" rtl="0">
              <a:lnSpc>
                <a:spcPct val="90000"/>
              </a:lnSpc>
              <a:spcBef>
                <a:spcPts val="375"/>
              </a:spcBef>
              <a:spcAft>
                <a:spcPts val="0"/>
              </a:spcAft>
              <a:buSzPts val="1200"/>
              <a:buFont typeface="Arial"/>
              <a:buNone/>
              <a:defRPr>
                <a:solidFill>
                  <a:schemeClr val="lt1"/>
                </a:solidFill>
              </a:defRPr>
            </a:lvl4pPr>
            <a:lvl5pPr marL="2286000" lvl="4" indent="-228600" algn="l" rtl="0">
              <a:lnSpc>
                <a:spcPct val="90000"/>
              </a:lnSpc>
              <a:spcBef>
                <a:spcPts val="375"/>
              </a:spcBef>
              <a:spcAft>
                <a:spcPts val="0"/>
              </a:spcAft>
              <a:buSzPts val="1200"/>
              <a:buFont typeface="Arial"/>
              <a:buNone/>
              <a:defRPr>
                <a:solidFill>
                  <a:schemeClr val="lt1"/>
                </a:solidFill>
              </a:defRPr>
            </a:lvl5pPr>
            <a:lvl6pPr marL="2743200" lvl="5" indent="-314325" algn="l" rtl="0">
              <a:lnSpc>
                <a:spcPct val="90000"/>
              </a:lnSpc>
              <a:spcBef>
                <a:spcPts val="375"/>
              </a:spcBef>
              <a:spcAft>
                <a:spcPts val="0"/>
              </a:spcAft>
              <a:buSzPts val="1350"/>
              <a:buChar char="•"/>
              <a:defRPr/>
            </a:lvl6pPr>
            <a:lvl7pPr marL="3200400" lvl="6" indent="-314325" algn="l" rtl="0">
              <a:lnSpc>
                <a:spcPct val="90000"/>
              </a:lnSpc>
              <a:spcBef>
                <a:spcPts val="375"/>
              </a:spcBef>
              <a:spcAft>
                <a:spcPts val="0"/>
              </a:spcAft>
              <a:buSzPts val="1350"/>
              <a:buChar char="•"/>
              <a:defRPr/>
            </a:lvl7pPr>
            <a:lvl8pPr marL="3657600" lvl="7" indent="-314325" algn="l" rtl="0">
              <a:lnSpc>
                <a:spcPct val="90000"/>
              </a:lnSpc>
              <a:spcBef>
                <a:spcPts val="375"/>
              </a:spcBef>
              <a:spcAft>
                <a:spcPts val="0"/>
              </a:spcAft>
              <a:buSzPts val="1350"/>
              <a:buChar char="•"/>
              <a:defRPr/>
            </a:lvl8pPr>
            <a:lvl9pPr marL="4114800" lvl="8" indent="-314325" algn="l" rtl="0">
              <a:lnSpc>
                <a:spcPct val="90000"/>
              </a:lnSpc>
              <a:spcBef>
                <a:spcPts val="375"/>
              </a:spcBef>
              <a:spcAft>
                <a:spcPts val="0"/>
              </a:spcAft>
              <a:buSzPts val="1350"/>
              <a:buChar char="•"/>
              <a:defRPr/>
            </a:lvl9pPr>
          </a:lstStyle>
          <a:p>
            <a:endParaRPr/>
          </a:p>
        </p:txBody>
      </p:sp>
      <p:sp>
        <p:nvSpPr>
          <p:cNvPr id="912" name="Google Shape;912;p60"/>
          <p:cNvSpPr/>
          <p:nvPr/>
        </p:nvSpPr>
        <p:spPr>
          <a:xfrm>
            <a:off x="6491288" y="2753536"/>
            <a:ext cx="1576390" cy="168630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913" name="Google Shape;913;p60"/>
          <p:cNvSpPr txBox="1">
            <a:spLocks noGrp="1"/>
          </p:cNvSpPr>
          <p:nvPr>
            <p:ph type="sldNum" idx="12"/>
          </p:nvPr>
        </p:nvSpPr>
        <p:spPr>
          <a:xfrm>
            <a:off x="8657901" y="4755219"/>
            <a:ext cx="257100" cy="2769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14" name="Google Shape;914;p60"/>
          <p:cNvSpPr txBox="1">
            <a:spLocks noGrp="1"/>
          </p:cNvSpPr>
          <p:nvPr>
            <p:ph type="body" idx="2"/>
          </p:nvPr>
        </p:nvSpPr>
        <p:spPr>
          <a:xfrm>
            <a:off x="302895" y="384572"/>
            <a:ext cx="3997500" cy="5430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SzPts val="1400"/>
              <a:buNone/>
              <a:defRPr sz="2700" b="1" i="0" cap="none">
                <a:solidFill>
                  <a:schemeClr val="dk1"/>
                </a:solidFill>
                <a:latin typeface="Arial"/>
                <a:ea typeface="Arial"/>
                <a:cs typeface="Arial"/>
                <a:sym typeface="Arial"/>
              </a:defRPr>
            </a:lvl1pPr>
            <a:lvl2pPr marL="914400" lvl="1" indent="-317500" algn="l" rtl="0">
              <a:lnSpc>
                <a:spcPct val="90000"/>
              </a:lnSpc>
              <a:spcBef>
                <a:spcPts val="375"/>
              </a:spcBef>
              <a:spcAft>
                <a:spcPts val="0"/>
              </a:spcAft>
              <a:buSzPts val="1400"/>
              <a:buChar char="•"/>
              <a:defRPr/>
            </a:lvl2pPr>
            <a:lvl3pPr marL="1371600" lvl="2" indent="-304800" algn="l" rtl="0">
              <a:lnSpc>
                <a:spcPct val="90000"/>
              </a:lnSpc>
              <a:spcBef>
                <a:spcPts val="375"/>
              </a:spcBef>
              <a:spcAft>
                <a:spcPts val="0"/>
              </a:spcAft>
              <a:buSzPts val="1200"/>
              <a:buChar char="•"/>
              <a:defRPr/>
            </a:lvl3pPr>
            <a:lvl4pPr marL="1828800" lvl="3" indent="-304800" algn="l" rtl="0">
              <a:lnSpc>
                <a:spcPct val="90000"/>
              </a:lnSpc>
              <a:spcBef>
                <a:spcPts val="375"/>
              </a:spcBef>
              <a:spcAft>
                <a:spcPts val="0"/>
              </a:spcAft>
              <a:buSzPts val="1200"/>
              <a:buChar char="•"/>
              <a:defRPr/>
            </a:lvl4pPr>
            <a:lvl5pPr marL="2286000" lvl="4" indent="-304800" algn="l" rtl="0">
              <a:lnSpc>
                <a:spcPct val="90000"/>
              </a:lnSpc>
              <a:spcBef>
                <a:spcPts val="375"/>
              </a:spcBef>
              <a:spcAft>
                <a:spcPts val="0"/>
              </a:spcAft>
              <a:buSzPts val="1200"/>
              <a:buChar char="•"/>
              <a:defRPr/>
            </a:lvl5pPr>
            <a:lvl6pPr marL="2743200" lvl="5" indent="-314325" algn="l" rtl="0">
              <a:lnSpc>
                <a:spcPct val="90000"/>
              </a:lnSpc>
              <a:spcBef>
                <a:spcPts val="375"/>
              </a:spcBef>
              <a:spcAft>
                <a:spcPts val="0"/>
              </a:spcAft>
              <a:buSzPts val="1350"/>
              <a:buChar char="•"/>
              <a:defRPr/>
            </a:lvl6pPr>
            <a:lvl7pPr marL="3200400" lvl="6" indent="-314325" algn="l" rtl="0">
              <a:lnSpc>
                <a:spcPct val="90000"/>
              </a:lnSpc>
              <a:spcBef>
                <a:spcPts val="375"/>
              </a:spcBef>
              <a:spcAft>
                <a:spcPts val="0"/>
              </a:spcAft>
              <a:buSzPts val="1350"/>
              <a:buChar char="•"/>
              <a:defRPr/>
            </a:lvl7pPr>
            <a:lvl8pPr marL="3657600" lvl="7" indent="-314325" algn="l" rtl="0">
              <a:lnSpc>
                <a:spcPct val="90000"/>
              </a:lnSpc>
              <a:spcBef>
                <a:spcPts val="375"/>
              </a:spcBef>
              <a:spcAft>
                <a:spcPts val="0"/>
              </a:spcAft>
              <a:buSzPts val="1350"/>
              <a:buChar char="•"/>
              <a:defRPr/>
            </a:lvl8pPr>
            <a:lvl9pPr marL="4114800" lvl="8" indent="-314325" algn="l" rtl="0">
              <a:lnSpc>
                <a:spcPct val="90000"/>
              </a:lnSpc>
              <a:spcBef>
                <a:spcPts val="375"/>
              </a:spcBef>
              <a:spcAft>
                <a:spcPts val="0"/>
              </a:spcAft>
              <a:buSzPts val="1350"/>
              <a:buChar char="•"/>
              <a:defRPr/>
            </a:lvl9pPr>
          </a:lstStyle>
          <a:p>
            <a:endParaRPr/>
          </a:p>
        </p:txBody>
      </p:sp>
      <p:sp>
        <p:nvSpPr>
          <p:cNvPr id="915" name="Google Shape;915;p60"/>
          <p:cNvSpPr txBox="1">
            <a:spLocks noGrp="1"/>
          </p:cNvSpPr>
          <p:nvPr>
            <p:ph type="body" idx="3"/>
          </p:nvPr>
        </p:nvSpPr>
        <p:spPr>
          <a:xfrm>
            <a:off x="304563" y="937498"/>
            <a:ext cx="4004400" cy="2949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SzPts val="1400"/>
              <a:buNone/>
              <a:defRPr sz="1575">
                <a:solidFill>
                  <a:srgbClr val="5B5B5B"/>
                </a:solidFill>
              </a:defRPr>
            </a:lvl1pPr>
            <a:lvl2pPr marL="914400" lvl="1" indent="-317500" algn="l" rtl="0">
              <a:lnSpc>
                <a:spcPct val="90000"/>
              </a:lnSpc>
              <a:spcBef>
                <a:spcPts val="375"/>
              </a:spcBef>
              <a:spcAft>
                <a:spcPts val="0"/>
              </a:spcAft>
              <a:buSzPts val="1400"/>
              <a:buChar char="•"/>
              <a:defRPr/>
            </a:lvl2pPr>
            <a:lvl3pPr marL="1371600" lvl="2" indent="-304800" algn="l" rtl="0">
              <a:lnSpc>
                <a:spcPct val="90000"/>
              </a:lnSpc>
              <a:spcBef>
                <a:spcPts val="375"/>
              </a:spcBef>
              <a:spcAft>
                <a:spcPts val="0"/>
              </a:spcAft>
              <a:buSzPts val="1200"/>
              <a:buChar char="•"/>
              <a:defRPr/>
            </a:lvl3pPr>
            <a:lvl4pPr marL="1828800" lvl="3" indent="-304800" algn="l" rtl="0">
              <a:lnSpc>
                <a:spcPct val="90000"/>
              </a:lnSpc>
              <a:spcBef>
                <a:spcPts val="375"/>
              </a:spcBef>
              <a:spcAft>
                <a:spcPts val="0"/>
              </a:spcAft>
              <a:buSzPts val="1200"/>
              <a:buChar char="•"/>
              <a:defRPr/>
            </a:lvl4pPr>
            <a:lvl5pPr marL="2286000" lvl="4" indent="-304800" algn="l" rtl="0">
              <a:lnSpc>
                <a:spcPct val="90000"/>
              </a:lnSpc>
              <a:spcBef>
                <a:spcPts val="375"/>
              </a:spcBef>
              <a:spcAft>
                <a:spcPts val="0"/>
              </a:spcAft>
              <a:buSzPts val="1200"/>
              <a:buChar char="•"/>
              <a:defRPr/>
            </a:lvl5pPr>
            <a:lvl6pPr marL="2743200" lvl="5" indent="-314325" algn="l" rtl="0">
              <a:lnSpc>
                <a:spcPct val="90000"/>
              </a:lnSpc>
              <a:spcBef>
                <a:spcPts val="375"/>
              </a:spcBef>
              <a:spcAft>
                <a:spcPts val="0"/>
              </a:spcAft>
              <a:buSzPts val="1350"/>
              <a:buChar char="•"/>
              <a:defRPr/>
            </a:lvl6pPr>
            <a:lvl7pPr marL="3200400" lvl="6" indent="-314325" algn="l" rtl="0">
              <a:lnSpc>
                <a:spcPct val="90000"/>
              </a:lnSpc>
              <a:spcBef>
                <a:spcPts val="375"/>
              </a:spcBef>
              <a:spcAft>
                <a:spcPts val="0"/>
              </a:spcAft>
              <a:buSzPts val="1350"/>
              <a:buChar char="•"/>
              <a:defRPr/>
            </a:lvl7pPr>
            <a:lvl8pPr marL="3657600" lvl="7" indent="-314325" algn="l" rtl="0">
              <a:lnSpc>
                <a:spcPct val="90000"/>
              </a:lnSpc>
              <a:spcBef>
                <a:spcPts val="375"/>
              </a:spcBef>
              <a:spcAft>
                <a:spcPts val="0"/>
              </a:spcAft>
              <a:buSzPts val="1350"/>
              <a:buChar char="•"/>
              <a:defRPr/>
            </a:lvl8pPr>
            <a:lvl9pPr marL="4114800" lvl="8" indent="-314325" algn="l" rtl="0">
              <a:lnSpc>
                <a:spcPct val="90000"/>
              </a:lnSpc>
              <a:spcBef>
                <a:spcPts val="375"/>
              </a:spcBef>
              <a:spcAft>
                <a:spcPts val="0"/>
              </a:spcAft>
              <a:buSzPts val="1350"/>
              <a:buChar char="•"/>
              <a:defRPr/>
            </a:lvl9pPr>
          </a:lstStyle>
          <a:p>
            <a:endParaRPr/>
          </a:p>
        </p:txBody>
      </p:sp>
      <p:sp>
        <p:nvSpPr>
          <p:cNvPr id="916" name="Google Shape;916;p60"/>
          <p:cNvSpPr/>
          <p:nvPr/>
        </p:nvSpPr>
        <p:spPr>
          <a:xfrm>
            <a:off x="477011" y="4869181"/>
            <a:ext cx="2053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b="0" i="0" u="none" strike="noStrike" cap="none">
                <a:solidFill>
                  <a:srgbClr val="929292"/>
                </a:solidFill>
                <a:latin typeface="Arial"/>
                <a:ea typeface="Arial"/>
                <a:cs typeface="Arial"/>
                <a:sym typeface="Arial"/>
              </a:rPr>
              <a:t>© 2018 Snowflake Computing Inc. All Rights Reserved</a:t>
            </a:r>
            <a:endParaRPr sz="600" b="0" i="0" u="none" strike="noStrike" cap="none">
              <a:solidFill>
                <a:srgbClr val="929292"/>
              </a:solidFill>
              <a:latin typeface="Arial"/>
              <a:ea typeface="Arial"/>
              <a:cs typeface="Arial"/>
              <a:sym typeface="Arial"/>
            </a:endParaRPr>
          </a:p>
        </p:txBody>
      </p:sp>
      <p:sp>
        <p:nvSpPr>
          <p:cNvPr id="917" name="Google Shape;917;p60"/>
          <p:cNvSpPr/>
          <p:nvPr/>
        </p:nvSpPr>
        <p:spPr>
          <a:xfrm>
            <a:off x="345195"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_Multi-use layout">
  <p:cSld name="1_Multi-use layout">
    <p:spTree>
      <p:nvGrpSpPr>
        <p:cNvPr id="1" name="Shape 918"/>
        <p:cNvGrpSpPr/>
        <p:nvPr/>
      </p:nvGrpSpPr>
      <p:grpSpPr>
        <a:xfrm>
          <a:off x="0" y="0"/>
          <a:ext cx="0" cy="0"/>
          <a:chOff x="0" y="0"/>
          <a:chExt cx="0" cy="0"/>
        </a:xfrm>
      </p:grpSpPr>
      <p:sp>
        <p:nvSpPr>
          <p:cNvPr id="919" name="Google Shape;919;p61"/>
          <p:cNvSpPr/>
          <p:nvPr/>
        </p:nvSpPr>
        <p:spPr>
          <a:xfrm>
            <a:off x="345195"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920" name="Google Shape;920;p61"/>
          <p:cNvSpPr txBox="1">
            <a:spLocks noGrp="1"/>
          </p:cNvSpPr>
          <p:nvPr>
            <p:ph type="body" idx="1"/>
          </p:nvPr>
        </p:nvSpPr>
        <p:spPr>
          <a:xfrm>
            <a:off x="277178" y="222662"/>
            <a:ext cx="8589600" cy="704700"/>
          </a:xfrm>
          <a:prstGeom prst="rect">
            <a:avLst/>
          </a:prstGeom>
          <a:noFill/>
          <a:ln>
            <a:noFill/>
          </a:ln>
        </p:spPr>
        <p:txBody>
          <a:bodyPr spcFirstLastPara="1" wrap="square" lIns="91425" tIns="45700" rIns="91425" bIns="45700" anchor="b" anchorCtr="0">
            <a:noAutofit/>
          </a:bodyPr>
          <a:lstStyle>
            <a:lvl1pPr marL="457200" lvl="0" indent="-228600" algn="ctr" rtl="0">
              <a:lnSpc>
                <a:spcPct val="90000"/>
              </a:lnSpc>
              <a:spcBef>
                <a:spcPts val="750"/>
              </a:spcBef>
              <a:spcAft>
                <a:spcPts val="0"/>
              </a:spcAft>
              <a:buSzPts val="1400"/>
              <a:buNone/>
              <a:defRPr sz="2700" b="1" i="0" cap="none">
                <a:latin typeface="Arial"/>
                <a:ea typeface="Arial"/>
                <a:cs typeface="Arial"/>
                <a:sym typeface="Arial"/>
              </a:defRPr>
            </a:lvl1pPr>
            <a:lvl2pPr marL="914400" lvl="1" indent="-317500" algn="l" rtl="0">
              <a:lnSpc>
                <a:spcPct val="90000"/>
              </a:lnSpc>
              <a:spcBef>
                <a:spcPts val="375"/>
              </a:spcBef>
              <a:spcAft>
                <a:spcPts val="0"/>
              </a:spcAft>
              <a:buSzPts val="1400"/>
              <a:buChar char="•"/>
              <a:defRPr/>
            </a:lvl2pPr>
            <a:lvl3pPr marL="1371600" lvl="2" indent="-304800" algn="l" rtl="0">
              <a:lnSpc>
                <a:spcPct val="90000"/>
              </a:lnSpc>
              <a:spcBef>
                <a:spcPts val="375"/>
              </a:spcBef>
              <a:spcAft>
                <a:spcPts val="0"/>
              </a:spcAft>
              <a:buSzPts val="1200"/>
              <a:buChar char="•"/>
              <a:defRPr/>
            </a:lvl3pPr>
            <a:lvl4pPr marL="1828800" lvl="3" indent="-304800" algn="l" rtl="0">
              <a:lnSpc>
                <a:spcPct val="90000"/>
              </a:lnSpc>
              <a:spcBef>
                <a:spcPts val="375"/>
              </a:spcBef>
              <a:spcAft>
                <a:spcPts val="0"/>
              </a:spcAft>
              <a:buSzPts val="1200"/>
              <a:buChar char="•"/>
              <a:defRPr/>
            </a:lvl4pPr>
            <a:lvl5pPr marL="2286000" lvl="4" indent="-304800" algn="l" rtl="0">
              <a:lnSpc>
                <a:spcPct val="90000"/>
              </a:lnSpc>
              <a:spcBef>
                <a:spcPts val="375"/>
              </a:spcBef>
              <a:spcAft>
                <a:spcPts val="0"/>
              </a:spcAft>
              <a:buSzPts val="1200"/>
              <a:buChar char="•"/>
              <a:defRPr/>
            </a:lvl5pPr>
            <a:lvl6pPr marL="2743200" lvl="5" indent="-314325" algn="l" rtl="0">
              <a:lnSpc>
                <a:spcPct val="90000"/>
              </a:lnSpc>
              <a:spcBef>
                <a:spcPts val="375"/>
              </a:spcBef>
              <a:spcAft>
                <a:spcPts val="0"/>
              </a:spcAft>
              <a:buSzPts val="1350"/>
              <a:buChar char="•"/>
              <a:defRPr/>
            </a:lvl6pPr>
            <a:lvl7pPr marL="3200400" lvl="6" indent="-314325" algn="l" rtl="0">
              <a:lnSpc>
                <a:spcPct val="90000"/>
              </a:lnSpc>
              <a:spcBef>
                <a:spcPts val="375"/>
              </a:spcBef>
              <a:spcAft>
                <a:spcPts val="0"/>
              </a:spcAft>
              <a:buSzPts val="1350"/>
              <a:buChar char="•"/>
              <a:defRPr/>
            </a:lvl7pPr>
            <a:lvl8pPr marL="3657600" lvl="7" indent="-314325" algn="l" rtl="0">
              <a:lnSpc>
                <a:spcPct val="90000"/>
              </a:lnSpc>
              <a:spcBef>
                <a:spcPts val="375"/>
              </a:spcBef>
              <a:spcAft>
                <a:spcPts val="0"/>
              </a:spcAft>
              <a:buSzPts val="1350"/>
              <a:buChar char="•"/>
              <a:defRPr/>
            </a:lvl8pPr>
            <a:lvl9pPr marL="4114800" lvl="8" indent="-314325" algn="l" rtl="0">
              <a:lnSpc>
                <a:spcPct val="90000"/>
              </a:lnSpc>
              <a:spcBef>
                <a:spcPts val="375"/>
              </a:spcBef>
              <a:spcAft>
                <a:spcPts val="0"/>
              </a:spcAft>
              <a:buSzPts val="1350"/>
              <a:buChar char="•"/>
              <a:defRPr/>
            </a:lvl9pPr>
          </a:lstStyle>
          <a:p>
            <a:endParaRPr/>
          </a:p>
        </p:txBody>
      </p:sp>
      <p:sp>
        <p:nvSpPr>
          <p:cNvPr id="921" name="Google Shape;921;p61"/>
          <p:cNvSpPr txBox="1">
            <a:spLocks noGrp="1"/>
          </p:cNvSpPr>
          <p:nvPr>
            <p:ph type="body" idx="2"/>
          </p:nvPr>
        </p:nvSpPr>
        <p:spPr>
          <a:xfrm>
            <a:off x="271344" y="943213"/>
            <a:ext cx="8601300" cy="2949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750"/>
              </a:spcBef>
              <a:spcAft>
                <a:spcPts val="0"/>
              </a:spcAft>
              <a:buSzPts val="1400"/>
              <a:buNone/>
              <a:defRPr sz="1575">
                <a:solidFill>
                  <a:srgbClr val="5B5B5B"/>
                </a:solidFill>
              </a:defRPr>
            </a:lvl1pPr>
            <a:lvl2pPr marL="914400" lvl="1" indent="-317500" algn="l" rtl="0">
              <a:lnSpc>
                <a:spcPct val="90000"/>
              </a:lnSpc>
              <a:spcBef>
                <a:spcPts val="375"/>
              </a:spcBef>
              <a:spcAft>
                <a:spcPts val="0"/>
              </a:spcAft>
              <a:buSzPts val="1400"/>
              <a:buChar char="•"/>
              <a:defRPr/>
            </a:lvl2pPr>
            <a:lvl3pPr marL="1371600" lvl="2" indent="-304800" algn="l" rtl="0">
              <a:lnSpc>
                <a:spcPct val="90000"/>
              </a:lnSpc>
              <a:spcBef>
                <a:spcPts val="375"/>
              </a:spcBef>
              <a:spcAft>
                <a:spcPts val="0"/>
              </a:spcAft>
              <a:buSzPts val="1200"/>
              <a:buChar char="•"/>
              <a:defRPr/>
            </a:lvl3pPr>
            <a:lvl4pPr marL="1828800" lvl="3" indent="-304800" algn="l" rtl="0">
              <a:lnSpc>
                <a:spcPct val="90000"/>
              </a:lnSpc>
              <a:spcBef>
                <a:spcPts val="375"/>
              </a:spcBef>
              <a:spcAft>
                <a:spcPts val="0"/>
              </a:spcAft>
              <a:buSzPts val="1200"/>
              <a:buChar char="•"/>
              <a:defRPr/>
            </a:lvl4pPr>
            <a:lvl5pPr marL="2286000" lvl="4" indent="-304800" algn="l" rtl="0">
              <a:lnSpc>
                <a:spcPct val="90000"/>
              </a:lnSpc>
              <a:spcBef>
                <a:spcPts val="375"/>
              </a:spcBef>
              <a:spcAft>
                <a:spcPts val="0"/>
              </a:spcAft>
              <a:buSzPts val="1200"/>
              <a:buChar char="•"/>
              <a:defRPr/>
            </a:lvl5pPr>
            <a:lvl6pPr marL="2743200" lvl="5" indent="-314325" algn="l" rtl="0">
              <a:lnSpc>
                <a:spcPct val="90000"/>
              </a:lnSpc>
              <a:spcBef>
                <a:spcPts val="375"/>
              </a:spcBef>
              <a:spcAft>
                <a:spcPts val="0"/>
              </a:spcAft>
              <a:buSzPts val="1350"/>
              <a:buChar char="•"/>
              <a:defRPr/>
            </a:lvl6pPr>
            <a:lvl7pPr marL="3200400" lvl="6" indent="-314325" algn="l" rtl="0">
              <a:lnSpc>
                <a:spcPct val="90000"/>
              </a:lnSpc>
              <a:spcBef>
                <a:spcPts val="375"/>
              </a:spcBef>
              <a:spcAft>
                <a:spcPts val="0"/>
              </a:spcAft>
              <a:buSzPts val="1350"/>
              <a:buChar char="•"/>
              <a:defRPr/>
            </a:lvl7pPr>
            <a:lvl8pPr marL="3657600" lvl="7" indent="-314325" algn="l" rtl="0">
              <a:lnSpc>
                <a:spcPct val="90000"/>
              </a:lnSpc>
              <a:spcBef>
                <a:spcPts val="375"/>
              </a:spcBef>
              <a:spcAft>
                <a:spcPts val="0"/>
              </a:spcAft>
              <a:buSzPts val="1350"/>
              <a:buChar char="•"/>
              <a:defRPr/>
            </a:lvl8pPr>
            <a:lvl9pPr marL="4114800" lvl="8" indent="-314325" algn="l" rtl="0">
              <a:lnSpc>
                <a:spcPct val="90000"/>
              </a:lnSpc>
              <a:spcBef>
                <a:spcPts val="375"/>
              </a:spcBef>
              <a:spcAft>
                <a:spcPts val="0"/>
              </a:spcAft>
              <a:buSzPts val="1350"/>
              <a:buChar char="•"/>
              <a:defRPr/>
            </a:lvl9pPr>
          </a:lstStyle>
          <a:p>
            <a:endParaRPr/>
          </a:p>
        </p:txBody>
      </p:sp>
      <p:sp>
        <p:nvSpPr>
          <p:cNvPr id="922" name="Google Shape;922;p61"/>
          <p:cNvSpPr txBox="1">
            <a:spLocks noGrp="1"/>
          </p:cNvSpPr>
          <p:nvPr>
            <p:ph type="sldNum" idx="12"/>
          </p:nvPr>
        </p:nvSpPr>
        <p:spPr>
          <a:xfrm>
            <a:off x="8530797" y="4847552"/>
            <a:ext cx="384300" cy="1848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1pPr>
            <a:lvl2pPr marL="0" marR="0" lvl="1"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2pPr>
            <a:lvl3pPr marL="0" marR="0" lvl="2"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3pPr>
            <a:lvl4pPr marL="0" marR="0" lvl="3"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4pPr>
            <a:lvl5pPr marL="0" marR="0" lvl="4"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5pPr>
            <a:lvl6pPr marL="0" marR="0" lvl="5"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6pPr>
            <a:lvl7pPr marL="0" marR="0" lvl="6"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7pPr>
            <a:lvl8pPr marL="0" marR="0" lvl="7"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8pPr>
            <a:lvl9pPr marL="0" marR="0" lvl="8"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23" name="Google Shape;923;p61"/>
          <p:cNvSpPr/>
          <p:nvPr/>
        </p:nvSpPr>
        <p:spPr>
          <a:xfrm>
            <a:off x="477011" y="4869181"/>
            <a:ext cx="2053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b="0" i="0" u="none" strike="noStrike" cap="none">
                <a:solidFill>
                  <a:srgbClr val="929292"/>
                </a:solidFill>
                <a:latin typeface="Arial"/>
                <a:ea typeface="Arial"/>
                <a:cs typeface="Arial"/>
                <a:sym typeface="Arial"/>
              </a:rPr>
              <a:t>© 2018 Snowflake Computing Inc. All Rights Reserved</a:t>
            </a:r>
            <a:endParaRPr sz="600" b="0" i="0" u="none" strike="noStrike" cap="none">
              <a:solidFill>
                <a:srgbClr val="929292"/>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plit Layout">
  <p:cSld name="Split Layout">
    <p:spTree>
      <p:nvGrpSpPr>
        <p:cNvPr id="1" name="Shape 924"/>
        <p:cNvGrpSpPr/>
        <p:nvPr/>
      </p:nvGrpSpPr>
      <p:grpSpPr>
        <a:xfrm>
          <a:off x="0" y="0"/>
          <a:ext cx="0" cy="0"/>
          <a:chOff x="0" y="0"/>
          <a:chExt cx="0" cy="0"/>
        </a:xfrm>
      </p:grpSpPr>
      <p:sp>
        <p:nvSpPr>
          <p:cNvPr id="925" name="Google Shape;925;p62"/>
          <p:cNvSpPr/>
          <p:nvPr/>
        </p:nvSpPr>
        <p:spPr>
          <a:xfrm>
            <a:off x="4572000" y="0"/>
            <a:ext cx="4572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926" name="Google Shape;926;p62"/>
          <p:cNvSpPr/>
          <p:nvPr/>
        </p:nvSpPr>
        <p:spPr>
          <a:xfrm>
            <a:off x="6024563" y="257175"/>
            <a:ext cx="1488103" cy="159186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Arial"/>
              <a:ea typeface="Arial"/>
              <a:cs typeface="Arial"/>
              <a:sym typeface="Arial"/>
            </a:endParaRPr>
          </a:p>
        </p:txBody>
      </p:sp>
      <p:sp>
        <p:nvSpPr>
          <p:cNvPr id="927" name="Google Shape;927;p62"/>
          <p:cNvSpPr/>
          <p:nvPr/>
        </p:nvSpPr>
        <p:spPr>
          <a:xfrm>
            <a:off x="4574381" y="2416970"/>
            <a:ext cx="3186406" cy="2726531"/>
          </a:xfrm>
          <a:custGeom>
            <a:avLst/>
            <a:gdLst/>
            <a:ahLst/>
            <a:cxnLst/>
            <a:rect l="l" t="t" r="r" b="b"/>
            <a:pathLst>
              <a:path w="4248542" h="3635375" extrusionOk="0">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928" name="Google Shape;928;p62"/>
          <p:cNvSpPr/>
          <p:nvPr/>
        </p:nvSpPr>
        <p:spPr>
          <a:xfrm>
            <a:off x="7184151" y="634350"/>
            <a:ext cx="1959849" cy="2806348"/>
          </a:xfrm>
          <a:custGeom>
            <a:avLst/>
            <a:gdLst/>
            <a:ahLst/>
            <a:cxnLst/>
            <a:rect l="l" t="t" r="r" b="b"/>
            <a:pathLst>
              <a:path w="2613132" h="3741797" extrusionOk="0">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929" name="Google Shape;929;p62"/>
          <p:cNvSpPr/>
          <p:nvPr/>
        </p:nvSpPr>
        <p:spPr>
          <a:xfrm>
            <a:off x="6491288" y="2753536"/>
            <a:ext cx="1576390" cy="168630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49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Arial"/>
              <a:ea typeface="Arial"/>
              <a:cs typeface="Arial"/>
              <a:sym typeface="Arial"/>
            </a:endParaRPr>
          </a:p>
        </p:txBody>
      </p:sp>
      <p:sp>
        <p:nvSpPr>
          <p:cNvPr id="930" name="Google Shape;930;p62"/>
          <p:cNvSpPr/>
          <p:nvPr/>
        </p:nvSpPr>
        <p:spPr>
          <a:xfrm>
            <a:off x="4572000" y="0"/>
            <a:ext cx="4572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931" name="Google Shape;931;p62"/>
          <p:cNvSpPr/>
          <p:nvPr/>
        </p:nvSpPr>
        <p:spPr>
          <a:xfrm>
            <a:off x="6024563" y="257175"/>
            <a:ext cx="1488103" cy="159186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Arial"/>
              <a:ea typeface="Arial"/>
              <a:cs typeface="Arial"/>
              <a:sym typeface="Arial"/>
            </a:endParaRPr>
          </a:p>
        </p:txBody>
      </p:sp>
      <p:sp>
        <p:nvSpPr>
          <p:cNvPr id="932" name="Google Shape;932;p62"/>
          <p:cNvSpPr/>
          <p:nvPr/>
        </p:nvSpPr>
        <p:spPr>
          <a:xfrm>
            <a:off x="4574381" y="2416970"/>
            <a:ext cx="3186406" cy="2726531"/>
          </a:xfrm>
          <a:custGeom>
            <a:avLst/>
            <a:gdLst/>
            <a:ahLst/>
            <a:cxnLst/>
            <a:rect l="l" t="t" r="r" b="b"/>
            <a:pathLst>
              <a:path w="4248542" h="3635375" extrusionOk="0">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933" name="Google Shape;933;p62"/>
          <p:cNvSpPr/>
          <p:nvPr/>
        </p:nvSpPr>
        <p:spPr>
          <a:xfrm>
            <a:off x="7184151" y="634350"/>
            <a:ext cx="1959849" cy="2806348"/>
          </a:xfrm>
          <a:custGeom>
            <a:avLst/>
            <a:gdLst/>
            <a:ahLst/>
            <a:cxnLst/>
            <a:rect l="l" t="t" r="r" b="b"/>
            <a:pathLst>
              <a:path w="2613132" h="3741797" extrusionOk="0">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934" name="Google Shape;934;p62"/>
          <p:cNvSpPr txBox="1">
            <a:spLocks noGrp="1"/>
          </p:cNvSpPr>
          <p:nvPr>
            <p:ph type="body" idx="1"/>
          </p:nvPr>
        </p:nvSpPr>
        <p:spPr>
          <a:xfrm>
            <a:off x="4819650" y="904875"/>
            <a:ext cx="4048200" cy="39147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400"/>
              <a:buFont typeface="Arial"/>
              <a:buNone/>
              <a:defRPr sz="1400">
                <a:solidFill>
                  <a:schemeClr val="lt1"/>
                </a:solidFill>
              </a:defRPr>
            </a:lvl1pPr>
            <a:lvl2pPr marL="914400" lvl="1" indent="-228600" algn="l" rtl="0">
              <a:lnSpc>
                <a:spcPct val="90000"/>
              </a:lnSpc>
              <a:spcBef>
                <a:spcPts val="375"/>
              </a:spcBef>
              <a:spcAft>
                <a:spcPts val="0"/>
              </a:spcAft>
              <a:buClr>
                <a:schemeClr val="lt1"/>
              </a:buClr>
              <a:buSzPts val="1400"/>
              <a:buFont typeface="Arial"/>
              <a:buNone/>
              <a:defRPr>
                <a:solidFill>
                  <a:schemeClr val="lt1"/>
                </a:solidFill>
              </a:defRPr>
            </a:lvl2pPr>
            <a:lvl3pPr marL="1371600" lvl="2" indent="-228600" algn="l" rtl="0">
              <a:lnSpc>
                <a:spcPct val="90000"/>
              </a:lnSpc>
              <a:spcBef>
                <a:spcPts val="375"/>
              </a:spcBef>
              <a:spcAft>
                <a:spcPts val="0"/>
              </a:spcAft>
              <a:buClr>
                <a:schemeClr val="lt1"/>
              </a:buClr>
              <a:buSzPts val="1200"/>
              <a:buFont typeface="Arial"/>
              <a:buNone/>
              <a:defRPr>
                <a:solidFill>
                  <a:schemeClr val="lt1"/>
                </a:solidFill>
              </a:defRPr>
            </a:lvl3pPr>
            <a:lvl4pPr marL="1828800" lvl="3" indent="-228600" algn="l" rtl="0">
              <a:lnSpc>
                <a:spcPct val="90000"/>
              </a:lnSpc>
              <a:spcBef>
                <a:spcPts val="375"/>
              </a:spcBef>
              <a:spcAft>
                <a:spcPts val="0"/>
              </a:spcAft>
              <a:buClr>
                <a:schemeClr val="lt1"/>
              </a:buClr>
              <a:buSzPts val="1200"/>
              <a:buFont typeface="Arial"/>
              <a:buNone/>
              <a:defRPr>
                <a:solidFill>
                  <a:schemeClr val="lt1"/>
                </a:solidFill>
              </a:defRPr>
            </a:lvl4pPr>
            <a:lvl5pPr marL="2286000" lvl="4" indent="-228600" algn="l" rtl="0">
              <a:lnSpc>
                <a:spcPct val="90000"/>
              </a:lnSpc>
              <a:spcBef>
                <a:spcPts val="375"/>
              </a:spcBef>
              <a:spcAft>
                <a:spcPts val="0"/>
              </a:spcAft>
              <a:buClr>
                <a:schemeClr val="lt1"/>
              </a:buClr>
              <a:buSzPts val="1200"/>
              <a:buFont typeface="Arial"/>
              <a:buNone/>
              <a:defRPr>
                <a:solidFill>
                  <a:schemeClr val="lt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935" name="Google Shape;935;p62"/>
          <p:cNvSpPr/>
          <p:nvPr/>
        </p:nvSpPr>
        <p:spPr>
          <a:xfrm>
            <a:off x="6491288" y="2753536"/>
            <a:ext cx="1576390" cy="168630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49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Arial"/>
              <a:ea typeface="Arial"/>
              <a:cs typeface="Arial"/>
              <a:sym typeface="Arial"/>
            </a:endParaRPr>
          </a:p>
        </p:txBody>
      </p:sp>
      <p:sp>
        <p:nvSpPr>
          <p:cNvPr id="936" name="Google Shape;936;p62"/>
          <p:cNvSpPr txBox="1">
            <a:spLocks noGrp="1"/>
          </p:cNvSpPr>
          <p:nvPr>
            <p:ph type="body" idx="2"/>
          </p:nvPr>
        </p:nvSpPr>
        <p:spPr>
          <a:xfrm>
            <a:off x="302895" y="384572"/>
            <a:ext cx="3997500" cy="5430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dk1"/>
              </a:buClr>
              <a:buSzPts val="2700"/>
              <a:buNone/>
              <a:defRPr sz="2700" b="1" i="0" cap="none">
                <a:solidFill>
                  <a:schemeClr val="dk1"/>
                </a:solidFill>
                <a:latin typeface="Arial"/>
                <a:ea typeface="Arial"/>
                <a:cs typeface="Arial"/>
                <a:sym typeface="Aria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937" name="Google Shape;937;p62"/>
          <p:cNvSpPr txBox="1">
            <a:spLocks noGrp="1"/>
          </p:cNvSpPr>
          <p:nvPr>
            <p:ph type="body" idx="3"/>
          </p:nvPr>
        </p:nvSpPr>
        <p:spPr>
          <a:xfrm>
            <a:off x="304563" y="937498"/>
            <a:ext cx="4004400" cy="2949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rgbClr val="5B5B5B"/>
              </a:buClr>
              <a:buSzPts val="1500"/>
              <a:buNone/>
              <a:defRPr sz="1500">
                <a:solidFill>
                  <a:srgbClr val="5B5B5B"/>
                </a:solidFil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938" name="Google Shape;938;p62"/>
          <p:cNvSpPr/>
          <p:nvPr/>
        </p:nvSpPr>
        <p:spPr>
          <a:xfrm>
            <a:off x="345195"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939" name="Google Shape;939;p62"/>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929292"/>
                </a:solidFill>
                <a:latin typeface="Arial"/>
                <a:ea typeface="Arial"/>
                <a:cs typeface="Arial"/>
                <a:sym typeface="Arial"/>
              </a:rPr>
              <a:t>© 2019 Snowflake Inc. All Rights Reserved</a:t>
            </a:r>
            <a:endParaRPr sz="600" b="0" i="0" u="none" strike="noStrike" cap="none">
              <a:solidFill>
                <a:srgbClr val="929292"/>
              </a:solidFill>
              <a:latin typeface="Arial"/>
              <a:ea typeface="Arial"/>
              <a:cs typeface="Arial"/>
              <a:sym typeface="Arial"/>
            </a:endParaRPr>
          </a:p>
        </p:txBody>
      </p:sp>
      <p:sp>
        <p:nvSpPr>
          <p:cNvPr id="940" name="Google Shape;940;p62"/>
          <p:cNvSpPr txBox="1"/>
          <p:nvPr/>
        </p:nvSpPr>
        <p:spPr>
          <a:xfrm>
            <a:off x="8390386" y="4898914"/>
            <a:ext cx="473700" cy="924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chemeClr val="lt1"/>
                </a:solidFill>
                <a:latin typeface="Arial"/>
                <a:ea typeface="Arial"/>
                <a:cs typeface="Arial"/>
                <a:sym typeface="Arial"/>
              </a:rPr>
              <a:t>‹#›</a:t>
            </a:fld>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 Column">
  <p:cSld name="1 Column">
    <p:spTree>
      <p:nvGrpSpPr>
        <p:cNvPr id="1" name="Shape 941"/>
        <p:cNvGrpSpPr/>
        <p:nvPr/>
      </p:nvGrpSpPr>
      <p:grpSpPr>
        <a:xfrm>
          <a:off x="0" y="0"/>
          <a:ext cx="0" cy="0"/>
          <a:chOff x="0" y="0"/>
          <a:chExt cx="0" cy="0"/>
        </a:xfrm>
      </p:grpSpPr>
      <p:sp>
        <p:nvSpPr>
          <p:cNvPr id="942" name="Google Shape;942;p63"/>
          <p:cNvSpPr txBox="1">
            <a:spLocks noGrp="1"/>
          </p:cNvSpPr>
          <p:nvPr>
            <p:ph type="body" idx="1"/>
          </p:nvPr>
        </p:nvSpPr>
        <p:spPr>
          <a:xfrm>
            <a:off x="382083" y="1102996"/>
            <a:ext cx="8385600" cy="3497700"/>
          </a:xfrm>
          <a:prstGeom prst="rect">
            <a:avLst/>
          </a:prstGeom>
          <a:noFill/>
          <a:ln>
            <a:noFill/>
          </a:ln>
        </p:spPr>
        <p:txBody>
          <a:bodyPr spcFirstLastPara="1" wrap="square" lIns="68575" tIns="34275" rIns="68575" bIns="34275" anchor="t" anchorCtr="0">
            <a:noAutofit/>
          </a:bodyPr>
          <a:lstStyle>
            <a:lvl1pPr marL="457200" lvl="0" indent="-342900" algn="l" rtl="0">
              <a:lnSpc>
                <a:spcPct val="90000"/>
              </a:lnSpc>
              <a:spcBef>
                <a:spcPts val="800"/>
              </a:spcBef>
              <a:spcAft>
                <a:spcPts val="0"/>
              </a:spcAft>
              <a:buClr>
                <a:schemeClr val="accent2"/>
              </a:buClr>
              <a:buSzPts val="1800"/>
              <a:buFont typeface="Arial"/>
              <a:buChar char="•"/>
              <a:defRPr sz="1800" b="0" i="0">
                <a:solidFill>
                  <a:srgbClr val="53585F"/>
                </a:solidFill>
                <a:latin typeface="Avenir"/>
                <a:ea typeface="Avenir"/>
                <a:cs typeface="Avenir"/>
                <a:sym typeface="Avenir"/>
              </a:defRPr>
            </a:lvl1pPr>
            <a:lvl2pPr marL="914400" lvl="1" indent="-317500" algn="l" rtl="0">
              <a:lnSpc>
                <a:spcPct val="90000"/>
              </a:lnSpc>
              <a:spcBef>
                <a:spcPts val="400"/>
              </a:spcBef>
              <a:spcAft>
                <a:spcPts val="0"/>
              </a:spcAft>
              <a:buClr>
                <a:schemeClr val="accent2"/>
              </a:buClr>
              <a:buSzPts val="1400"/>
              <a:buFont typeface="Arial"/>
              <a:buChar char="•"/>
              <a:defRPr sz="1400" b="0" i="0">
                <a:solidFill>
                  <a:srgbClr val="53585F"/>
                </a:solidFill>
                <a:latin typeface="Avenir"/>
                <a:ea typeface="Avenir"/>
                <a:cs typeface="Avenir"/>
                <a:sym typeface="Avenir"/>
              </a:defRPr>
            </a:lvl2pPr>
            <a:lvl3pPr marL="1371600" lvl="2" indent="-304800" algn="l" rtl="0">
              <a:lnSpc>
                <a:spcPct val="90000"/>
              </a:lnSpc>
              <a:spcBef>
                <a:spcPts val="400"/>
              </a:spcBef>
              <a:spcAft>
                <a:spcPts val="0"/>
              </a:spcAft>
              <a:buClr>
                <a:schemeClr val="accent2"/>
              </a:buClr>
              <a:buSzPts val="1200"/>
              <a:buFont typeface="Arial"/>
              <a:buChar char="•"/>
              <a:defRPr sz="1200" b="0" i="0">
                <a:solidFill>
                  <a:srgbClr val="53585F"/>
                </a:solidFill>
                <a:latin typeface="Avenir"/>
                <a:ea typeface="Avenir"/>
                <a:cs typeface="Avenir"/>
                <a:sym typeface="Avenir"/>
              </a:defRPr>
            </a:lvl3pPr>
            <a:lvl4pPr marL="1828800" lvl="3" indent="-298450" algn="l" rtl="0">
              <a:lnSpc>
                <a:spcPct val="90000"/>
              </a:lnSpc>
              <a:spcBef>
                <a:spcPts val="400"/>
              </a:spcBef>
              <a:spcAft>
                <a:spcPts val="0"/>
              </a:spcAft>
              <a:buClr>
                <a:schemeClr val="accent2"/>
              </a:buClr>
              <a:buSzPts val="1100"/>
              <a:buFont typeface="Arial"/>
              <a:buChar char="•"/>
              <a:defRPr sz="1100" b="0" i="0">
                <a:solidFill>
                  <a:srgbClr val="53585F"/>
                </a:solidFill>
                <a:latin typeface="Avenir"/>
                <a:ea typeface="Avenir"/>
                <a:cs typeface="Avenir"/>
                <a:sym typeface="Avenir"/>
              </a:defRPr>
            </a:lvl4pPr>
            <a:lvl5pPr marL="2286000" lvl="4" indent="-285750" algn="l" rtl="0">
              <a:lnSpc>
                <a:spcPct val="90000"/>
              </a:lnSpc>
              <a:spcBef>
                <a:spcPts val="400"/>
              </a:spcBef>
              <a:spcAft>
                <a:spcPts val="0"/>
              </a:spcAft>
              <a:buClr>
                <a:schemeClr val="accent2"/>
              </a:buClr>
              <a:buSzPts val="900"/>
              <a:buFont typeface="Arial"/>
              <a:buChar char="•"/>
              <a:defRPr sz="900" b="0" i="0">
                <a:solidFill>
                  <a:srgbClr val="53585F"/>
                </a:solidFill>
                <a:latin typeface="Avenir"/>
                <a:ea typeface="Avenir"/>
                <a:cs typeface="Avenir"/>
                <a:sym typeface="Avenir"/>
              </a:defRPr>
            </a:lvl5pPr>
            <a:lvl6pPr marL="2743200" lvl="5" indent="-228600" algn="l" rtl="0">
              <a:lnSpc>
                <a:spcPct val="90000"/>
              </a:lnSpc>
              <a:spcBef>
                <a:spcPts val="400"/>
              </a:spcBef>
              <a:spcAft>
                <a:spcPts val="0"/>
              </a:spcAft>
              <a:buClr>
                <a:schemeClr val="dk1"/>
              </a:buClr>
              <a:buSzPts val="800"/>
              <a:buNone/>
              <a:defRPr sz="800"/>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43" name="Google Shape;943;p63"/>
          <p:cNvSpPr txBox="1">
            <a:spLocks noGrp="1"/>
          </p:cNvSpPr>
          <p:nvPr>
            <p:ph type="title"/>
          </p:nvPr>
        </p:nvSpPr>
        <p:spPr>
          <a:xfrm>
            <a:off x="386108" y="273844"/>
            <a:ext cx="8381400" cy="6546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chemeClr val="accent2"/>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One Column Layout">
  <p:cSld name="One Column Layout">
    <p:spTree>
      <p:nvGrpSpPr>
        <p:cNvPr id="1" name="Shape 944"/>
        <p:cNvGrpSpPr/>
        <p:nvPr/>
      </p:nvGrpSpPr>
      <p:grpSpPr>
        <a:xfrm>
          <a:off x="0" y="0"/>
          <a:ext cx="0" cy="0"/>
          <a:chOff x="0" y="0"/>
          <a:chExt cx="0" cy="0"/>
        </a:xfrm>
      </p:grpSpPr>
      <p:sp>
        <p:nvSpPr>
          <p:cNvPr id="945" name="Google Shape;945;p64"/>
          <p:cNvSpPr txBox="1">
            <a:spLocks noGrp="1"/>
          </p:cNvSpPr>
          <p:nvPr>
            <p:ph type="body" idx="1"/>
          </p:nvPr>
        </p:nvSpPr>
        <p:spPr>
          <a:xfrm>
            <a:off x="280011" y="992625"/>
            <a:ext cx="8583900" cy="37851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rgbClr val="5B5B5B"/>
              </a:buClr>
              <a:buSzPts val="1600"/>
              <a:buNone/>
              <a:defRPr sz="1600">
                <a:solidFill>
                  <a:srgbClr val="5B5B5B"/>
                </a:solidFil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946" name="Google Shape;946;p64"/>
          <p:cNvSpPr txBox="1">
            <a:spLocks noGrp="1"/>
          </p:cNvSpPr>
          <p:nvPr>
            <p:ph type="body" idx="2"/>
          </p:nvPr>
        </p:nvSpPr>
        <p:spPr>
          <a:xfrm>
            <a:off x="277178" y="240476"/>
            <a:ext cx="8589600" cy="687000"/>
          </a:xfrm>
          <a:prstGeom prst="rect">
            <a:avLst/>
          </a:prstGeom>
          <a:noFill/>
          <a:ln>
            <a:noFill/>
          </a:ln>
        </p:spPr>
        <p:txBody>
          <a:bodyPr spcFirstLastPara="1" wrap="square" lIns="91425" tIns="45700" rIns="91425" bIns="45700" anchor="b" anchorCtr="0">
            <a:noAutofit/>
          </a:bodyPr>
          <a:lstStyle>
            <a:lvl1pPr marL="457200" lvl="0" indent="-228600" algn="ctr" rtl="0">
              <a:lnSpc>
                <a:spcPct val="90000"/>
              </a:lnSpc>
              <a:spcBef>
                <a:spcPts val="750"/>
              </a:spcBef>
              <a:spcAft>
                <a:spcPts val="0"/>
              </a:spcAft>
              <a:buClr>
                <a:schemeClr val="dk1"/>
              </a:buClr>
              <a:buSzPts val="2700"/>
              <a:buNone/>
              <a:defRPr sz="2700" b="1" cap="none">
                <a:solidFill>
                  <a:schemeClr val="dk1"/>
                </a:solidFill>
                <a:latin typeface="Arial"/>
                <a:ea typeface="Arial"/>
                <a:cs typeface="Arial"/>
                <a:sym typeface="Aria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947" name="Google Shape;947;p64"/>
          <p:cNvSpPr/>
          <p:nvPr/>
        </p:nvSpPr>
        <p:spPr>
          <a:xfrm>
            <a:off x="345195"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948" name="Google Shape;948;p64"/>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929292"/>
                </a:solidFill>
                <a:latin typeface="Arial"/>
                <a:ea typeface="Arial"/>
                <a:cs typeface="Arial"/>
                <a:sym typeface="Arial"/>
              </a:rPr>
              <a:t>© 2019 Snowflake Inc. All Rights Reserved</a:t>
            </a:r>
            <a:endParaRPr sz="600" b="0" i="0" u="none" strike="noStrike" cap="none">
              <a:solidFill>
                <a:srgbClr val="929292"/>
              </a:solidFill>
              <a:latin typeface="Arial"/>
              <a:ea typeface="Arial"/>
              <a:cs typeface="Arial"/>
              <a:sym typeface="Arial"/>
            </a:endParaRPr>
          </a:p>
        </p:txBody>
      </p:sp>
      <p:sp>
        <p:nvSpPr>
          <p:cNvPr id="949" name="Google Shape;949;p64"/>
          <p:cNvSpPr txBox="1">
            <a:spLocks noGrp="1"/>
          </p:cNvSpPr>
          <p:nvPr>
            <p:ph type="sldNum" idx="12"/>
          </p:nvPr>
        </p:nvSpPr>
        <p:spPr>
          <a:xfrm>
            <a:off x="8390386" y="4898914"/>
            <a:ext cx="473700" cy="924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_Multi-use">
  <p:cSld name="1_Multi-use">
    <p:spTree>
      <p:nvGrpSpPr>
        <p:cNvPr id="1" name="Shape 950"/>
        <p:cNvGrpSpPr/>
        <p:nvPr/>
      </p:nvGrpSpPr>
      <p:grpSpPr>
        <a:xfrm>
          <a:off x="0" y="0"/>
          <a:ext cx="0" cy="0"/>
          <a:chOff x="0" y="0"/>
          <a:chExt cx="0" cy="0"/>
        </a:xfrm>
      </p:grpSpPr>
      <p:sp>
        <p:nvSpPr>
          <p:cNvPr id="951" name="Google Shape;951;p65"/>
          <p:cNvSpPr txBox="1">
            <a:spLocks noGrp="1"/>
          </p:cNvSpPr>
          <p:nvPr>
            <p:ph type="body" idx="1"/>
          </p:nvPr>
        </p:nvSpPr>
        <p:spPr>
          <a:xfrm>
            <a:off x="376430" y="367690"/>
            <a:ext cx="8391000" cy="4797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SzPts val="1400"/>
              <a:buFont typeface="Arial"/>
              <a:buNone/>
              <a:defRPr sz="2400" b="0" i="0">
                <a:solidFill>
                  <a:schemeClr val="accent2"/>
                </a:solidFill>
                <a:latin typeface="Arial"/>
                <a:ea typeface="Arial"/>
                <a:cs typeface="Arial"/>
                <a:sym typeface="Arial"/>
              </a:defRPr>
            </a:lvl1pPr>
            <a:lvl2pPr marL="914400" lvl="1" indent="-317500" algn="l" rtl="0">
              <a:lnSpc>
                <a:spcPct val="90000"/>
              </a:lnSpc>
              <a:spcBef>
                <a:spcPts val="375"/>
              </a:spcBef>
              <a:spcAft>
                <a:spcPts val="0"/>
              </a:spcAft>
              <a:buSzPts val="1400"/>
              <a:buChar char="•"/>
              <a:defRPr/>
            </a:lvl2pPr>
            <a:lvl3pPr marL="1371600" lvl="2" indent="-304800" algn="l" rtl="0">
              <a:lnSpc>
                <a:spcPct val="90000"/>
              </a:lnSpc>
              <a:spcBef>
                <a:spcPts val="375"/>
              </a:spcBef>
              <a:spcAft>
                <a:spcPts val="0"/>
              </a:spcAft>
              <a:buSzPts val="1200"/>
              <a:buChar char="•"/>
              <a:defRPr/>
            </a:lvl3pPr>
            <a:lvl4pPr marL="1828800" lvl="3" indent="-304800" algn="l" rtl="0">
              <a:lnSpc>
                <a:spcPct val="90000"/>
              </a:lnSpc>
              <a:spcBef>
                <a:spcPts val="375"/>
              </a:spcBef>
              <a:spcAft>
                <a:spcPts val="0"/>
              </a:spcAft>
              <a:buSzPts val="1200"/>
              <a:buChar char="•"/>
              <a:defRPr/>
            </a:lvl4pPr>
            <a:lvl5pPr marL="2286000" lvl="4" indent="-304800" algn="l" rtl="0">
              <a:lnSpc>
                <a:spcPct val="90000"/>
              </a:lnSpc>
              <a:spcBef>
                <a:spcPts val="375"/>
              </a:spcBef>
              <a:spcAft>
                <a:spcPts val="0"/>
              </a:spcAft>
              <a:buSzPts val="1200"/>
              <a:buChar char="•"/>
              <a:defRPr/>
            </a:lvl5pPr>
            <a:lvl6pPr marL="2743200" lvl="5" indent="-314325" algn="l" rtl="0">
              <a:lnSpc>
                <a:spcPct val="90000"/>
              </a:lnSpc>
              <a:spcBef>
                <a:spcPts val="375"/>
              </a:spcBef>
              <a:spcAft>
                <a:spcPts val="0"/>
              </a:spcAft>
              <a:buSzPts val="1350"/>
              <a:buChar char="•"/>
              <a:defRPr/>
            </a:lvl6pPr>
            <a:lvl7pPr marL="3200400" lvl="6" indent="-314325" algn="l" rtl="0">
              <a:lnSpc>
                <a:spcPct val="90000"/>
              </a:lnSpc>
              <a:spcBef>
                <a:spcPts val="375"/>
              </a:spcBef>
              <a:spcAft>
                <a:spcPts val="0"/>
              </a:spcAft>
              <a:buSzPts val="1350"/>
              <a:buChar char="•"/>
              <a:defRPr/>
            </a:lvl7pPr>
            <a:lvl8pPr marL="3657600" lvl="7" indent="-314325" algn="l" rtl="0">
              <a:lnSpc>
                <a:spcPct val="90000"/>
              </a:lnSpc>
              <a:spcBef>
                <a:spcPts val="375"/>
              </a:spcBef>
              <a:spcAft>
                <a:spcPts val="0"/>
              </a:spcAft>
              <a:buSzPts val="1350"/>
              <a:buChar char="•"/>
              <a:defRPr/>
            </a:lvl8pPr>
            <a:lvl9pPr marL="4114800" lvl="8" indent="-314325" algn="l" rtl="0">
              <a:lnSpc>
                <a:spcPct val="90000"/>
              </a:lnSpc>
              <a:spcBef>
                <a:spcPts val="375"/>
              </a:spcBef>
              <a:spcAft>
                <a:spcPts val="0"/>
              </a:spcAft>
              <a:buSzPts val="1350"/>
              <a:buChar char="•"/>
              <a:defRPr/>
            </a:lvl9pPr>
          </a:lstStyle>
          <a:p>
            <a:endParaRPr/>
          </a:p>
        </p:txBody>
      </p:sp>
      <p:sp>
        <p:nvSpPr>
          <p:cNvPr id="952" name="Google Shape;952;p65"/>
          <p:cNvSpPr txBox="1">
            <a:spLocks noGrp="1"/>
          </p:cNvSpPr>
          <p:nvPr>
            <p:ph type="sldNum" idx="12"/>
          </p:nvPr>
        </p:nvSpPr>
        <p:spPr>
          <a:xfrm>
            <a:off x="8635568" y="4878367"/>
            <a:ext cx="342900" cy="1848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1pPr>
            <a:lvl2pPr marL="0" marR="0" lvl="1"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2pPr>
            <a:lvl3pPr marL="0" marR="0" lvl="2"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3pPr>
            <a:lvl4pPr marL="0" marR="0" lvl="3"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4pPr>
            <a:lvl5pPr marL="0" marR="0" lvl="4"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5pPr>
            <a:lvl6pPr marL="0" marR="0" lvl="5"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6pPr>
            <a:lvl7pPr marL="0" marR="0" lvl="6"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7pPr>
            <a:lvl8pPr marL="0" marR="0" lvl="7"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8pPr>
            <a:lvl9pPr marL="0" marR="0" lvl="8"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grpSp>
        <p:nvGrpSpPr>
          <p:cNvPr id="953" name="Google Shape;953;p65"/>
          <p:cNvGrpSpPr/>
          <p:nvPr/>
        </p:nvGrpSpPr>
        <p:grpSpPr>
          <a:xfrm>
            <a:off x="210374" y="4901431"/>
            <a:ext cx="2455687" cy="184725"/>
            <a:chOff x="280498" y="6535266"/>
            <a:chExt cx="3274249" cy="246300"/>
          </a:xfrm>
        </p:grpSpPr>
        <p:sp>
          <p:nvSpPr>
            <p:cNvPr id="954" name="Google Shape;954;p65"/>
            <p:cNvSpPr/>
            <p:nvPr/>
          </p:nvSpPr>
          <p:spPr>
            <a:xfrm>
              <a:off x="454547" y="6535266"/>
              <a:ext cx="31002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b="0" i="0" u="none" strike="noStrike" cap="none">
                  <a:solidFill>
                    <a:schemeClr val="accent6"/>
                  </a:solidFill>
                  <a:latin typeface="Arial"/>
                  <a:ea typeface="Arial"/>
                  <a:cs typeface="Arial"/>
                  <a:sym typeface="Arial"/>
                </a:rPr>
                <a:t>© 2019 Snowflake Computing Inc. All Rights Reserved.</a:t>
              </a:r>
              <a:endParaRPr sz="600" b="0" i="0" u="none" strike="noStrike" cap="none">
                <a:solidFill>
                  <a:schemeClr val="accent6"/>
                </a:solidFill>
                <a:latin typeface="Arial"/>
                <a:ea typeface="Arial"/>
                <a:cs typeface="Arial"/>
                <a:sym typeface="Arial"/>
              </a:endParaRPr>
            </a:p>
          </p:txBody>
        </p:sp>
        <p:grpSp>
          <p:nvGrpSpPr>
            <p:cNvPr id="955" name="Google Shape;955;p65"/>
            <p:cNvGrpSpPr/>
            <p:nvPr/>
          </p:nvGrpSpPr>
          <p:grpSpPr>
            <a:xfrm>
              <a:off x="280498" y="6541477"/>
              <a:ext cx="180165" cy="177825"/>
              <a:chOff x="2940050" y="1514476"/>
              <a:chExt cx="4643439" cy="4583106"/>
            </a:xfrm>
          </p:grpSpPr>
          <p:sp>
            <p:nvSpPr>
              <p:cNvPr id="956" name="Google Shape;956;p65"/>
              <p:cNvSpPr/>
              <p:nvPr/>
            </p:nvSpPr>
            <p:spPr>
              <a:xfrm>
                <a:off x="5507046" y="1514476"/>
                <a:ext cx="1576386" cy="1741477"/>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accent1">
                  <a:alpha val="498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957" name="Google Shape;957;p65"/>
              <p:cNvSpPr/>
              <p:nvPr/>
            </p:nvSpPr>
            <p:spPr>
              <a:xfrm>
                <a:off x="5970579" y="2924163"/>
                <a:ext cx="1612910"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accent1">
                  <a:alpha val="498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958" name="Google Shape;958;p65"/>
              <p:cNvSpPr/>
              <p:nvPr/>
            </p:nvSpPr>
            <p:spPr>
              <a:xfrm>
                <a:off x="5499113" y="4398972"/>
                <a:ext cx="1590674" cy="1698610"/>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accent1">
                  <a:alpha val="498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959" name="Google Shape;959;p65"/>
              <p:cNvSpPr/>
              <p:nvPr/>
            </p:nvSpPr>
            <p:spPr>
              <a:xfrm>
                <a:off x="3435345" y="4359275"/>
                <a:ext cx="1571618"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accent1">
                  <a:alpha val="498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960" name="Google Shape;960;p65"/>
              <p:cNvSpPr/>
              <p:nvPr/>
            </p:nvSpPr>
            <p:spPr>
              <a:xfrm>
                <a:off x="2940050" y="2924163"/>
                <a:ext cx="1606543" cy="1771643"/>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accent1">
                  <a:alpha val="498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961" name="Google Shape;961;p65"/>
              <p:cNvSpPr/>
              <p:nvPr/>
            </p:nvSpPr>
            <p:spPr>
              <a:xfrm>
                <a:off x="3424242" y="1514476"/>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accent1">
                  <a:alpha val="498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962" name="Google Shape;962;p65"/>
              <p:cNvSpPr/>
              <p:nvPr/>
            </p:nvSpPr>
            <p:spPr>
              <a:xfrm>
                <a:off x="4724395" y="3267085"/>
                <a:ext cx="1071556"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accent1">
                  <a:alpha val="498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spTree>
  </p:cSld>
  <p:clrMapOvr>
    <a:masterClrMapping/>
  </p:clrMapOvr>
  <p:extLst>
    <p:ext uri="{DCECCB84-F9BA-43D5-87BE-67443E8EF086}">
      <p15:sldGuideLst xmlns:p15="http://schemas.microsoft.com/office/powerpoint/2012/main">
        <p15:guide id="1" orient="horz" pos="317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963"/>
        <p:cNvGrpSpPr/>
        <p:nvPr/>
      </p:nvGrpSpPr>
      <p:grpSpPr>
        <a:xfrm>
          <a:off x="0" y="0"/>
          <a:ext cx="0" cy="0"/>
          <a:chOff x="0" y="0"/>
          <a:chExt cx="0" cy="0"/>
        </a:xfrm>
      </p:grpSpPr>
      <p:sp>
        <p:nvSpPr>
          <p:cNvPr id="964" name="Google Shape;964;p66"/>
          <p:cNvSpPr txBox="1">
            <a:spLocks noGrp="1"/>
          </p:cNvSpPr>
          <p:nvPr>
            <p:ph type="title"/>
          </p:nvPr>
        </p:nvSpPr>
        <p:spPr>
          <a:xfrm>
            <a:off x="428626" y="117873"/>
            <a:ext cx="8429700" cy="5454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SzPts val="33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65" name="Google Shape;965;p66"/>
          <p:cNvSpPr txBox="1">
            <a:spLocks noGrp="1"/>
          </p:cNvSpPr>
          <p:nvPr>
            <p:ph type="body" idx="1"/>
          </p:nvPr>
        </p:nvSpPr>
        <p:spPr>
          <a:xfrm>
            <a:off x="428625" y="926307"/>
            <a:ext cx="4053000" cy="3708900"/>
          </a:xfrm>
          <a:prstGeom prst="rect">
            <a:avLst/>
          </a:prstGeom>
          <a:noFill/>
          <a:ln>
            <a:noFill/>
          </a:ln>
        </p:spPr>
        <p:txBody>
          <a:bodyPr spcFirstLastPara="1" wrap="square" lIns="68575" tIns="34275" rIns="68575" bIns="34275" anchor="t" anchorCtr="0">
            <a:noAutofit/>
          </a:bodyPr>
          <a:lstStyle>
            <a:lvl1pPr marL="457200" lvl="0" indent="-361950" algn="l" rtl="0">
              <a:lnSpc>
                <a:spcPct val="90000"/>
              </a:lnSpc>
              <a:spcBef>
                <a:spcPts val="800"/>
              </a:spcBef>
              <a:spcAft>
                <a:spcPts val="0"/>
              </a:spcAft>
              <a:buSzPts val="2100"/>
              <a:buChar char="•"/>
              <a:defRPr/>
            </a:lvl1pPr>
            <a:lvl2pPr marL="914400" lvl="1" indent="-342900" algn="l" rtl="0">
              <a:lnSpc>
                <a:spcPct val="90000"/>
              </a:lnSpc>
              <a:spcBef>
                <a:spcPts val="400"/>
              </a:spcBef>
              <a:spcAft>
                <a:spcPts val="0"/>
              </a:spcAft>
              <a:buSzPts val="1800"/>
              <a:buChar char="•"/>
              <a:defRPr/>
            </a:lvl2pPr>
            <a:lvl3pPr marL="1371600" lvl="2" indent="-323850" algn="l" rtl="0">
              <a:lnSpc>
                <a:spcPct val="90000"/>
              </a:lnSpc>
              <a:spcBef>
                <a:spcPts val="400"/>
              </a:spcBef>
              <a:spcAft>
                <a:spcPts val="0"/>
              </a:spcAft>
              <a:buSzPts val="1500"/>
              <a:buChar char="•"/>
              <a:defRPr/>
            </a:lvl3pPr>
            <a:lvl4pPr marL="1828800" lvl="3" indent="-317500" algn="l" rtl="0">
              <a:lnSpc>
                <a:spcPct val="90000"/>
              </a:lnSpc>
              <a:spcBef>
                <a:spcPts val="400"/>
              </a:spcBef>
              <a:spcAft>
                <a:spcPts val="0"/>
              </a:spcAft>
              <a:buSzPts val="1400"/>
              <a:buChar char="•"/>
              <a:defRPr/>
            </a:lvl4pPr>
            <a:lvl5pPr marL="2286000" lvl="4" indent="-317500" algn="l" rtl="0">
              <a:lnSpc>
                <a:spcPct val="90000"/>
              </a:lnSpc>
              <a:spcBef>
                <a:spcPts val="400"/>
              </a:spcBef>
              <a:spcAft>
                <a:spcPts val="0"/>
              </a:spcAft>
              <a:buSzPts val="1400"/>
              <a:buChar char="•"/>
              <a:defRPr/>
            </a:lvl5pPr>
            <a:lvl6pPr marL="2743200" lvl="5" indent="-317500" algn="l" rtl="0">
              <a:lnSpc>
                <a:spcPct val="90000"/>
              </a:lnSpc>
              <a:spcBef>
                <a:spcPts val="400"/>
              </a:spcBef>
              <a:spcAft>
                <a:spcPts val="0"/>
              </a:spcAft>
              <a:buSzPts val="1400"/>
              <a:buChar char="•"/>
              <a:defRPr/>
            </a:lvl6pPr>
            <a:lvl7pPr marL="3200400" lvl="6" indent="-317500" algn="l" rtl="0">
              <a:lnSpc>
                <a:spcPct val="90000"/>
              </a:lnSpc>
              <a:spcBef>
                <a:spcPts val="400"/>
              </a:spcBef>
              <a:spcAft>
                <a:spcPts val="0"/>
              </a:spcAft>
              <a:buSzPts val="1400"/>
              <a:buChar char="•"/>
              <a:defRPr/>
            </a:lvl7pPr>
            <a:lvl8pPr marL="3657600" lvl="7" indent="-317500" algn="l" rtl="0">
              <a:lnSpc>
                <a:spcPct val="90000"/>
              </a:lnSpc>
              <a:spcBef>
                <a:spcPts val="400"/>
              </a:spcBef>
              <a:spcAft>
                <a:spcPts val="0"/>
              </a:spcAft>
              <a:buSzPts val="1400"/>
              <a:buChar char="•"/>
              <a:defRPr/>
            </a:lvl8pPr>
            <a:lvl9pPr marL="4114800" lvl="8" indent="-317500" algn="l" rtl="0">
              <a:lnSpc>
                <a:spcPct val="90000"/>
              </a:lnSpc>
              <a:spcBef>
                <a:spcPts val="400"/>
              </a:spcBef>
              <a:spcAft>
                <a:spcPts val="0"/>
              </a:spcAft>
              <a:buSzPts val="1400"/>
              <a:buChar char="•"/>
              <a:defRPr/>
            </a:lvl9pPr>
          </a:lstStyle>
          <a:p>
            <a:endParaRPr/>
          </a:p>
        </p:txBody>
      </p:sp>
      <p:sp>
        <p:nvSpPr>
          <p:cNvPr id="966" name="Google Shape;966;p66"/>
          <p:cNvSpPr txBox="1">
            <a:spLocks noGrp="1"/>
          </p:cNvSpPr>
          <p:nvPr>
            <p:ph type="body" idx="2"/>
          </p:nvPr>
        </p:nvSpPr>
        <p:spPr>
          <a:xfrm>
            <a:off x="4633914" y="926307"/>
            <a:ext cx="4054500" cy="3708900"/>
          </a:xfrm>
          <a:prstGeom prst="rect">
            <a:avLst/>
          </a:prstGeom>
          <a:noFill/>
          <a:ln>
            <a:noFill/>
          </a:ln>
        </p:spPr>
        <p:txBody>
          <a:bodyPr spcFirstLastPara="1" wrap="square" lIns="68575" tIns="34275" rIns="68575" bIns="34275" anchor="t" anchorCtr="0">
            <a:noAutofit/>
          </a:bodyPr>
          <a:lstStyle>
            <a:lvl1pPr marL="457200" lvl="0" indent="-361950" algn="l" rtl="0">
              <a:lnSpc>
                <a:spcPct val="90000"/>
              </a:lnSpc>
              <a:spcBef>
                <a:spcPts val="800"/>
              </a:spcBef>
              <a:spcAft>
                <a:spcPts val="0"/>
              </a:spcAft>
              <a:buSzPts val="2100"/>
              <a:buChar char="•"/>
              <a:defRPr/>
            </a:lvl1pPr>
            <a:lvl2pPr marL="914400" lvl="1" indent="-342900" algn="l" rtl="0">
              <a:lnSpc>
                <a:spcPct val="90000"/>
              </a:lnSpc>
              <a:spcBef>
                <a:spcPts val="400"/>
              </a:spcBef>
              <a:spcAft>
                <a:spcPts val="0"/>
              </a:spcAft>
              <a:buSzPts val="1800"/>
              <a:buChar char="•"/>
              <a:defRPr/>
            </a:lvl2pPr>
            <a:lvl3pPr marL="1371600" lvl="2" indent="-323850" algn="l" rtl="0">
              <a:lnSpc>
                <a:spcPct val="90000"/>
              </a:lnSpc>
              <a:spcBef>
                <a:spcPts val="400"/>
              </a:spcBef>
              <a:spcAft>
                <a:spcPts val="0"/>
              </a:spcAft>
              <a:buSzPts val="1500"/>
              <a:buChar char="•"/>
              <a:defRPr/>
            </a:lvl3pPr>
            <a:lvl4pPr marL="1828800" lvl="3" indent="-317500" algn="l" rtl="0">
              <a:lnSpc>
                <a:spcPct val="90000"/>
              </a:lnSpc>
              <a:spcBef>
                <a:spcPts val="400"/>
              </a:spcBef>
              <a:spcAft>
                <a:spcPts val="0"/>
              </a:spcAft>
              <a:buSzPts val="1400"/>
              <a:buChar char="•"/>
              <a:defRPr/>
            </a:lvl4pPr>
            <a:lvl5pPr marL="2286000" lvl="4" indent="-317500" algn="l" rtl="0">
              <a:lnSpc>
                <a:spcPct val="90000"/>
              </a:lnSpc>
              <a:spcBef>
                <a:spcPts val="400"/>
              </a:spcBef>
              <a:spcAft>
                <a:spcPts val="0"/>
              </a:spcAft>
              <a:buSzPts val="1400"/>
              <a:buChar char="•"/>
              <a:defRPr/>
            </a:lvl5pPr>
            <a:lvl6pPr marL="2743200" lvl="5" indent="-317500" algn="l" rtl="0">
              <a:lnSpc>
                <a:spcPct val="90000"/>
              </a:lnSpc>
              <a:spcBef>
                <a:spcPts val="400"/>
              </a:spcBef>
              <a:spcAft>
                <a:spcPts val="0"/>
              </a:spcAft>
              <a:buSzPts val="1400"/>
              <a:buChar char="•"/>
              <a:defRPr/>
            </a:lvl6pPr>
            <a:lvl7pPr marL="3200400" lvl="6" indent="-317500" algn="l" rtl="0">
              <a:lnSpc>
                <a:spcPct val="90000"/>
              </a:lnSpc>
              <a:spcBef>
                <a:spcPts val="400"/>
              </a:spcBef>
              <a:spcAft>
                <a:spcPts val="0"/>
              </a:spcAft>
              <a:buSzPts val="1400"/>
              <a:buChar char="•"/>
              <a:defRPr/>
            </a:lvl7pPr>
            <a:lvl8pPr marL="3657600" lvl="7" indent="-317500" algn="l" rtl="0">
              <a:lnSpc>
                <a:spcPct val="90000"/>
              </a:lnSpc>
              <a:spcBef>
                <a:spcPts val="400"/>
              </a:spcBef>
              <a:spcAft>
                <a:spcPts val="0"/>
              </a:spcAft>
              <a:buSzPts val="1400"/>
              <a:buChar char="•"/>
              <a:defRPr/>
            </a:lvl8pPr>
            <a:lvl9pPr marL="4114800" lvl="8" indent="-317500" algn="l" rtl="0">
              <a:lnSpc>
                <a:spcPct val="90000"/>
              </a:lnSpc>
              <a:spcBef>
                <a:spcPts val="400"/>
              </a:spcBef>
              <a:spcAft>
                <a:spcPts val="0"/>
              </a:spcAft>
              <a:buSzPts val="1400"/>
              <a:buChar char="•"/>
              <a:defRPr/>
            </a:lvl9pPr>
          </a:lstStyle>
          <a:p>
            <a:endParaRPr/>
          </a:p>
        </p:txBody>
      </p:sp>
      <p:sp>
        <p:nvSpPr>
          <p:cNvPr id="967" name="Google Shape;967;p66"/>
          <p:cNvSpPr txBox="1">
            <a:spLocks noGrp="1"/>
          </p:cNvSpPr>
          <p:nvPr>
            <p:ph type="ftr" idx="11"/>
          </p:nvPr>
        </p:nvSpPr>
        <p:spPr>
          <a:xfrm>
            <a:off x="2809875" y="4930379"/>
            <a:ext cx="3587700" cy="198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68"/>
        <p:cNvGrpSpPr/>
        <p:nvPr/>
      </p:nvGrpSpPr>
      <p:grpSpPr>
        <a:xfrm>
          <a:off x="0" y="0"/>
          <a:ext cx="0" cy="0"/>
          <a:chOff x="0" y="0"/>
          <a:chExt cx="0" cy="0"/>
        </a:xfrm>
      </p:grpSpPr>
      <p:sp>
        <p:nvSpPr>
          <p:cNvPr id="969" name="Google Shape;969;p6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SzPts val="33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70" name="Google Shape;970;p67"/>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Multi-use">
  <p:cSld name="Multi-use">
    <p:spTree>
      <p:nvGrpSpPr>
        <p:cNvPr id="1" name="Shape 971"/>
        <p:cNvGrpSpPr/>
        <p:nvPr/>
      </p:nvGrpSpPr>
      <p:grpSpPr>
        <a:xfrm>
          <a:off x="0" y="0"/>
          <a:ext cx="0" cy="0"/>
          <a:chOff x="0" y="0"/>
          <a:chExt cx="0" cy="0"/>
        </a:xfrm>
      </p:grpSpPr>
      <p:sp>
        <p:nvSpPr>
          <p:cNvPr id="972" name="Google Shape;972;p68"/>
          <p:cNvSpPr txBox="1">
            <a:spLocks noGrp="1"/>
          </p:cNvSpPr>
          <p:nvPr>
            <p:ph type="body" idx="1"/>
          </p:nvPr>
        </p:nvSpPr>
        <p:spPr>
          <a:xfrm>
            <a:off x="376430" y="367690"/>
            <a:ext cx="8391000" cy="479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accent2"/>
              </a:buClr>
              <a:buSzPts val="2400"/>
              <a:buFont typeface="Arial"/>
              <a:buNone/>
              <a:defRPr sz="2400" b="1" i="0" u="none" strike="noStrike" cap="none">
                <a:solidFill>
                  <a:schemeClr val="accent2"/>
                </a:solidFill>
                <a:latin typeface="Avenir"/>
                <a:ea typeface="Avenir"/>
                <a:cs typeface="Avenir"/>
                <a:sym typeface="Avenir"/>
              </a:defRPr>
            </a:lvl1pPr>
            <a:lvl2pPr marL="914400" marR="0" lvl="1" indent="-342900" algn="l" rtl="0">
              <a:lnSpc>
                <a:spcPct val="90000"/>
              </a:lnSpc>
              <a:spcBef>
                <a:spcPts val="400"/>
              </a:spcBef>
              <a:spcAft>
                <a:spcPts val="0"/>
              </a:spcAft>
              <a:buClr>
                <a:schemeClr val="accent2"/>
              </a:buClr>
              <a:buSzPts val="1800"/>
              <a:buFont typeface="Arial"/>
              <a:buChar char="•"/>
              <a:defRPr sz="1800" b="0" i="0" u="none" strike="noStrike" cap="none">
                <a:solidFill>
                  <a:schemeClr val="accent2"/>
                </a:solidFill>
                <a:latin typeface="Avenir"/>
                <a:ea typeface="Avenir"/>
                <a:cs typeface="Avenir"/>
                <a:sym typeface="Avenir"/>
              </a:defRPr>
            </a:lvl2pPr>
            <a:lvl3pPr marL="1371600" marR="0" lvl="2" indent="-323850" algn="l" rtl="0">
              <a:lnSpc>
                <a:spcPct val="90000"/>
              </a:lnSpc>
              <a:spcBef>
                <a:spcPts val="400"/>
              </a:spcBef>
              <a:spcAft>
                <a:spcPts val="0"/>
              </a:spcAft>
              <a:buClr>
                <a:schemeClr val="accent2"/>
              </a:buClr>
              <a:buSzPts val="1500"/>
              <a:buFont typeface="Arial"/>
              <a:buChar char="•"/>
              <a:defRPr sz="1500" b="0" i="0" u="none" strike="noStrike" cap="none">
                <a:solidFill>
                  <a:schemeClr val="accent2"/>
                </a:solidFill>
                <a:latin typeface="Avenir"/>
                <a:ea typeface="Avenir"/>
                <a:cs typeface="Avenir"/>
                <a:sym typeface="Avenir"/>
              </a:defRPr>
            </a:lvl3pPr>
            <a:lvl4pPr marL="1828800" marR="0" lvl="3" indent="-317500" algn="l" rtl="0">
              <a:lnSpc>
                <a:spcPct val="90000"/>
              </a:lnSpc>
              <a:spcBef>
                <a:spcPts val="400"/>
              </a:spcBef>
              <a:spcAft>
                <a:spcPts val="0"/>
              </a:spcAft>
              <a:buClr>
                <a:schemeClr val="accent2"/>
              </a:buClr>
              <a:buSzPts val="1400"/>
              <a:buFont typeface="Arial"/>
              <a:buChar char="•"/>
              <a:defRPr sz="1400" b="0" i="0" u="none" strike="noStrike" cap="none">
                <a:solidFill>
                  <a:schemeClr val="accent2"/>
                </a:solidFill>
                <a:latin typeface="Avenir"/>
                <a:ea typeface="Avenir"/>
                <a:cs typeface="Avenir"/>
                <a:sym typeface="Avenir"/>
              </a:defRPr>
            </a:lvl4pPr>
            <a:lvl5pPr marL="2286000" marR="0" lvl="4" indent="-317500" algn="l" rtl="0">
              <a:lnSpc>
                <a:spcPct val="90000"/>
              </a:lnSpc>
              <a:spcBef>
                <a:spcPts val="400"/>
              </a:spcBef>
              <a:spcAft>
                <a:spcPts val="0"/>
              </a:spcAft>
              <a:buClr>
                <a:schemeClr val="accent2"/>
              </a:buClr>
              <a:buSzPts val="1400"/>
              <a:buFont typeface="Arial"/>
              <a:buChar char="•"/>
              <a:defRPr sz="1400" b="0" i="0" u="none" strike="noStrike" cap="none">
                <a:solidFill>
                  <a:schemeClr val="accent2"/>
                </a:solidFill>
                <a:latin typeface="Avenir"/>
                <a:ea typeface="Avenir"/>
                <a:cs typeface="Avenir"/>
                <a:sym typeface="Avenir"/>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9pPr>
          </a:lstStyle>
          <a:p>
            <a:endParaRPr/>
          </a:p>
        </p:txBody>
      </p:sp>
      <p:sp>
        <p:nvSpPr>
          <p:cNvPr id="973" name="Google Shape;973;p68"/>
          <p:cNvSpPr txBox="1">
            <a:spLocks noGrp="1"/>
          </p:cNvSpPr>
          <p:nvPr>
            <p:ph type="sldNum" idx="12"/>
          </p:nvPr>
        </p:nvSpPr>
        <p:spPr>
          <a:xfrm>
            <a:off x="8635568" y="4901450"/>
            <a:ext cx="342900" cy="1617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venir"/>
                <a:ea typeface="Avenir"/>
                <a:cs typeface="Avenir"/>
                <a:sym typeface="Avenir"/>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venir"/>
                <a:ea typeface="Avenir"/>
                <a:cs typeface="Avenir"/>
                <a:sym typeface="Avenir"/>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venir"/>
                <a:ea typeface="Avenir"/>
                <a:cs typeface="Avenir"/>
                <a:sym typeface="Avenir"/>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venir"/>
                <a:ea typeface="Avenir"/>
                <a:cs typeface="Avenir"/>
                <a:sym typeface="Avenir"/>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venir"/>
                <a:ea typeface="Avenir"/>
                <a:cs typeface="Avenir"/>
                <a:sym typeface="Avenir"/>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venir"/>
                <a:ea typeface="Avenir"/>
                <a:cs typeface="Avenir"/>
                <a:sym typeface="Avenir"/>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venir"/>
                <a:ea typeface="Avenir"/>
                <a:cs typeface="Avenir"/>
                <a:sym typeface="Avenir"/>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venir"/>
                <a:ea typeface="Avenir"/>
                <a:cs typeface="Avenir"/>
                <a:sym typeface="Avenir"/>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237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974"/>
        <p:cNvGrpSpPr/>
        <p:nvPr/>
      </p:nvGrpSpPr>
      <p:grpSpPr>
        <a:xfrm>
          <a:off x="0" y="0"/>
          <a:ext cx="0" cy="0"/>
          <a:chOff x="0" y="0"/>
          <a:chExt cx="0" cy="0"/>
        </a:xfrm>
      </p:grpSpPr>
      <p:pic>
        <p:nvPicPr>
          <p:cNvPr id="975" name="Google Shape;975;p69"/>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76" name="Google Shape;976;p69"/>
          <p:cNvSpPr/>
          <p:nvPr/>
        </p:nvSpPr>
        <p:spPr>
          <a:xfrm>
            <a:off x="4115009" y="3036749"/>
            <a:ext cx="139574" cy="113509"/>
          </a:xfrm>
          <a:custGeom>
            <a:avLst/>
            <a:gdLst/>
            <a:ahLst/>
            <a:cxnLst/>
            <a:rect l="l" t="t" r="r" b="b"/>
            <a:pathLst>
              <a:path w="940" h="764" extrusionOk="0">
                <a:moveTo>
                  <a:pt x="296" y="764"/>
                </a:moveTo>
                <a:cubicBezTo>
                  <a:pt x="650" y="764"/>
                  <a:pt x="844" y="470"/>
                  <a:pt x="844" y="215"/>
                </a:cubicBezTo>
                <a:cubicBezTo>
                  <a:pt x="844" y="207"/>
                  <a:pt x="844" y="199"/>
                  <a:pt x="844" y="190"/>
                </a:cubicBezTo>
                <a:cubicBezTo>
                  <a:pt x="881" y="163"/>
                  <a:pt x="914" y="129"/>
                  <a:pt x="940" y="91"/>
                </a:cubicBezTo>
                <a:cubicBezTo>
                  <a:pt x="905" y="106"/>
                  <a:pt x="868" y="116"/>
                  <a:pt x="829" y="121"/>
                </a:cubicBezTo>
                <a:cubicBezTo>
                  <a:pt x="869" y="97"/>
                  <a:pt x="900" y="59"/>
                  <a:pt x="914" y="14"/>
                </a:cubicBezTo>
                <a:cubicBezTo>
                  <a:pt x="877" y="36"/>
                  <a:pt x="835" y="52"/>
                  <a:pt x="791" y="61"/>
                </a:cubicBezTo>
                <a:cubicBezTo>
                  <a:pt x="756" y="24"/>
                  <a:pt x="706" y="0"/>
                  <a:pt x="651" y="0"/>
                </a:cubicBezTo>
                <a:cubicBezTo>
                  <a:pt x="544" y="0"/>
                  <a:pt x="458" y="86"/>
                  <a:pt x="458" y="193"/>
                </a:cubicBezTo>
                <a:cubicBezTo>
                  <a:pt x="458" y="208"/>
                  <a:pt x="460" y="223"/>
                  <a:pt x="463" y="237"/>
                </a:cubicBezTo>
                <a:cubicBezTo>
                  <a:pt x="303" y="229"/>
                  <a:pt x="160" y="152"/>
                  <a:pt x="65" y="35"/>
                </a:cubicBezTo>
                <a:cubicBezTo>
                  <a:pt x="49" y="64"/>
                  <a:pt x="39" y="97"/>
                  <a:pt x="39" y="132"/>
                </a:cubicBezTo>
                <a:cubicBezTo>
                  <a:pt x="39" y="199"/>
                  <a:pt x="73" y="258"/>
                  <a:pt x="125" y="293"/>
                </a:cubicBezTo>
                <a:cubicBezTo>
                  <a:pt x="93" y="292"/>
                  <a:pt x="64" y="283"/>
                  <a:pt x="38" y="269"/>
                </a:cubicBezTo>
                <a:cubicBezTo>
                  <a:pt x="38" y="270"/>
                  <a:pt x="38" y="270"/>
                  <a:pt x="38" y="271"/>
                </a:cubicBezTo>
                <a:cubicBezTo>
                  <a:pt x="38" y="365"/>
                  <a:pt x="104" y="443"/>
                  <a:pt x="192" y="460"/>
                </a:cubicBezTo>
                <a:cubicBezTo>
                  <a:pt x="176" y="465"/>
                  <a:pt x="159" y="467"/>
                  <a:pt x="142" y="467"/>
                </a:cubicBezTo>
                <a:cubicBezTo>
                  <a:pt x="129" y="467"/>
                  <a:pt x="117" y="466"/>
                  <a:pt x="105" y="464"/>
                </a:cubicBezTo>
                <a:cubicBezTo>
                  <a:pt x="130" y="540"/>
                  <a:pt x="201" y="596"/>
                  <a:pt x="285" y="597"/>
                </a:cubicBezTo>
                <a:cubicBezTo>
                  <a:pt x="219" y="649"/>
                  <a:pt x="136" y="680"/>
                  <a:pt x="46" y="680"/>
                </a:cubicBezTo>
                <a:cubicBezTo>
                  <a:pt x="30" y="680"/>
                  <a:pt x="15" y="679"/>
                  <a:pt x="0" y="677"/>
                </a:cubicBezTo>
                <a:cubicBezTo>
                  <a:pt x="85" y="732"/>
                  <a:pt x="187" y="764"/>
                  <a:pt x="296" y="764"/>
                </a:cubicBezTo>
              </a:path>
            </a:pathLst>
          </a:custGeom>
          <a:solidFill>
            <a:srgbClr val="0D5D7B">
              <a:alpha val="2745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77" name="Google Shape;977;p69"/>
          <p:cNvSpPr/>
          <p:nvPr/>
        </p:nvSpPr>
        <p:spPr>
          <a:xfrm>
            <a:off x="4365370" y="3032915"/>
            <a:ext cx="29138" cy="121174"/>
          </a:xfrm>
          <a:custGeom>
            <a:avLst/>
            <a:gdLst/>
            <a:ahLst/>
            <a:cxnLst/>
            <a:rect l="l" t="t" r="r" b="b"/>
            <a:pathLst>
              <a:path w="235" h="978" extrusionOk="0">
                <a:moveTo>
                  <a:pt x="16" y="325"/>
                </a:moveTo>
                <a:cubicBezTo>
                  <a:pt x="219" y="325"/>
                  <a:pt x="219" y="325"/>
                  <a:pt x="219" y="325"/>
                </a:cubicBezTo>
                <a:cubicBezTo>
                  <a:pt x="219" y="978"/>
                  <a:pt x="219" y="978"/>
                  <a:pt x="219" y="978"/>
                </a:cubicBezTo>
                <a:cubicBezTo>
                  <a:pt x="16" y="978"/>
                  <a:pt x="16" y="978"/>
                  <a:pt x="16" y="978"/>
                </a:cubicBezTo>
                <a:lnTo>
                  <a:pt x="16" y="325"/>
                </a:lnTo>
                <a:close/>
                <a:moveTo>
                  <a:pt x="118" y="0"/>
                </a:moveTo>
                <a:cubicBezTo>
                  <a:pt x="183" y="0"/>
                  <a:pt x="235" y="53"/>
                  <a:pt x="235" y="118"/>
                </a:cubicBezTo>
                <a:cubicBezTo>
                  <a:pt x="235" y="183"/>
                  <a:pt x="183" y="236"/>
                  <a:pt x="118" y="236"/>
                </a:cubicBezTo>
                <a:cubicBezTo>
                  <a:pt x="52" y="236"/>
                  <a:pt x="0" y="183"/>
                  <a:pt x="0" y="118"/>
                </a:cubicBezTo>
                <a:cubicBezTo>
                  <a:pt x="0" y="53"/>
                  <a:pt x="52" y="0"/>
                  <a:pt x="118" y="0"/>
                </a:cubicBezTo>
              </a:path>
            </a:pathLst>
          </a:custGeom>
          <a:solidFill>
            <a:srgbClr val="0D5D7B">
              <a:alpha val="2745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78" name="Google Shape;978;p69"/>
          <p:cNvSpPr/>
          <p:nvPr/>
        </p:nvSpPr>
        <p:spPr>
          <a:xfrm>
            <a:off x="4408307" y="3071229"/>
            <a:ext cx="78378" cy="82861"/>
          </a:xfrm>
          <a:custGeom>
            <a:avLst/>
            <a:gdLst/>
            <a:ahLst/>
            <a:cxnLst/>
            <a:rect l="l" t="t" r="r" b="b"/>
            <a:pathLst>
              <a:path w="633" h="669" extrusionOk="0">
                <a:moveTo>
                  <a:pt x="0" y="16"/>
                </a:moveTo>
                <a:cubicBezTo>
                  <a:pt x="194" y="16"/>
                  <a:pt x="194" y="16"/>
                  <a:pt x="194" y="16"/>
                </a:cubicBezTo>
                <a:cubicBezTo>
                  <a:pt x="194" y="105"/>
                  <a:pt x="194" y="105"/>
                  <a:pt x="194" y="105"/>
                </a:cubicBezTo>
                <a:cubicBezTo>
                  <a:pt x="197" y="105"/>
                  <a:pt x="197" y="105"/>
                  <a:pt x="197" y="105"/>
                </a:cubicBezTo>
                <a:cubicBezTo>
                  <a:pt x="224" y="54"/>
                  <a:pt x="291" y="0"/>
                  <a:pt x="389" y="0"/>
                </a:cubicBezTo>
                <a:cubicBezTo>
                  <a:pt x="595" y="0"/>
                  <a:pt x="633" y="135"/>
                  <a:pt x="633" y="311"/>
                </a:cubicBezTo>
                <a:cubicBezTo>
                  <a:pt x="633" y="669"/>
                  <a:pt x="633" y="669"/>
                  <a:pt x="633" y="669"/>
                </a:cubicBezTo>
                <a:cubicBezTo>
                  <a:pt x="430" y="669"/>
                  <a:pt x="430" y="669"/>
                  <a:pt x="430" y="669"/>
                </a:cubicBezTo>
                <a:cubicBezTo>
                  <a:pt x="430" y="352"/>
                  <a:pt x="430" y="352"/>
                  <a:pt x="430" y="352"/>
                </a:cubicBezTo>
                <a:cubicBezTo>
                  <a:pt x="430" y="276"/>
                  <a:pt x="429" y="178"/>
                  <a:pt x="324" y="178"/>
                </a:cubicBezTo>
                <a:cubicBezTo>
                  <a:pt x="219" y="178"/>
                  <a:pt x="203" y="261"/>
                  <a:pt x="203" y="346"/>
                </a:cubicBezTo>
                <a:cubicBezTo>
                  <a:pt x="203" y="669"/>
                  <a:pt x="203" y="669"/>
                  <a:pt x="203" y="669"/>
                </a:cubicBezTo>
                <a:cubicBezTo>
                  <a:pt x="0" y="669"/>
                  <a:pt x="0" y="669"/>
                  <a:pt x="0" y="669"/>
                </a:cubicBezTo>
                <a:lnTo>
                  <a:pt x="0" y="16"/>
                </a:lnTo>
                <a:close/>
              </a:path>
            </a:pathLst>
          </a:custGeom>
          <a:solidFill>
            <a:srgbClr val="0D5D7B">
              <a:alpha val="2745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79" name="Google Shape;979;p69"/>
          <p:cNvSpPr/>
          <p:nvPr/>
        </p:nvSpPr>
        <p:spPr>
          <a:xfrm>
            <a:off x="4597472" y="3054338"/>
            <a:ext cx="128559" cy="90081"/>
          </a:xfrm>
          <a:custGeom>
            <a:avLst/>
            <a:gdLst/>
            <a:ahLst/>
            <a:cxnLst/>
            <a:rect l="l" t="t" r="r" b="b"/>
            <a:pathLst>
              <a:path w="486" h="340" extrusionOk="0">
                <a:moveTo>
                  <a:pt x="476" y="53"/>
                </a:moveTo>
                <a:cubicBezTo>
                  <a:pt x="470" y="32"/>
                  <a:pt x="454" y="16"/>
                  <a:pt x="433" y="10"/>
                </a:cubicBezTo>
                <a:cubicBezTo>
                  <a:pt x="395" y="0"/>
                  <a:pt x="243" y="0"/>
                  <a:pt x="243" y="0"/>
                </a:cubicBezTo>
                <a:cubicBezTo>
                  <a:pt x="243" y="0"/>
                  <a:pt x="91" y="0"/>
                  <a:pt x="53" y="10"/>
                </a:cubicBezTo>
                <a:cubicBezTo>
                  <a:pt x="32" y="16"/>
                  <a:pt x="16" y="32"/>
                  <a:pt x="10" y="53"/>
                </a:cubicBezTo>
                <a:cubicBezTo>
                  <a:pt x="0" y="91"/>
                  <a:pt x="0" y="170"/>
                  <a:pt x="0" y="170"/>
                </a:cubicBezTo>
                <a:cubicBezTo>
                  <a:pt x="0" y="170"/>
                  <a:pt x="0" y="249"/>
                  <a:pt x="10" y="287"/>
                </a:cubicBezTo>
                <a:cubicBezTo>
                  <a:pt x="16" y="308"/>
                  <a:pt x="32" y="324"/>
                  <a:pt x="53" y="330"/>
                </a:cubicBezTo>
                <a:cubicBezTo>
                  <a:pt x="91" y="340"/>
                  <a:pt x="243" y="340"/>
                  <a:pt x="243" y="340"/>
                </a:cubicBezTo>
                <a:cubicBezTo>
                  <a:pt x="243" y="340"/>
                  <a:pt x="395" y="340"/>
                  <a:pt x="433" y="330"/>
                </a:cubicBezTo>
                <a:cubicBezTo>
                  <a:pt x="454" y="324"/>
                  <a:pt x="470" y="308"/>
                  <a:pt x="476" y="287"/>
                </a:cubicBezTo>
                <a:cubicBezTo>
                  <a:pt x="486" y="249"/>
                  <a:pt x="486" y="170"/>
                  <a:pt x="486" y="170"/>
                </a:cubicBezTo>
                <a:cubicBezTo>
                  <a:pt x="486" y="170"/>
                  <a:pt x="486" y="91"/>
                  <a:pt x="476" y="53"/>
                </a:cubicBezTo>
                <a:close/>
                <a:moveTo>
                  <a:pt x="194" y="243"/>
                </a:moveTo>
                <a:cubicBezTo>
                  <a:pt x="194" y="97"/>
                  <a:pt x="194" y="97"/>
                  <a:pt x="194" y="97"/>
                </a:cubicBezTo>
                <a:cubicBezTo>
                  <a:pt x="321" y="170"/>
                  <a:pt x="321" y="170"/>
                  <a:pt x="321" y="170"/>
                </a:cubicBezTo>
                <a:lnTo>
                  <a:pt x="194" y="243"/>
                </a:lnTo>
                <a:close/>
              </a:path>
            </a:pathLst>
          </a:custGeom>
          <a:solidFill>
            <a:srgbClr val="0D5D7B">
              <a:alpha val="2745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80" name="Google Shape;980;p69"/>
          <p:cNvSpPr/>
          <p:nvPr/>
        </p:nvSpPr>
        <p:spPr>
          <a:xfrm>
            <a:off x="4836821" y="3039650"/>
            <a:ext cx="107633" cy="107704"/>
          </a:xfrm>
          <a:custGeom>
            <a:avLst/>
            <a:gdLst/>
            <a:ahLst/>
            <a:cxnLst/>
            <a:rect l="l" t="t" r="r" b="b"/>
            <a:pathLst>
              <a:path w="4096" h="4096" extrusionOk="0">
                <a:moveTo>
                  <a:pt x="3870" y="0"/>
                </a:moveTo>
                <a:cubicBezTo>
                  <a:pt x="226" y="0"/>
                  <a:pt x="226" y="0"/>
                  <a:pt x="226" y="0"/>
                </a:cubicBezTo>
                <a:cubicBezTo>
                  <a:pt x="101" y="0"/>
                  <a:pt x="0" y="101"/>
                  <a:pt x="0" y="226"/>
                </a:cubicBezTo>
                <a:cubicBezTo>
                  <a:pt x="0" y="3870"/>
                  <a:pt x="0" y="3870"/>
                  <a:pt x="0" y="3870"/>
                </a:cubicBezTo>
                <a:cubicBezTo>
                  <a:pt x="0" y="3995"/>
                  <a:pt x="101" y="4096"/>
                  <a:pt x="226" y="4096"/>
                </a:cubicBezTo>
                <a:cubicBezTo>
                  <a:pt x="2188" y="4096"/>
                  <a:pt x="2188" y="4096"/>
                  <a:pt x="2188" y="4096"/>
                </a:cubicBezTo>
                <a:cubicBezTo>
                  <a:pt x="2188" y="2512"/>
                  <a:pt x="2188" y="2512"/>
                  <a:pt x="2188" y="2512"/>
                </a:cubicBezTo>
                <a:cubicBezTo>
                  <a:pt x="1656" y="2512"/>
                  <a:pt x="1656" y="2512"/>
                  <a:pt x="1656" y="2512"/>
                </a:cubicBezTo>
                <a:cubicBezTo>
                  <a:pt x="1656" y="1892"/>
                  <a:pt x="1656" y="1892"/>
                  <a:pt x="1656" y="1892"/>
                </a:cubicBezTo>
                <a:cubicBezTo>
                  <a:pt x="2188" y="1892"/>
                  <a:pt x="2188" y="1892"/>
                  <a:pt x="2188" y="1892"/>
                </a:cubicBezTo>
                <a:cubicBezTo>
                  <a:pt x="2188" y="1436"/>
                  <a:pt x="2188" y="1436"/>
                  <a:pt x="2188" y="1436"/>
                </a:cubicBezTo>
                <a:cubicBezTo>
                  <a:pt x="2188" y="907"/>
                  <a:pt x="2511" y="619"/>
                  <a:pt x="2983" y="619"/>
                </a:cubicBezTo>
                <a:cubicBezTo>
                  <a:pt x="3209" y="619"/>
                  <a:pt x="3403" y="636"/>
                  <a:pt x="3460" y="643"/>
                </a:cubicBezTo>
                <a:cubicBezTo>
                  <a:pt x="3460" y="1196"/>
                  <a:pt x="3460" y="1196"/>
                  <a:pt x="3460" y="1196"/>
                </a:cubicBezTo>
                <a:cubicBezTo>
                  <a:pt x="3134" y="1196"/>
                  <a:pt x="3134" y="1196"/>
                  <a:pt x="3134" y="1196"/>
                </a:cubicBezTo>
                <a:cubicBezTo>
                  <a:pt x="2877" y="1196"/>
                  <a:pt x="2828" y="1318"/>
                  <a:pt x="2828" y="1497"/>
                </a:cubicBezTo>
                <a:cubicBezTo>
                  <a:pt x="2828" y="1892"/>
                  <a:pt x="2828" y="1892"/>
                  <a:pt x="2828" y="1892"/>
                </a:cubicBezTo>
                <a:cubicBezTo>
                  <a:pt x="3442" y="1892"/>
                  <a:pt x="3442" y="1892"/>
                  <a:pt x="3442" y="1892"/>
                </a:cubicBezTo>
                <a:cubicBezTo>
                  <a:pt x="3362" y="2512"/>
                  <a:pt x="3362" y="2512"/>
                  <a:pt x="3362" y="2512"/>
                </a:cubicBezTo>
                <a:cubicBezTo>
                  <a:pt x="2828" y="2512"/>
                  <a:pt x="2828" y="2512"/>
                  <a:pt x="2828" y="2512"/>
                </a:cubicBezTo>
                <a:cubicBezTo>
                  <a:pt x="2828" y="4096"/>
                  <a:pt x="2828" y="4096"/>
                  <a:pt x="2828" y="4096"/>
                </a:cubicBezTo>
                <a:cubicBezTo>
                  <a:pt x="3870" y="4096"/>
                  <a:pt x="3870" y="4096"/>
                  <a:pt x="3870" y="4096"/>
                </a:cubicBezTo>
                <a:cubicBezTo>
                  <a:pt x="3995" y="4096"/>
                  <a:pt x="4096" y="3995"/>
                  <a:pt x="4096" y="3870"/>
                </a:cubicBezTo>
                <a:cubicBezTo>
                  <a:pt x="4096" y="226"/>
                  <a:pt x="4096" y="226"/>
                  <a:pt x="4096" y="226"/>
                </a:cubicBezTo>
                <a:cubicBezTo>
                  <a:pt x="4096" y="101"/>
                  <a:pt x="3995" y="0"/>
                  <a:pt x="3870" y="0"/>
                </a:cubicBezTo>
                <a:close/>
              </a:path>
            </a:pathLst>
          </a:custGeom>
          <a:solidFill>
            <a:srgbClr val="0D5D7B">
              <a:alpha val="2745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81" name="Google Shape;981;p69"/>
          <p:cNvSpPr/>
          <p:nvPr/>
        </p:nvSpPr>
        <p:spPr>
          <a:xfrm>
            <a:off x="1" y="2332566"/>
            <a:ext cx="2007296" cy="2812205"/>
          </a:xfrm>
          <a:custGeom>
            <a:avLst/>
            <a:gdLst/>
            <a:ahLst/>
            <a:cxnLst/>
            <a:rect l="l" t="t" r="r" b="b"/>
            <a:pathLst>
              <a:path w="2817257" h="3946954" extrusionOk="0">
                <a:moveTo>
                  <a:pt x="0" y="0"/>
                </a:moveTo>
                <a:lnTo>
                  <a:pt x="124981" y="72324"/>
                </a:lnTo>
                <a:cubicBezTo>
                  <a:pt x="643737" y="372513"/>
                  <a:pt x="1335412" y="772766"/>
                  <a:pt x="2257644" y="1306437"/>
                </a:cubicBezTo>
                <a:cubicBezTo>
                  <a:pt x="2524543" y="1459142"/>
                  <a:pt x="2702476" y="1704105"/>
                  <a:pt x="2778733" y="1977701"/>
                </a:cubicBezTo>
                <a:cubicBezTo>
                  <a:pt x="2800975" y="2063597"/>
                  <a:pt x="2813685" y="2152675"/>
                  <a:pt x="2816862" y="2241753"/>
                </a:cubicBezTo>
                <a:cubicBezTo>
                  <a:pt x="2820039" y="2362644"/>
                  <a:pt x="2804152" y="2486716"/>
                  <a:pt x="2766024" y="2604426"/>
                </a:cubicBezTo>
                <a:cubicBezTo>
                  <a:pt x="2686589" y="2865297"/>
                  <a:pt x="2511834" y="3097535"/>
                  <a:pt x="2257644" y="3243877"/>
                </a:cubicBezTo>
                <a:cubicBezTo>
                  <a:pt x="2257644" y="3243877"/>
                  <a:pt x="2257644" y="3243877"/>
                  <a:pt x="1047065" y="3946954"/>
                </a:cubicBezTo>
                <a:cubicBezTo>
                  <a:pt x="1047065" y="3946954"/>
                  <a:pt x="1047065" y="3946954"/>
                  <a:pt x="1511" y="3946954"/>
                </a:cubicBezTo>
                <a:lnTo>
                  <a:pt x="0" y="3946954"/>
                </a:lnTo>
                <a:close/>
              </a:path>
            </a:pathLst>
          </a:custGeom>
          <a:solidFill>
            <a:srgbClr val="00A7CD">
              <a:alpha val="1451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82" name="Google Shape;982;p69"/>
          <p:cNvSpPr/>
          <p:nvPr/>
        </p:nvSpPr>
        <p:spPr>
          <a:xfrm rot="-5400000">
            <a:off x="5962841" y="1958194"/>
            <a:ext cx="2338578" cy="4032033"/>
          </a:xfrm>
          <a:custGeom>
            <a:avLst/>
            <a:gdLst/>
            <a:ahLst/>
            <a:cxnLst/>
            <a:rect l="l" t="t" r="r" b="b"/>
            <a:pathLst>
              <a:path w="3352800" h="5780692" extrusionOk="0">
                <a:moveTo>
                  <a:pt x="3352800" y="5780692"/>
                </a:moveTo>
                <a:lnTo>
                  <a:pt x="0" y="5780692"/>
                </a:lnTo>
                <a:lnTo>
                  <a:pt x="0" y="0"/>
                </a:lnTo>
                <a:close/>
              </a:path>
            </a:pathLst>
          </a:custGeom>
          <a:solidFill>
            <a:srgbClr val="66757A">
              <a:alpha val="471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83" name="Google Shape;983;p69"/>
          <p:cNvSpPr/>
          <p:nvPr/>
        </p:nvSpPr>
        <p:spPr>
          <a:xfrm>
            <a:off x="6501074" y="369735"/>
            <a:ext cx="2642925" cy="3907100"/>
          </a:xfrm>
          <a:custGeom>
            <a:avLst/>
            <a:gdLst/>
            <a:ahLst/>
            <a:cxnLst/>
            <a:rect l="l" t="t" r="r" b="b"/>
            <a:pathLst>
              <a:path w="10000" h="10000" extrusionOk="0">
                <a:moveTo>
                  <a:pt x="103" y="4497"/>
                </a:moveTo>
                <a:cubicBezTo>
                  <a:pt x="38" y="4645"/>
                  <a:pt x="9" y="4793"/>
                  <a:pt x="1" y="4941"/>
                </a:cubicBezTo>
                <a:cubicBezTo>
                  <a:pt x="-6" y="5148"/>
                  <a:pt x="30" y="5355"/>
                  <a:pt x="125" y="5553"/>
                </a:cubicBezTo>
                <a:cubicBezTo>
                  <a:pt x="234" y="5800"/>
                  <a:pt x="416" y="6027"/>
                  <a:pt x="664" y="6219"/>
                </a:cubicBezTo>
                <a:cubicBezTo>
                  <a:pt x="869" y="6382"/>
                  <a:pt x="1109" y="6520"/>
                  <a:pt x="1401" y="6634"/>
                </a:cubicBezTo>
                <a:lnTo>
                  <a:pt x="7938" y="9191"/>
                </a:lnTo>
                <a:lnTo>
                  <a:pt x="10000" y="10000"/>
                </a:lnTo>
                <a:lnTo>
                  <a:pt x="10000" y="0"/>
                </a:lnTo>
                <a:lnTo>
                  <a:pt x="1401" y="3361"/>
                </a:lnTo>
                <a:cubicBezTo>
                  <a:pt x="730" y="3623"/>
                  <a:pt x="285" y="4033"/>
                  <a:pt x="103" y="4497"/>
                </a:cubicBezTo>
                <a:close/>
              </a:path>
            </a:pathLst>
          </a:custGeom>
          <a:solidFill>
            <a:srgbClr val="2BB5E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84" name="Google Shape;984;p69"/>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929292"/>
                </a:solidFill>
                <a:latin typeface="Arial"/>
                <a:ea typeface="Arial"/>
                <a:cs typeface="Arial"/>
                <a:sym typeface="Arial"/>
              </a:rPr>
              <a:t>© 2018 Snowflake Computing Inc. All Rights Reserved</a:t>
            </a:r>
            <a:endParaRPr sz="600" b="0" i="0" u="none" strike="noStrike" cap="none">
              <a:solidFill>
                <a:srgbClr val="929292"/>
              </a:solidFill>
              <a:latin typeface="Arial"/>
              <a:ea typeface="Arial"/>
              <a:cs typeface="Arial"/>
              <a:sym typeface="Arial"/>
            </a:endParaRPr>
          </a:p>
        </p:txBody>
      </p:sp>
      <p:sp>
        <p:nvSpPr>
          <p:cNvPr id="985" name="Google Shape;985;p69"/>
          <p:cNvSpPr txBox="1"/>
          <p:nvPr/>
        </p:nvSpPr>
        <p:spPr>
          <a:xfrm>
            <a:off x="3755525" y="2662075"/>
            <a:ext cx="1534200" cy="3462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558DA9"/>
                </a:solidFill>
                <a:latin typeface="Arial"/>
                <a:ea typeface="Arial"/>
                <a:cs typeface="Arial"/>
                <a:sym typeface="Arial"/>
              </a:rPr>
              <a:t>THANK YOU</a:t>
            </a:r>
            <a:endParaRPr sz="1100" b="0" i="0" u="none" strike="noStrike" cap="none">
              <a:solidFill>
                <a:srgbClr val="558DA9"/>
              </a:solidFill>
              <a:latin typeface="Arial"/>
              <a:ea typeface="Arial"/>
              <a:cs typeface="Arial"/>
              <a:sym typeface="Arial"/>
            </a:endParaRPr>
          </a:p>
        </p:txBody>
      </p:sp>
      <p:sp>
        <p:nvSpPr>
          <p:cNvPr id="986" name="Google Shape;986;p69"/>
          <p:cNvSpPr/>
          <p:nvPr/>
        </p:nvSpPr>
        <p:spPr>
          <a:xfrm>
            <a:off x="2784411" y="1813584"/>
            <a:ext cx="3155284" cy="722377"/>
          </a:xfrm>
          <a:custGeom>
            <a:avLst/>
            <a:gdLst/>
            <a:ahLst/>
            <a:cxnLst/>
            <a:rect l="l" t="t" r="r" b="b"/>
            <a:pathLst>
              <a:path w="10771" h="2451" extrusionOk="0">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29B5E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 Image">
  <p:cSld name="Title - Image">
    <p:spTree>
      <p:nvGrpSpPr>
        <p:cNvPr id="1" name="Shape 987"/>
        <p:cNvGrpSpPr/>
        <p:nvPr/>
      </p:nvGrpSpPr>
      <p:grpSpPr>
        <a:xfrm>
          <a:off x="0" y="0"/>
          <a:ext cx="0" cy="0"/>
          <a:chOff x="0" y="0"/>
          <a:chExt cx="0" cy="0"/>
        </a:xfrm>
      </p:grpSpPr>
      <p:sp>
        <p:nvSpPr>
          <p:cNvPr id="988" name="Google Shape;988;p70"/>
          <p:cNvSpPr txBox="1">
            <a:spLocks noGrp="1"/>
          </p:cNvSpPr>
          <p:nvPr>
            <p:ph type="body" idx="1"/>
          </p:nvPr>
        </p:nvSpPr>
        <p:spPr>
          <a:xfrm>
            <a:off x="428388" y="1177291"/>
            <a:ext cx="5383200" cy="2080200"/>
          </a:xfrm>
          <a:prstGeom prst="rect">
            <a:avLst/>
          </a:prstGeom>
          <a:noFill/>
          <a:ln>
            <a:noFill/>
          </a:ln>
        </p:spPr>
        <p:txBody>
          <a:bodyPr spcFirstLastPara="1" wrap="square" lIns="91425" tIns="45700" rIns="91425" bIns="45700" anchor="b" anchorCtr="0">
            <a:noAutofit/>
          </a:bodyPr>
          <a:lstStyle>
            <a:lvl1pPr marL="457200" lvl="0" indent="-228600" algn="l" rtl="0">
              <a:lnSpc>
                <a:spcPct val="70000"/>
              </a:lnSpc>
              <a:spcBef>
                <a:spcPts val="750"/>
              </a:spcBef>
              <a:spcAft>
                <a:spcPts val="0"/>
              </a:spcAft>
              <a:buClr>
                <a:schemeClr val="lt1"/>
              </a:buClr>
              <a:buSzPts val="4500"/>
              <a:buNone/>
              <a:defRPr sz="4500" b="1"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989" name="Google Shape;989;p70"/>
          <p:cNvSpPr txBox="1">
            <a:spLocks noGrp="1"/>
          </p:cNvSpPr>
          <p:nvPr>
            <p:ph type="body" idx="2"/>
          </p:nvPr>
        </p:nvSpPr>
        <p:spPr>
          <a:xfrm>
            <a:off x="428388" y="3314938"/>
            <a:ext cx="5389500" cy="7257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575"/>
              <a:buNone/>
              <a:defRPr sz="1575">
                <a:solidFill>
                  <a:schemeClr val="lt1"/>
                </a:solidFil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990" name="Google Shape;990;p70"/>
          <p:cNvSpPr txBox="1">
            <a:spLocks noGrp="1"/>
          </p:cNvSpPr>
          <p:nvPr>
            <p:ph type="body" idx="3"/>
          </p:nvPr>
        </p:nvSpPr>
        <p:spPr>
          <a:xfrm>
            <a:off x="428388" y="4537949"/>
            <a:ext cx="6446700" cy="2286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050"/>
              <a:buNone/>
              <a:defRPr sz="1050" b="1">
                <a:solidFill>
                  <a:schemeClr val="lt1"/>
                </a:solidFil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991" name="Google Shape;991;p70"/>
          <p:cNvSpPr/>
          <p:nvPr/>
        </p:nvSpPr>
        <p:spPr>
          <a:xfrm>
            <a:off x="0" y="4817745"/>
            <a:ext cx="531600" cy="3258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992" name="Google Shape;992;p70"/>
          <p:cNvSpPr/>
          <p:nvPr/>
        </p:nvSpPr>
        <p:spPr>
          <a:xfrm>
            <a:off x="0" y="4817745"/>
            <a:ext cx="531600" cy="3258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993" name="Google Shape;993;p70"/>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929292"/>
                </a:solidFill>
                <a:latin typeface="Arial"/>
                <a:ea typeface="Arial"/>
                <a:cs typeface="Arial"/>
                <a:sym typeface="Arial"/>
              </a:rPr>
              <a:t>© 2019 Snowflake Inc. All Rights Reserved</a:t>
            </a:r>
            <a:endParaRPr sz="600" b="0" i="0" u="none" strike="noStrike" cap="none">
              <a:solidFill>
                <a:srgbClr val="929292"/>
              </a:solidFill>
              <a:latin typeface="Arial"/>
              <a:ea typeface="Arial"/>
              <a:cs typeface="Arial"/>
              <a:sym typeface="Arial"/>
            </a:endParaRPr>
          </a:p>
        </p:txBody>
      </p:sp>
      <p:sp>
        <p:nvSpPr>
          <p:cNvPr id="994" name="Google Shape;994;p70"/>
          <p:cNvSpPr txBox="1">
            <a:spLocks noGrp="1"/>
          </p:cNvSpPr>
          <p:nvPr>
            <p:ph type="sldNum" idx="12"/>
          </p:nvPr>
        </p:nvSpPr>
        <p:spPr>
          <a:xfrm>
            <a:off x="8390386" y="4898914"/>
            <a:ext cx="473700" cy="924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Quote - Frost">
  <p:cSld name="Quote - Frost">
    <p:bg>
      <p:bgPr>
        <a:solidFill>
          <a:schemeClr val="accent3"/>
        </a:solidFill>
        <a:effectLst/>
      </p:bgPr>
    </p:bg>
    <p:spTree>
      <p:nvGrpSpPr>
        <p:cNvPr id="1" name="Shape 995"/>
        <p:cNvGrpSpPr/>
        <p:nvPr/>
      </p:nvGrpSpPr>
      <p:grpSpPr>
        <a:xfrm>
          <a:off x="0" y="0"/>
          <a:ext cx="0" cy="0"/>
          <a:chOff x="0" y="0"/>
          <a:chExt cx="0" cy="0"/>
        </a:xfrm>
      </p:grpSpPr>
      <p:sp>
        <p:nvSpPr>
          <p:cNvPr id="996" name="Google Shape;996;p71"/>
          <p:cNvSpPr txBox="1">
            <a:spLocks noGrp="1"/>
          </p:cNvSpPr>
          <p:nvPr>
            <p:ph type="body" idx="1"/>
          </p:nvPr>
        </p:nvSpPr>
        <p:spPr>
          <a:xfrm>
            <a:off x="1314450" y="1214438"/>
            <a:ext cx="6515100" cy="2714700"/>
          </a:xfrm>
          <a:prstGeom prst="rect">
            <a:avLst/>
          </a:prstGeom>
          <a:noFill/>
          <a:ln>
            <a:noFill/>
          </a:ln>
        </p:spPr>
        <p:txBody>
          <a:bodyPr spcFirstLastPara="1" wrap="square" lIns="91425" tIns="45700" rIns="91425" bIns="45700" anchor="ctr" anchorCtr="0">
            <a:noAutofit/>
          </a:bodyPr>
          <a:lstStyle>
            <a:lvl1pPr marL="457200" lvl="0" indent="-228600" algn="ctr" rtl="0">
              <a:lnSpc>
                <a:spcPct val="80000"/>
              </a:lnSpc>
              <a:spcBef>
                <a:spcPts val="75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997" name="Google Shape;997;p71"/>
          <p:cNvSpPr/>
          <p:nvPr/>
        </p:nvSpPr>
        <p:spPr>
          <a:xfrm>
            <a:off x="345195"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grpSp>
        <p:nvGrpSpPr>
          <p:cNvPr id="998" name="Google Shape;998;p71"/>
          <p:cNvGrpSpPr/>
          <p:nvPr/>
        </p:nvGrpSpPr>
        <p:grpSpPr>
          <a:xfrm>
            <a:off x="0" y="0"/>
            <a:ext cx="9142050" cy="5143575"/>
            <a:chOff x="0" y="0"/>
            <a:chExt cx="12189400" cy="6858100"/>
          </a:xfrm>
        </p:grpSpPr>
        <p:cxnSp>
          <p:nvCxnSpPr>
            <p:cNvPr id="999" name="Google Shape;999;p71"/>
            <p:cNvCxnSpPr/>
            <p:nvPr/>
          </p:nvCxnSpPr>
          <p:spPr>
            <a:xfrm>
              <a:off x="0" y="3435350"/>
              <a:ext cx="1508700" cy="0"/>
            </a:xfrm>
            <a:prstGeom prst="straightConnector1">
              <a:avLst/>
            </a:prstGeom>
            <a:noFill/>
            <a:ln w="28575" cap="flat" cmpd="sng">
              <a:solidFill>
                <a:schemeClr val="lt1">
                  <a:alpha val="80000"/>
                </a:schemeClr>
              </a:solidFill>
              <a:prstDash val="solid"/>
              <a:miter lim="800000"/>
              <a:headEnd type="none" w="sm" len="sm"/>
              <a:tailEnd type="none" w="sm" len="sm"/>
            </a:ln>
          </p:spPr>
        </p:cxnSp>
        <p:cxnSp>
          <p:nvCxnSpPr>
            <p:cNvPr id="1000" name="Google Shape;1000;p71"/>
            <p:cNvCxnSpPr/>
            <p:nvPr/>
          </p:nvCxnSpPr>
          <p:spPr>
            <a:xfrm>
              <a:off x="6096000" y="0"/>
              <a:ext cx="0" cy="1511400"/>
            </a:xfrm>
            <a:prstGeom prst="straightConnector1">
              <a:avLst/>
            </a:prstGeom>
            <a:noFill/>
            <a:ln w="28575" cap="flat" cmpd="sng">
              <a:solidFill>
                <a:schemeClr val="lt1">
                  <a:alpha val="78430"/>
                </a:schemeClr>
              </a:solidFill>
              <a:prstDash val="solid"/>
              <a:miter lim="800000"/>
              <a:headEnd type="none" w="sm" len="sm"/>
              <a:tailEnd type="none" w="sm" len="sm"/>
            </a:ln>
          </p:spPr>
        </p:cxnSp>
        <p:cxnSp>
          <p:nvCxnSpPr>
            <p:cNvPr id="1001" name="Google Shape;1001;p71"/>
            <p:cNvCxnSpPr/>
            <p:nvPr/>
          </p:nvCxnSpPr>
          <p:spPr>
            <a:xfrm>
              <a:off x="10680700" y="3435350"/>
              <a:ext cx="1508700" cy="0"/>
            </a:xfrm>
            <a:prstGeom prst="straightConnector1">
              <a:avLst/>
            </a:prstGeom>
            <a:noFill/>
            <a:ln w="28575" cap="flat" cmpd="sng">
              <a:solidFill>
                <a:schemeClr val="lt1">
                  <a:alpha val="74510"/>
                </a:schemeClr>
              </a:solidFill>
              <a:prstDash val="solid"/>
              <a:miter lim="800000"/>
              <a:headEnd type="none" w="sm" len="sm"/>
              <a:tailEnd type="none" w="sm" len="sm"/>
            </a:ln>
          </p:spPr>
        </p:cxnSp>
        <p:cxnSp>
          <p:nvCxnSpPr>
            <p:cNvPr id="1002" name="Google Shape;1002;p71"/>
            <p:cNvCxnSpPr/>
            <p:nvPr/>
          </p:nvCxnSpPr>
          <p:spPr>
            <a:xfrm>
              <a:off x="6096000" y="5346700"/>
              <a:ext cx="0" cy="1511400"/>
            </a:xfrm>
            <a:prstGeom prst="straightConnector1">
              <a:avLst/>
            </a:prstGeom>
            <a:noFill/>
            <a:ln w="28575" cap="flat" cmpd="sng">
              <a:solidFill>
                <a:schemeClr val="lt1">
                  <a:alpha val="78430"/>
                </a:schemeClr>
              </a:solidFill>
              <a:prstDash val="solid"/>
              <a:miter lim="800000"/>
              <a:headEnd type="none" w="sm" len="sm"/>
              <a:tailEnd type="none" w="sm" len="sm"/>
            </a:ln>
          </p:spPr>
        </p:cxnSp>
      </p:grpSp>
      <p:sp>
        <p:nvSpPr>
          <p:cNvPr id="1003" name="Google Shape;1003;p71"/>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 2019 Snowflake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Quote - Violet">
  <p:cSld name="Quote - Violet">
    <p:bg>
      <p:bgPr>
        <a:solidFill>
          <a:schemeClr val="accent5"/>
        </a:solidFill>
        <a:effectLst/>
      </p:bgPr>
    </p:bg>
    <p:spTree>
      <p:nvGrpSpPr>
        <p:cNvPr id="1" name="Shape 1004"/>
        <p:cNvGrpSpPr/>
        <p:nvPr/>
      </p:nvGrpSpPr>
      <p:grpSpPr>
        <a:xfrm>
          <a:off x="0" y="0"/>
          <a:ext cx="0" cy="0"/>
          <a:chOff x="0" y="0"/>
          <a:chExt cx="0" cy="0"/>
        </a:xfrm>
      </p:grpSpPr>
      <p:sp>
        <p:nvSpPr>
          <p:cNvPr id="1005" name="Google Shape;1005;p72"/>
          <p:cNvSpPr txBox="1">
            <a:spLocks noGrp="1"/>
          </p:cNvSpPr>
          <p:nvPr>
            <p:ph type="body" idx="1"/>
          </p:nvPr>
        </p:nvSpPr>
        <p:spPr>
          <a:xfrm>
            <a:off x="1314450" y="1214438"/>
            <a:ext cx="6515100" cy="2714700"/>
          </a:xfrm>
          <a:prstGeom prst="rect">
            <a:avLst/>
          </a:prstGeom>
          <a:noFill/>
          <a:ln>
            <a:noFill/>
          </a:ln>
        </p:spPr>
        <p:txBody>
          <a:bodyPr spcFirstLastPara="1" wrap="square" lIns="91425" tIns="45700" rIns="91425" bIns="45700" anchor="ctr" anchorCtr="0">
            <a:noAutofit/>
          </a:bodyPr>
          <a:lstStyle>
            <a:lvl1pPr marL="457200" lvl="0" indent="-228600" algn="ctr" rtl="0">
              <a:lnSpc>
                <a:spcPct val="80000"/>
              </a:lnSpc>
              <a:spcBef>
                <a:spcPts val="75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006" name="Google Shape;1006;p72"/>
          <p:cNvSpPr/>
          <p:nvPr/>
        </p:nvSpPr>
        <p:spPr>
          <a:xfrm>
            <a:off x="345195"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grpSp>
        <p:nvGrpSpPr>
          <p:cNvPr id="1007" name="Google Shape;1007;p72"/>
          <p:cNvGrpSpPr/>
          <p:nvPr/>
        </p:nvGrpSpPr>
        <p:grpSpPr>
          <a:xfrm>
            <a:off x="0" y="0"/>
            <a:ext cx="9142050" cy="5143575"/>
            <a:chOff x="0" y="0"/>
            <a:chExt cx="12189400" cy="6858100"/>
          </a:xfrm>
        </p:grpSpPr>
        <p:cxnSp>
          <p:nvCxnSpPr>
            <p:cNvPr id="1008" name="Google Shape;1008;p72"/>
            <p:cNvCxnSpPr/>
            <p:nvPr/>
          </p:nvCxnSpPr>
          <p:spPr>
            <a:xfrm>
              <a:off x="0" y="3435350"/>
              <a:ext cx="1508700" cy="0"/>
            </a:xfrm>
            <a:prstGeom prst="straightConnector1">
              <a:avLst/>
            </a:prstGeom>
            <a:noFill/>
            <a:ln w="28575" cap="flat" cmpd="sng">
              <a:solidFill>
                <a:schemeClr val="lt1">
                  <a:alpha val="80000"/>
                </a:schemeClr>
              </a:solidFill>
              <a:prstDash val="solid"/>
              <a:miter lim="800000"/>
              <a:headEnd type="none" w="sm" len="sm"/>
              <a:tailEnd type="none" w="sm" len="sm"/>
            </a:ln>
          </p:spPr>
        </p:cxnSp>
        <p:cxnSp>
          <p:nvCxnSpPr>
            <p:cNvPr id="1009" name="Google Shape;1009;p72"/>
            <p:cNvCxnSpPr/>
            <p:nvPr/>
          </p:nvCxnSpPr>
          <p:spPr>
            <a:xfrm>
              <a:off x="6096000" y="0"/>
              <a:ext cx="0" cy="1511400"/>
            </a:xfrm>
            <a:prstGeom prst="straightConnector1">
              <a:avLst/>
            </a:prstGeom>
            <a:noFill/>
            <a:ln w="28575" cap="flat" cmpd="sng">
              <a:solidFill>
                <a:schemeClr val="lt1">
                  <a:alpha val="78430"/>
                </a:schemeClr>
              </a:solidFill>
              <a:prstDash val="solid"/>
              <a:miter lim="800000"/>
              <a:headEnd type="none" w="sm" len="sm"/>
              <a:tailEnd type="none" w="sm" len="sm"/>
            </a:ln>
          </p:spPr>
        </p:cxnSp>
        <p:cxnSp>
          <p:nvCxnSpPr>
            <p:cNvPr id="1010" name="Google Shape;1010;p72"/>
            <p:cNvCxnSpPr/>
            <p:nvPr/>
          </p:nvCxnSpPr>
          <p:spPr>
            <a:xfrm>
              <a:off x="10680700" y="3435350"/>
              <a:ext cx="1508700" cy="0"/>
            </a:xfrm>
            <a:prstGeom prst="straightConnector1">
              <a:avLst/>
            </a:prstGeom>
            <a:noFill/>
            <a:ln w="28575" cap="flat" cmpd="sng">
              <a:solidFill>
                <a:schemeClr val="lt1">
                  <a:alpha val="74510"/>
                </a:schemeClr>
              </a:solidFill>
              <a:prstDash val="solid"/>
              <a:miter lim="800000"/>
              <a:headEnd type="none" w="sm" len="sm"/>
              <a:tailEnd type="none" w="sm" len="sm"/>
            </a:ln>
          </p:spPr>
        </p:cxnSp>
        <p:cxnSp>
          <p:nvCxnSpPr>
            <p:cNvPr id="1011" name="Google Shape;1011;p72"/>
            <p:cNvCxnSpPr/>
            <p:nvPr/>
          </p:nvCxnSpPr>
          <p:spPr>
            <a:xfrm>
              <a:off x="6096000" y="5346700"/>
              <a:ext cx="0" cy="1511400"/>
            </a:xfrm>
            <a:prstGeom prst="straightConnector1">
              <a:avLst/>
            </a:prstGeom>
            <a:noFill/>
            <a:ln w="28575" cap="flat" cmpd="sng">
              <a:solidFill>
                <a:schemeClr val="lt1">
                  <a:alpha val="78430"/>
                </a:schemeClr>
              </a:solidFill>
              <a:prstDash val="solid"/>
              <a:miter lim="800000"/>
              <a:headEnd type="none" w="sm" len="sm"/>
              <a:tailEnd type="none" w="sm" len="sm"/>
            </a:ln>
          </p:spPr>
        </p:cxnSp>
      </p:grpSp>
      <p:sp>
        <p:nvSpPr>
          <p:cNvPr id="1012" name="Google Shape;1012;p72"/>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 2019 Snowflake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Quote - Punchy">
  <p:cSld name="Quote - Punchy">
    <p:bg>
      <p:bgPr>
        <a:solidFill>
          <a:schemeClr val="accent6"/>
        </a:solidFill>
        <a:effectLst/>
      </p:bgPr>
    </p:bg>
    <p:spTree>
      <p:nvGrpSpPr>
        <p:cNvPr id="1" name="Shape 1013"/>
        <p:cNvGrpSpPr/>
        <p:nvPr/>
      </p:nvGrpSpPr>
      <p:grpSpPr>
        <a:xfrm>
          <a:off x="0" y="0"/>
          <a:ext cx="0" cy="0"/>
          <a:chOff x="0" y="0"/>
          <a:chExt cx="0" cy="0"/>
        </a:xfrm>
      </p:grpSpPr>
      <p:sp>
        <p:nvSpPr>
          <p:cNvPr id="1014" name="Google Shape;1014;p73"/>
          <p:cNvSpPr txBox="1">
            <a:spLocks noGrp="1"/>
          </p:cNvSpPr>
          <p:nvPr>
            <p:ph type="body" idx="1"/>
          </p:nvPr>
        </p:nvSpPr>
        <p:spPr>
          <a:xfrm>
            <a:off x="1314450" y="1214438"/>
            <a:ext cx="6515100" cy="2714700"/>
          </a:xfrm>
          <a:prstGeom prst="rect">
            <a:avLst/>
          </a:prstGeom>
          <a:noFill/>
          <a:ln>
            <a:noFill/>
          </a:ln>
        </p:spPr>
        <p:txBody>
          <a:bodyPr spcFirstLastPara="1" wrap="square" lIns="91425" tIns="45700" rIns="91425" bIns="45700" anchor="ctr" anchorCtr="0">
            <a:noAutofit/>
          </a:bodyPr>
          <a:lstStyle>
            <a:lvl1pPr marL="457200" lvl="0" indent="-228600" algn="ctr" rtl="0">
              <a:lnSpc>
                <a:spcPct val="80000"/>
              </a:lnSpc>
              <a:spcBef>
                <a:spcPts val="75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015" name="Google Shape;1015;p73"/>
          <p:cNvSpPr/>
          <p:nvPr/>
        </p:nvSpPr>
        <p:spPr>
          <a:xfrm>
            <a:off x="345195"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grpSp>
        <p:nvGrpSpPr>
          <p:cNvPr id="1016" name="Google Shape;1016;p73"/>
          <p:cNvGrpSpPr/>
          <p:nvPr/>
        </p:nvGrpSpPr>
        <p:grpSpPr>
          <a:xfrm>
            <a:off x="0" y="0"/>
            <a:ext cx="9142050" cy="5143575"/>
            <a:chOff x="0" y="0"/>
            <a:chExt cx="12189400" cy="6858100"/>
          </a:xfrm>
        </p:grpSpPr>
        <p:cxnSp>
          <p:nvCxnSpPr>
            <p:cNvPr id="1017" name="Google Shape;1017;p73"/>
            <p:cNvCxnSpPr/>
            <p:nvPr/>
          </p:nvCxnSpPr>
          <p:spPr>
            <a:xfrm>
              <a:off x="0" y="3435350"/>
              <a:ext cx="1508700" cy="0"/>
            </a:xfrm>
            <a:prstGeom prst="straightConnector1">
              <a:avLst/>
            </a:prstGeom>
            <a:noFill/>
            <a:ln w="28575" cap="flat" cmpd="sng">
              <a:solidFill>
                <a:schemeClr val="lt1">
                  <a:alpha val="80000"/>
                </a:schemeClr>
              </a:solidFill>
              <a:prstDash val="solid"/>
              <a:miter lim="800000"/>
              <a:headEnd type="none" w="sm" len="sm"/>
              <a:tailEnd type="none" w="sm" len="sm"/>
            </a:ln>
          </p:spPr>
        </p:cxnSp>
        <p:cxnSp>
          <p:nvCxnSpPr>
            <p:cNvPr id="1018" name="Google Shape;1018;p73"/>
            <p:cNvCxnSpPr/>
            <p:nvPr/>
          </p:nvCxnSpPr>
          <p:spPr>
            <a:xfrm>
              <a:off x="6096000" y="0"/>
              <a:ext cx="0" cy="1511400"/>
            </a:xfrm>
            <a:prstGeom prst="straightConnector1">
              <a:avLst/>
            </a:prstGeom>
            <a:noFill/>
            <a:ln w="28575" cap="flat" cmpd="sng">
              <a:solidFill>
                <a:schemeClr val="lt1">
                  <a:alpha val="78430"/>
                </a:schemeClr>
              </a:solidFill>
              <a:prstDash val="solid"/>
              <a:miter lim="800000"/>
              <a:headEnd type="none" w="sm" len="sm"/>
              <a:tailEnd type="none" w="sm" len="sm"/>
            </a:ln>
          </p:spPr>
        </p:cxnSp>
        <p:cxnSp>
          <p:nvCxnSpPr>
            <p:cNvPr id="1019" name="Google Shape;1019;p73"/>
            <p:cNvCxnSpPr/>
            <p:nvPr/>
          </p:nvCxnSpPr>
          <p:spPr>
            <a:xfrm>
              <a:off x="10680700" y="3435350"/>
              <a:ext cx="1508700" cy="0"/>
            </a:xfrm>
            <a:prstGeom prst="straightConnector1">
              <a:avLst/>
            </a:prstGeom>
            <a:noFill/>
            <a:ln w="28575" cap="flat" cmpd="sng">
              <a:solidFill>
                <a:schemeClr val="lt1">
                  <a:alpha val="74510"/>
                </a:schemeClr>
              </a:solidFill>
              <a:prstDash val="solid"/>
              <a:miter lim="800000"/>
              <a:headEnd type="none" w="sm" len="sm"/>
              <a:tailEnd type="none" w="sm" len="sm"/>
            </a:ln>
          </p:spPr>
        </p:cxnSp>
        <p:cxnSp>
          <p:nvCxnSpPr>
            <p:cNvPr id="1020" name="Google Shape;1020;p73"/>
            <p:cNvCxnSpPr/>
            <p:nvPr/>
          </p:nvCxnSpPr>
          <p:spPr>
            <a:xfrm>
              <a:off x="6096000" y="5346700"/>
              <a:ext cx="0" cy="1511400"/>
            </a:xfrm>
            <a:prstGeom prst="straightConnector1">
              <a:avLst/>
            </a:prstGeom>
            <a:noFill/>
            <a:ln w="28575" cap="flat" cmpd="sng">
              <a:solidFill>
                <a:schemeClr val="lt1">
                  <a:alpha val="78430"/>
                </a:schemeClr>
              </a:solidFill>
              <a:prstDash val="solid"/>
              <a:miter lim="800000"/>
              <a:headEnd type="none" w="sm" len="sm"/>
              <a:tailEnd type="none" w="sm" len="sm"/>
            </a:ln>
          </p:spPr>
        </p:cxnSp>
      </p:grpSp>
      <p:sp>
        <p:nvSpPr>
          <p:cNvPr id="1021" name="Google Shape;1021;p73"/>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 2019 Snowflake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theme" Target="../theme/theme5.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marR="0" lvl="0" algn="ctr" rtl="0">
              <a:lnSpc>
                <a:spcPct val="90000"/>
              </a:lnSpc>
              <a:spcBef>
                <a:spcPts val="0"/>
              </a:spcBef>
              <a:spcAft>
                <a:spcPts val="0"/>
              </a:spcAft>
              <a:buClr>
                <a:schemeClr val="dk1"/>
              </a:buClr>
              <a:buSzPts val="3300"/>
              <a:buFont typeface="Arial"/>
              <a:buNone/>
              <a:defRPr sz="3300" b="1" i="0" u="none" strike="noStrike" cap="non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marR="0" lvl="0" indent="-317500"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4"/>
        <p:cNvGrpSpPr/>
        <p:nvPr/>
      </p:nvGrpSpPr>
      <p:grpSpPr>
        <a:xfrm>
          <a:off x="0" y="0"/>
          <a:ext cx="0" cy="0"/>
          <a:chOff x="0" y="0"/>
          <a:chExt cx="0" cy="0"/>
        </a:xfrm>
      </p:grpSpPr>
      <p:sp>
        <p:nvSpPr>
          <p:cNvPr id="235" name="Google Shape;235;p2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ctr" rtl="0">
              <a:lnSpc>
                <a:spcPct val="90000"/>
              </a:lnSpc>
              <a:spcBef>
                <a:spcPts val="0"/>
              </a:spcBef>
              <a:spcAft>
                <a:spcPts val="0"/>
              </a:spcAft>
              <a:buClr>
                <a:schemeClr val="dk1"/>
              </a:buClr>
              <a:buSzPts val="3300"/>
              <a:buFont typeface="Arial"/>
              <a:buNone/>
              <a:defRPr sz="3300" b="1"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36" name="Google Shape;236;p26"/>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17500"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3"/>
        <p:cNvGrpSpPr/>
        <p:nvPr/>
      </p:nvGrpSpPr>
      <p:grpSpPr>
        <a:xfrm>
          <a:off x="0" y="0"/>
          <a:ext cx="0" cy="0"/>
          <a:chOff x="0" y="0"/>
          <a:chExt cx="0" cy="0"/>
        </a:xfrm>
      </p:grpSpPr>
      <p:sp>
        <p:nvSpPr>
          <p:cNvPr id="534" name="Google Shape;534;p3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ctr" rtl="0">
              <a:lnSpc>
                <a:spcPct val="90000"/>
              </a:lnSpc>
              <a:spcBef>
                <a:spcPts val="0"/>
              </a:spcBef>
              <a:spcAft>
                <a:spcPts val="0"/>
              </a:spcAft>
              <a:buClr>
                <a:schemeClr val="dk1"/>
              </a:buClr>
              <a:buSzPts val="3300"/>
              <a:buFont typeface="Arial"/>
              <a:buNone/>
              <a:defRPr sz="3300" b="1"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35" name="Google Shape;535;p39"/>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17500"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7"/>
        <p:cNvGrpSpPr/>
        <p:nvPr/>
      </p:nvGrpSpPr>
      <p:grpSpPr>
        <a:xfrm>
          <a:off x="0" y="0"/>
          <a:ext cx="0" cy="0"/>
          <a:chOff x="0" y="0"/>
          <a:chExt cx="0" cy="0"/>
        </a:xfrm>
      </p:grpSpPr>
      <p:sp>
        <p:nvSpPr>
          <p:cNvPr id="858" name="Google Shape;858;p53"/>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3300"/>
              <a:buFont typeface="Arial"/>
              <a:buNone/>
              <a:defRPr sz="33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59" name="Google Shape;859;p53"/>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90000"/>
              </a:lnSpc>
              <a:spcBef>
                <a:spcPts val="75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L="914400" marR="0" lvl="1"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lnSpc>
                <a:spcPct val="90000"/>
              </a:lnSpc>
              <a:spcBef>
                <a:spcPts val="375"/>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375"/>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375"/>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8.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34.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1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0.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74"/>
          <p:cNvSpPr txBox="1">
            <a:spLocks noGrp="1"/>
          </p:cNvSpPr>
          <p:nvPr>
            <p:ph type="body" idx="1"/>
          </p:nvPr>
        </p:nvSpPr>
        <p:spPr>
          <a:xfrm>
            <a:off x="428387" y="1763590"/>
            <a:ext cx="5383200" cy="2080200"/>
          </a:xfrm>
          <a:prstGeom prst="rect">
            <a:avLst/>
          </a:prstGeom>
        </p:spPr>
        <p:txBody>
          <a:bodyPr spcFirstLastPara="1" wrap="square" lIns="68575" tIns="34275" rIns="68575" bIns="34275" anchor="b" anchorCtr="0">
            <a:noAutofit/>
          </a:bodyPr>
          <a:lstStyle/>
          <a:p>
            <a:pPr marL="0" lvl="0" indent="0" algn="l" rtl="0">
              <a:lnSpc>
                <a:spcPct val="100000"/>
              </a:lnSpc>
              <a:spcBef>
                <a:spcPts val="0"/>
              </a:spcBef>
              <a:spcAft>
                <a:spcPts val="0"/>
              </a:spcAft>
              <a:buNone/>
            </a:pPr>
            <a:r>
              <a:rPr lang="en" sz="4200"/>
              <a:t>SNOWFLAKE</a:t>
            </a:r>
            <a:br>
              <a:rPr lang="en" sz="4200"/>
            </a:br>
            <a:r>
              <a:rPr lang="en" sz="4200">
                <a:solidFill>
                  <a:schemeClr val="dk2"/>
                </a:solidFill>
              </a:rPr>
              <a:t>TECHNICAL OVERVIEW</a:t>
            </a:r>
            <a:endParaRPr sz="4200">
              <a:solidFill>
                <a:schemeClr val="dk2"/>
              </a:solidFill>
            </a:endParaRPr>
          </a:p>
        </p:txBody>
      </p:sp>
      <p:sp>
        <p:nvSpPr>
          <p:cNvPr id="1027" name="Google Shape;1027;p74"/>
          <p:cNvSpPr txBox="1">
            <a:spLocks noGrp="1"/>
          </p:cNvSpPr>
          <p:nvPr>
            <p:ph type="body" idx="3"/>
          </p:nvPr>
        </p:nvSpPr>
        <p:spPr>
          <a:xfrm>
            <a:off x="428387" y="4537949"/>
            <a:ext cx="6446700" cy="228600"/>
          </a:xfrm>
          <a:prstGeom prst="rect">
            <a:avLst/>
          </a:prstGeom>
        </p:spPr>
        <p:txBody>
          <a:bodyPr spcFirstLastPara="1" wrap="square" lIns="68575" tIns="34275" rIns="68575" bIns="34275" anchor="t" anchorCtr="0">
            <a:noAutofit/>
          </a:bodyPr>
          <a:lstStyle/>
          <a:p>
            <a:pPr marL="0" lvl="0" indent="0" algn="l" rtl="0">
              <a:lnSpc>
                <a:spcPct val="100000"/>
              </a:lnSpc>
              <a:spcBef>
                <a:spcPts val="0"/>
              </a:spcBef>
              <a:spcAft>
                <a:spcPts val="0"/>
              </a:spcAft>
              <a:buNone/>
            </a:pPr>
            <a:r>
              <a:rPr lang="en" sz="1200">
                <a:solidFill>
                  <a:srgbClr val="5C5C5C"/>
                </a:solidFill>
              </a:rPr>
              <a:t>Jonathan Tao - Partner SE</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sp>
        <p:nvSpPr>
          <p:cNvPr id="1547" name="Google Shape;1547;p83"/>
          <p:cNvSpPr/>
          <p:nvPr/>
        </p:nvSpPr>
        <p:spPr>
          <a:xfrm>
            <a:off x="760095" y="2457450"/>
            <a:ext cx="1434465" cy="371475"/>
          </a:xfrm>
          <a:prstGeom prst="leftArrow">
            <a:avLst>
              <a:gd name="adj1" fmla="val 62121"/>
              <a:gd name="adj2" fmla="val 62121"/>
            </a:avLst>
          </a:prstGeom>
          <a:gradFill>
            <a:gsLst>
              <a:gs pos="0">
                <a:srgbClr val="29B5E8">
                  <a:alpha val="0"/>
                </a:srgbClr>
              </a:gs>
              <a:gs pos="16000">
                <a:srgbClr val="29B5E8">
                  <a:alpha val="0"/>
                </a:srgbClr>
              </a:gs>
              <a:gs pos="60000">
                <a:srgbClr val="29B5E8">
                  <a:alpha val="55686"/>
                </a:srgbClr>
              </a:gs>
              <a:gs pos="100000">
                <a:srgbClr val="29B5E8">
                  <a:alpha val="55686"/>
                </a:srgbClr>
              </a:gs>
            </a:gsLst>
            <a:lin ang="108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48" name="Google Shape;1548;p83"/>
          <p:cNvSpPr/>
          <p:nvPr/>
        </p:nvSpPr>
        <p:spPr>
          <a:xfrm>
            <a:off x="1458754" y="1757363"/>
            <a:ext cx="1788900" cy="1788900"/>
          </a:xfrm>
          <a:prstGeom prst="ellipse">
            <a:avLst/>
          </a:prstGeom>
          <a:noFill/>
          <a:ln w="57150" cap="sq" cmpd="sng">
            <a:solidFill>
              <a:schemeClr val="accent1"/>
            </a:solidFill>
            <a:prstDash val="lgDashDot"/>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FFFFFF"/>
              </a:solidFill>
              <a:latin typeface="Avenir"/>
              <a:ea typeface="Avenir"/>
              <a:cs typeface="Avenir"/>
              <a:sym typeface="Avenir"/>
            </a:endParaRPr>
          </a:p>
        </p:txBody>
      </p:sp>
      <p:sp>
        <p:nvSpPr>
          <p:cNvPr id="1549" name="Google Shape;1549;p83"/>
          <p:cNvSpPr/>
          <p:nvPr/>
        </p:nvSpPr>
        <p:spPr>
          <a:xfrm flipH="1">
            <a:off x="2580582" y="2446020"/>
            <a:ext cx="1434465" cy="371475"/>
          </a:xfrm>
          <a:prstGeom prst="leftArrow">
            <a:avLst>
              <a:gd name="adj1" fmla="val 62121"/>
              <a:gd name="adj2" fmla="val 62121"/>
            </a:avLst>
          </a:prstGeom>
          <a:gradFill>
            <a:gsLst>
              <a:gs pos="0">
                <a:srgbClr val="29B5E8">
                  <a:alpha val="0"/>
                </a:srgbClr>
              </a:gs>
              <a:gs pos="16000">
                <a:srgbClr val="29B5E8">
                  <a:alpha val="0"/>
                </a:srgbClr>
              </a:gs>
              <a:gs pos="60000">
                <a:srgbClr val="29B5E8">
                  <a:alpha val="55686"/>
                </a:srgbClr>
              </a:gs>
              <a:gs pos="100000">
                <a:srgbClr val="29B5E8">
                  <a:alpha val="55686"/>
                </a:srgbClr>
              </a:gs>
            </a:gsLst>
            <a:lin ang="108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50" name="Google Shape;1550;p83"/>
          <p:cNvSpPr txBox="1">
            <a:spLocks noGrp="1"/>
          </p:cNvSpPr>
          <p:nvPr>
            <p:ph type="body" idx="1"/>
          </p:nvPr>
        </p:nvSpPr>
        <p:spPr>
          <a:xfrm>
            <a:off x="277177" y="222662"/>
            <a:ext cx="8589645" cy="704835"/>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dk1"/>
              </a:buClr>
              <a:buSzPts val="2700"/>
              <a:buFont typeface="Arial"/>
              <a:buNone/>
            </a:pPr>
            <a:r>
              <a:rPr lang="en" sz="2700" b="1" i="0" u="none" strike="noStrike" cap="none">
                <a:solidFill>
                  <a:schemeClr val="dk1"/>
                </a:solidFill>
                <a:latin typeface="Arial"/>
                <a:ea typeface="Arial"/>
                <a:cs typeface="Arial"/>
                <a:sym typeface="Arial"/>
              </a:rPr>
              <a:t>SEPARATE COMPUTE, SAME DATA</a:t>
            </a:r>
            <a:endParaRPr sz="2700" b="1" i="0" u="none" strike="noStrike" cap="none">
              <a:solidFill>
                <a:schemeClr val="dk1"/>
              </a:solidFill>
              <a:latin typeface="Arial"/>
              <a:ea typeface="Arial"/>
              <a:cs typeface="Arial"/>
              <a:sym typeface="Arial"/>
            </a:endParaRPr>
          </a:p>
        </p:txBody>
      </p:sp>
      <p:sp>
        <p:nvSpPr>
          <p:cNvPr id="1551" name="Google Shape;1551;p83"/>
          <p:cNvSpPr txBox="1">
            <a:spLocks noGrp="1"/>
          </p:cNvSpPr>
          <p:nvPr>
            <p:ph type="sldNum" idx="12"/>
          </p:nvPr>
        </p:nvSpPr>
        <p:spPr>
          <a:xfrm>
            <a:off x="8657901" y="4870635"/>
            <a:ext cx="257175" cy="161583"/>
          </a:xfrm>
          <a:prstGeom prst="rect">
            <a:avLst/>
          </a:prstGeom>
          <a:noFill/>
          <a:ln>
            <a:noFill/>
          </a:ln>
        </p:spPr>
        <p:txBody>
          <a:bodyPr spcFirstLastPara="1" wrap="square" lIns="68575" tIns="34275" rIns="68575" bIns="34275" anchor="b" anchorCtr="0">
            <a:noAutofit/>
          </a:bodyPr>
          <a:lstStyle/>
          <a:p>
            <a:pPr marL="0" marR="0" lvl="0" indent="0" algn="r" rtl="0">
              <a:spcBef>
                <a:spcPts val="0"/>
              </a:spcBef>
              <a:spcAft>
                <a:spcPts val="0"/>
              </a:spcAft>
              <a:buNone/>
            </a:pPr>
            <a:fld id="{00000000-1234-1234-1234-123412341234}" type="slidenum">
              <a:rPr lang="en" sz="600" b="0" i="0">
                <a:solidFill>
                  <a:srgbClr val="929292"/>
                </a:solidFill>
                <a:latin typeface="Arial"/>
                <a:ea typeface="Arial"/>
                <a:cs typeface="Arial"/>
                <a:sym typeface="Arial"/>
              </a:rPr>
              <a:t>10</a:t>
            </a:fld>
            <a:endParaRPr sz="600" b="0" i="0">
              <a:solidFill>
                <a:srgbClr val="929292"/>
              </a:solidFill>
              <a:latin typeface="Arial"/>
              <a:ea typeface="Arial"/>
              <a:cs typeface="Arial"/>
              <a:sym typeface="Arial"/>
            </a:endParaRPr>
          </a:p>
        </p:txBody>
      </p:sp>
      <p:sp>
        <p:nvSpPr>
          <p:cNvPr id="1552" name="Google Shape;1552;p83"/>
          <p:cNvSpPr/>
          <p:nvPr/>
        </p:nvSpPr>
        <p:spPr>
          <a:xfrm>
            <a:off x="1890236" y="3389710"/>
            <a:ext cx="892969" cy="364331"/>
          </a:xfrm>
          <a:prstGeom prst="roundRect">
            <a:avLst>
              <a:gd name="adj" fmla="val 16667"/>
            </a:avLst>
          </a:prstGeom>
          <a:solidFill>
            <a:schemeClr val="lt1"/>
          </a:solid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1553" name="Google Shape;1553;p83"/>
          <p:cNvGrpSpPr/>
          <p:nvPr/>
        </p:nvGrpSpPr>
        <p:grpSpPr>
          <a:xfrm>
            <a:off x="2043827" y="3514725"/>
            <a:ext cx="575072" cy="114300"/>
            <a:chOff x="3000375" y="4672806"/>
            <a:chExt cx="766762" cy="152400"/>
          </a:xfrm>
        </p:grpSpPr>
        <p:sp>
          <p:nvSpPr>
            <p:cNvPr id="1554" name="Google Shape;1554;p83"/>
            <p:cNvSpPr/>
            <p:nvPr/>
          </p:nvSpPr>
          <p:spPr>
            <a:xfrm>
              <a:off x="3000375" y="4672806"/>
              <a:ext cx="152400" cy="152400"/>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55" name="Google Shape;1555;p83"/>
            <p:cNvSpPr/>
            <p:nvPr/>
          </p:nvSpPr>
          <p:spPr>
            <a:xfrm>
              <a:off x="3205162" y="4672806"/>
              <a:ext cx="152400" cy="152400"/>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56" name="Google Shape;1556;p83"/>
            <p:cNvSpPr/>
            <p:nvPr/>
          </p:nvSpPr>
          <p:spPr>
            <a:xfrm>
              <a:off x="3409949" y="4672806"/>
              <a:ext cx="152400" cy="152400"/>
            </a:xfrm>
            <a:prstGeom prst="rect">
              <a:avLst/>
            </a:prstGeom>
            <a:solidFill>
              <a:srgbClr val="0D5D7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57" name="Google Shape;1557;p83"/>
            <p:cNvSpPr/>
            <p:nvPr/>
          </p:nvSpPr>
          <p:spPr>
            <a:xfrm>
              <a:off x="3614737" y="4672806"/>
              <a:ext cx="152400" cy="152400"/>
            </a:xfrm>
            <a:prstGeom prst="rect">
              <a:avLst/>
            </a:prstGeom>
            <a:solidFill>
              <a:srgbClr val="0D5D7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1558" name="Google Shape;1558;p83"/>
          <p:cNvSpPr txBox="1"/>
          <p:nvPr/>
        </p:nvSpPr>
        <p:spPr>
          <a:xfrm>
            <a:off x="1931440" y="3798505"/>
            <a:ext cx="800941" cy="20774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a:solidFill>
                  <a:schemeClr val="dk2"/>
                </a:solidFill>
                <a:latin typeface="Arial"/>
                <a:ea typeface="Arial"/>
                <a:cs typeface="Arial"/>
                <a:sym typeface="Arial"/>
              </a:rPr>
              <a:t>Data science</a:t>
            </a:r>
            <a:endParaRPr sz="1100"/>
          </a:p>
        </p:txBody>
      </p:sp>
      <p:sp>
        <p:nvSpPr>
          <p:cNvPr id="1559" name="Google Shape;1559;p83"/>
          <p:cNvSpPr/>
          <p:nvPr/>
        </p:nvSpPr>
        <p:spPr>
          <a:xfrm>
            <a:off x="1923574" y="1558052"/>
            <a:ext cx="892969" cy="364331"/>
          </a:xfrm>
          <a:prstGeom prst="roundRect">
            <a:avLst>
              <a:gd name="adj" fmla="val 16667"/>
            </a:avLst>
          </a:prstGeom>
          <a:solidFill>
            <a:schemeClr val="lt1"/>
          </a:solid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60" name="Google Shape;1560;p83"/>
          <p:cNvSpPr txBox="1"/>
          <p:nvPr/>
        </p:nvSpPr>
        <p:spPr>
          <a:xfrm>
            <a:off x="2212424" y="1309625"/>
            <a:ext cx="433500" cy="207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a:solidFill>
                  <a:schemeClr val="dk2"/>
                </a:solidFill>
                <a:latin typeface="Arial"/>
                <a:ea typeface="Arial"/>
                <a:cs typeface="Arial"/>
                <a:sym typeface="Arial"/>
              </a:rPr>
              <a:t>ETL</a:t>
            </a:r>
            <a:endParaRPr sz="1100"/>
          </a:p>
        </p:txBody>
      </p:sp>
      <p:grpSp>
        <p:nvGrpSpPr>
          <p:cNvPr id="1561" name="Google Shape;1561;p83"/>
          <p:cNvGrpSpPr/>
          <p:nvPr/>
        </p:nvGrpSpPr>
        <p:grpSpPr>
          <a:xfrm>
            <a:off x="812959" y="1664905"/>
            <a:ext cx="892969" cy="607999"/>
            <a:chOff x="2847975" y="4194723"/>
            <a:chExt cx="1190625" cy="810665"/>
          </a:xfrm>
        </p:grpSpPr>
        <p:grpSp>
          <p:nvGrpSpPr>
            <p:cNvPr id="1562" name="Google Shape;1562;p83"/>
            <p:cNvGrpSpPr/>
            <p:nvPr/>
          </p:nvGrpSpPr>
          <p:grpSpPr>
            <a:xfrm>
              <a:off x="2847975" y="4519613"/>
              <a:ext cx="1190625" cy="485775"/>
              <a:chOff x="2867025" y="4505325"/>
              <a:chExt cx="1190625" cy="485775"/>
            </a:xfrm>
          </p:grpSpPr>
          <p:sp>
            <p:nvSpPr>
              <p:cNvPr id="1563" name="Google Shape;1563;p83"/>
              <p:cNvSpPr/>
              <p:nvPr/>
            </p:nvSpPr>
            <p:spPr>
              <a:xfrm>
                <a:off x="2867025" y="4505325"/>
                <a:ext cx="1190625" cy="485775"/>
              </a:xfrm>
              <a:prstGeom prst="roundRect">
                <a:avLst>
                  <a:gd name="adj" fmla="val 16667"/>
                </a:avLst>
              </a:prstGeom>
              <a:solidFill>
                <a:schemeClr val="lt1"/>
              </a:solid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1564" name="Google Shape;1564;p83"/>
              <p:cNvGrpSpPr/>
              <p:nvPr/>
            </p:nvGrpSpPr>
            <p:grpSpPr>
              <a:xfrm>
                <a:off x="3071812" y="4672012"/>
                <a:ext cx="766762" cy="152400"/>
                <a:chOff x="3000375" y="4672806"/>
                <a:chExt cx="766762" cy="152400"/>
              </a:xfrm>
            </p:grpSpPr>
            <p:sp>
              <p:nvSpPr>
                <p:cNvPr id="1565" name="Google Shape;1565;p83"/>
                <p:cNvSpPr/>
                <p:nvPr/>
              </p:nvSpPr>
              <p:spPr>
                <a:xfrm>
                  <a:off x="3000375" y="4672806"/>
                  <a:ext cx="152400" cy="152400"/>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66" name="Google Shape;1566;p83"/>
                <p:cNvSpPr/>
                <p:nvPr/>
              </p:nvSpPr>
              <p:spPr>
                <a:xfrm>
                  <a:off x="3205162" y="4672806"/>
                  <a:ext cx="152400" cy="152400"/>
                </a:xfrm>
                <a:prstGeom prst="rect">
                  <a:avLst/>
                </a:prstGeom>
                <a:solidFill>
                  <a:srgbClr val="0D5E7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67" name="Google Shape;1567;p83"/>
                <p:cNvSpPr/>
                <p:nvPr/>
              </p:nvSpPr>
              <p:spPr>
                <a:xfrm>
                  <a:off x="3409949" y="4672806"/>
                  <a:ext cx="152400" cy="152400"/>
                </a:xfrm>
                <a:prstGeom prst="rect">
                  <a:avLst/>
                </a:prstGeom>
                <a:solidFill>
                  <a:srgbClr val="0D5D7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68" name="Google Shape;1568;p83"/>
                <p:cNvSpPr/>
                <p:nvPr/>
              </p:nvSpPr>
              <p:spPr>
                <a:xfrm>
                  <a:off x="3614737" y="4672806"/>
                  <a:ext cx="152400" cy="152400"/>
                </a:xfrm>
                <a:prstGeom prst="rect">
                  <a:avLst/>
                </a:prstGeom>
                <a:solidFill>
                  <a:srgbClr val="0D5D7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sp>
          <p:nvSpPr>
            <p:cNvPr id="1569" name="Google Shape;1569;p83"/>
            <p:cNvSpPr txBox="1"/>
            <p:nvPr/>
          </p:nvSpPr>
          <p:spPr>
            <a:xfrm>
              <a:off x="3087063" y="4194723"/>
              <a:ext cx="756938"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a:solidFill>
                    <a:schemeClr val="dk2"/>
                  </a:solidFill>
                  <a:latin typeface="Arial"/>
                  <a:ea typeface="Arial"/>
                  <a:cs typeface="Arial"/>
                  <a:sym typeface="Arial"/>
                </a:rPr>
                <a:t>Dev/QA</a:t>
              </a:r>
              <a:endParaRPr sz="1100"/>
            </a:p>
          </p:txBody>
        </p:sp>
      </p:grpSp>
      <p:grpSp>
        <p:nvGrpSpPr>
          <p:cNvPr id="1570" name="Google Shape;1570;p83"/>
          <p:cNvGrpSpPr/>
          <p:nvPr/>
        </p:nvGrpSpPr>
        <p:grpSpPr>
          <a:xfrm>
            <a:off x="2990620" y="2909650"/>
            <a:ext cx="932323" cy="737732"/>
            <a:chOff x="2811473" y="4519613"/>
            <a:chExt cx="1243097" cy="983642"/>
          </a:xfrm>
        </p:grpSpPr>
        <p:grpSp>
          <p:nvGrpSpPr>
            <p:cNvPr id="1571" name="Google Shape;1571;p83"/>
            <p:cNvGrpSpPr/>
            <p:nvPr/>
          </p:nvGrpSpPr>
          <p:grpSpPr>
            <a:xfrm>
              <a:off x="2847975" y="4519613"/>
              <a:ext cx="1190625" cy="485775"/>
              <a:chOff x="2867025" y="4505325"/>
              <a:chExt cx="1190625" cy="485775"/>
            </a:xfrm>
          </p:grpSpPr>
          <p:sp>
            <p:nvSpPr>
              <p:cNvPr id="1572" name="Google Shape;1572;p83"/>
              <p:cNvSpPr/>
              <p:nvPr/>
            </p:nvSpPr>
            <p:spPr>
              <a:xfrm>
                <a:off x="2867025" y="4505325"/>
                <a:ext cx="1190625" cy="485775"/>
              </a:xfrm>
              <a:prstGeom prst="roundRect">
                <a:avLst>
                  <a:gd name="adj" fmla="val 16667"/>
                </a:avLst>
              </a:prstGeom>
              <a:solidFill>
                <a:schemeClr val="lt1"/>
              </a:solid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1573" name="Google Shape;1573;p83"/>
              <p:cNvGrpSpPr/>
              <p:nvPr/>
            </p:nvGrpSpPr>
            <p:grpSpPr>
              <a:xfrm>
                <a:off x="3071812" y="4672012"/>
                <a:ext cx="766762" cy="152400"/>
                <a:chOff x="3000375" y="4672806"/>
                <a:chExt cx="766762" cy="152400"/>
              </a:xfrm>
            </p:grpSpPr>
            <p:sp>
              <p:nvSpPr>
                <p:cNvPr id="1574" name="Google Shape;1574;p83"/>
                <p:cNvSpPr/>
                <p:nvPr/>
              </p:nvSpPr>
              <p:spPr>
                <a:xfrm>
                  <a:off x="3000375" y="4672806"/>
                  <a:ext cx="152400" cy="152400"/>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75" name="Google Shape;1575;p83"/>
                <p:cNvSpPr/>
                <p:nvPr/>
              </p:nvSpPr>
              <p:spPr>
                <a:xfrm>
                  <a:off x="3205162" y="4672806"/>
                  <a:ext cx="152400" cy="152400"/>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76" name="Google Shape;1576;p83"/>
                <p:cNvSpPr/>
                <p:nvPr/>
              </p:nvSpPr>
              <p:spPr>
                <a:xfrm>
                  <a:off x="3409949" y="4672806"/>
                  <a:ext cx="152400" cy="152400"/>
                </a:xfrm>
                <a:prstGeom prst="rect">
                  <a:avLst/>
                </a:prstGeom>
                <a:solidFill>
                  <a:srgbClr val="0D5D7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77" name="Google Shape;1577;p83"/>
                <p:cNvSpPr/>
                <p:nvPr/>
              </p:nvSpPr>
              <p:spPr>
                <a:xfrm>
                  <a:off x="3614737" y="4672806"/>
                  <a:ext cx="152400" cy="152400"/>
                </a:xfrm>
                <a:prstGeom prst="rect">
                  <a:avLst/>
                </a:prstGeom>
                <a:solidFill>
                  <a:srgbClr val="0D5D7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sp>
          <p:nvSpPr>
            <p:cNvPr id="1578" name="Google Shape;1578;p83"/>
            <p:cNvSpPr txBox="1"/>
            <p:nvPr/>
          </p:nvSpPr>
          <p:spPr>
            <a:xfrm>
              <a:off x="2811473" y="5064673"/>
              <a:ext cx="1243097" cy="438582"/>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a:solidFill>
                    <a:schemeClr val="dk2"/>
                  </a:solidFill>
                  <a:latin typeface="Arial"/>
                  <a:ea typeface="Arial"/>
                  <a:cs typeface="Arial"/>
                  <a:sym typeface="Arial"/>
                </a:rPr>
                <a:t>BI/Visualization</a:t>
              </a:r>
              <a:br>
                <a:rPr lang="en" sz="900">
                  <a:solidFill>
                    <a:schemeClr val="dk2"/>
                  </a:solidFill>
                  <a:latin typeface="Arial"/>
                  <a:ea typeface="Arial"/>
                  <a:cs typeface="Arial"/>
                  <a:sym typeface="Arial"/>
                </a:rPr>
              </a:br>
              <a:r>
                <a:rPr lang="en" sz="800">
                  <a:solidFill>
                    <a:schemeClr val="dk2"/>
                  </a:solidFill>
                  <a:latin typeface="Arial"/>
                  <a:ea typeface="Arial"/>
                  <a:cs typeface="Arial"/>
                  <a:sym typeface="Arial"/>
                </a:rPr>
                <a:t>(Auto scaling)</a:t>
              </a:r>
              <a:endParaRPr sz="900">
                <a:solidFill>
                  <a:schemeClr val="dk2"/>
                </a:solidFill>
                <a:latin typeface="Arial"/>
                <a:ea typeface="Arial"/>
                <a:cs typeface="Arial"/>
                <a:sym typeface="Arial"/>
              </a:endParaRPr>
            </a:p>
          </p:txBody>
        </p:sp>
      </p:grpSp>
      <p:grpSp>
        <p:nvGrpSpPr>
          <p:cNvPr id="1579" name="Google Shape;1579;p83"/>
          <p:cNvGrpSpPr/>
          <p:nvPr/>
        </p:nvGrpSpPr>
        <p:grpSpPr>
          <a:xfrm>
            <a:off x="1480407" y="2039859"/>
            <a:ext cx="454772" cy="434181"/>
            <a:chOff x="1973876" y="2719811"/>
            <a:chExt cx="606363" cy="578908"/>
          </a:xfrm>
        </p:grpSpPr>
        <p:sp>
          <p:nvSpPr>
            <p:cNvPr id="1580" name="Google Shape;1580;p83"/>
            <p:cNvSpPr/>
            <p:nvPr/>
          </p:nvSpPr>
          <p:spPr>
            <a:xfrm rot="-2993029">
              <a:off x="2123772" y="2741967"/>
              <a:ext cx="306570" cy="534597"/>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81" name="Google Shape;1581;p83"/>
            <p:cNvSpPr/>
            <p:nvPr/>
          </p:nvSpPr>
          <p:spPr>
            <a:xfrm rot="-3107956">
              <a:off x="2180749" y="2765517"/>
              <a:ext cx="215279" cy="487474"/>
            </a:xfrm>
            <a:prstGeom prst="upDown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1582" name="Google Shape;1582;p83"/>
          <p:cNvGrpSpPr/>
          <p:nvPr/>
        </p:nvGrpSpPr>
        <p:grpSpPr>
          <a:xfrm rot="3115919">
            <a:off x="2151919" y="1775540"/>
            <a:ext cx="454772" cy="434181"/>
            <a:chOff x="1973876" y="2719811"/>
            <a:chExt cx="606363" cy="578908"/>
          </a:xfrm>
        </p:grpSpPr>
        <p:sp>
          <p:nvSpPr>
            <p:cNvPr id="1583" name="Google Shape;1583;p83"/>
            <p:cNvSpPr/>
            <p:nvPr/>
          </p:nvSpPr>
          <p:spPr>
            <a:xfrm rot="-2993029">
              <a:off x="2123772" y="2741967"/>
              <a:ext cx="306570" cy="534597"/>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84" name="Google Shape;1584;p83"/>
            <p:cNvSpPr/>
            <p:nvPr/>
          </p:nvSpPr>
          <p:spPr>
            <a:xfrm rot="-3107956">
              <a:off x="2180749" y="2765517"/>
              <a:ext cx="215279" cy="487474"/>
            </a:xfrm>
            <a:prstGeom prst="upDown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1585" name="Google Shape;1585;p83"/>
          <p:cNvGrpSpPr/>
          <p:nvPr/>
        </p:nvGrpSpPr>
        <p:grpSpPr>
          <a:xfrm>
            <a:off x="2077164" y="1683067"/>
            <a:ext cx="575072" cy="114300"/>
            <a:chOff x="3000375" y="4672806"/>
            <a:chExt cx="766762" cy="152400"/>
          </a:xfrm>
        </p:grpSpPr>
        <p:sp>
          <p:nvSpPr>
            <p:cNvPr id="1586" name="Google Shape;1586;p83"/>
            <p:cNvSpPr/>
            <p:nvPr/>
          </p:nvSpPr>
          <p:spPr>
            <a:xfrm>
              <a:off x="3000375" y="4672806"/>
              <a:ext cx="152400" cy="152400"/>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87" name="Google Shape;1587;p83"/>
            <p:cNvSpPr/>
            <p:nvPr/>
          </p:nvSpPr>
          <p:spPr>
            <a:xfrm>
              <a:off x="3205162" y="4672806"/>
              <a:ext cx="152400" cy="152400"/>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88" name="Google Shape;1588;p83"/>
            <p:cNvSpPr/>
            <p:nvPr/>
          </p:nvSpPr>
          <p:spPr>
            <a:xfrm>
              <a:off x="3409949" y="4672806"/>
              <a:ext cx="152400" cy="152400"/>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89" name="Google Shape;1589;p83"/>
            <p:cNvSpPr/>
            <p:nvPr/>
          </p:nvSpPr>
          <p:spPr>
            <a:xfrm>
              <a:off x="3614737" y="4672806"/>
              <a:ext cx="152400" cy="152400"/>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1590" name="Google Shape;1590;p83"/>
          <p:cNvGrpSpPr/>
          <p:nvPr/>
        </p:nvGrpSpPr>
        <p:grpSpPr>
          <a:xfrm rot="-7776958">
            <a:off x="2106198" y="3061415"/>
            <a:ext cx="454772" cy="434181"/>
            <a:chOff x="1973876" y="2719811"/>
            <a:chExt cx="606363" cy="578908"/>
          </a:xfrm>
        </p:grpSpPr>
        <p:sp>
          <p:nvSpPr>
            <p:cNvPr id="1591" name="Google Shape;1591;p83"/>
            <p:cNvSpPr/>
            <p:nvPr/>
          </p:nvSpPr>
          <p:spPr>
            <a:xfrm rot="-2993029">
              <a:off x="2123772" y="2741967"/>
              <a:ext cx="306570" cy="534597"/>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92" name="Google Shape;1592;p83"/>
            <p:cNvSpPr/>
            <p:nvPr/>
          </p:nvSpPr>
          <p:spPr>
            <a:xfrm rot="-3107956">
              <a:off x="2180749" y="2765517"/>
              <a:ext cx="215279" cy="487474"/>
            </a:xfrm>
            <a:prstGeom prst="up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1593" name="Google Shape;1593;p83"/>
          <p:cNvGrpSpPr/>
          <p:nvPr/>
        </p:nvGrpSpPr>
        <p:grpSpPr>
          <a:xfrm rot="10800000">
            <a:off x="2726277" y="2673331"/>
            <a:ext cx="469970" cy="452219"/>
            <a:chOff x="1973875" y="2695761"/>
            <a:chExt cx="626626" cy="602959"/>
          </a:xfrm>
        </p:grpSpPr>
        <p:sp>
          <p:nvSpPr>
            <p:cNvPr id="1594" name="Google Shape;1594;p83"/>
            <p:cNvSpPr/>
            <p:nvPr/>
          </p:nvSpPr>
          <p:spPr>
            <a:xfrm rot="-2993029">
              <a:off x="2118179" y="2729942"/>
              <a:ext cx="338019" cy="534597"/>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95" name="Google Shape;1595;p83"/>
            <p:cNvSpPr/>
            <p:nvPr/>
          </p:nvSpPr>
          <p:spPr>
            <a:xfrm rot="-3107956">
              <a:off x="2180749" y="2765517"/>
              <a:ext cx="215279" cy="487474"/>
            </a:xfrm>
            <a:prstGeom prst="up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1596" name="Google Shape;1596;p83"/>
          <p:cNvSpPr txBox="1"/>
          <p:nvPr/>
        </p:nvSpPr>
        <p:spPr>
          <a:xfrm>
            <a:off x="4692284" y="1274285"/>
            <a:ext cx="4222792" cy="3439403"/>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500"/>
              <a:buFont typeface="Arial"/>
              <a:buNone/>
            </a:pPr>
            <a:r>
              <a:rPr lang="en" sz="1500" b="1">
                <a:solidFill>
                  <a:schemeClr val="dk1"/>
                </a:solidFill>
                <a:latin typeface="Arial"/>
                <a:ea typeface="Arial"/>
                <a:cs typeface="Arial"/>
                <a:sym typeface="Arial"/>
              </a:rPr>
              <a:t>Elastic scaling for storage</a:t>
            </a:r>
            <a:endParaRPr sz="1100"/>
          </a:p>
          <a:p>
            <a:pPr marL="0" marR="0" lvl="0" indent="0" algn="l" rtl="0">
              <a:lnSpc>
                <a:spcPct val="100000"/>
              </a:lnSpc>
              <a:spcBef>
                <a:spcPts val="0"/>
              </a:spcBef>
              <a:spcAft>
                <a:spcPts val="0"/>
              </a:spcAft>
              <a:buClr>
                <a:srgbClr val="5B5B5B"/>
              </a:buClr>
              <a:buSzPts val="1200"/>
              <a:buFont typeface="Arial"/>
              <a:buNone/>
            </a:pPr>
            <a:r>
              <a:rPr lang="en" sz="1200">
                <a:solidFill>
                  <a:srgbClr val="5B5B5B"/>
                </a:solidFill>
                <a:latin typeface="Arial"/>
                <a:ea typeface="Arial"/>
                <a:cs typeface="Arial"/>
                <a:sym typeface="Arial"/>
              </a:rPr>
              <a:t>Low-cost cloud storage, fully replicated and resilient</a:t>
            </a:r>
            <a:endParaRPr sz="1100"/>
          </a:p>
          <a:p>
            <a:pPr marL="0" marR="0" lvl="0" indent="0" algn="l" rtl="0">
              <a:lnSpc>
                <a:spcPct val="100000"/>
              </a:lnSpc>
              <a:spcBef>
                <a:spcPts val="0"/>
              </a:spcBef>
              <a:spcAft>
                <a:spcPts val="0"/>
              </a:spcAft>
              <a:buClr>
                <a:schemeClr val="accent2"/>
              </a:buClr>
              <a:buSzPts val="1200"/>
              <a:buFont typeface="Arial"/>
              <a:buNone/>
            </a:pPr>
            <a:endParaRPr sz="1200">
              <a:solidFill>
                <a:srgbClr val="5B5B5B"/>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500"/>
              <a:buFont typeface="Arial"/>
              <a:buNone/>
            </a:pPr>
            <a:r>
              <a:rPr lang="en" sz="1500" b="1">
                <a:solidFill>
                  <a:schemeClr val="dk1"/>
                </a:solidFill>
                <a:latin typeface="Arial"/>
                <a:ea typeface="Arial"/>
                <a:cs typeface="Arial"/>
                <a:sym typeface="Arial"/>
              </a:rPr>
              <a:t>Elastic scaling for compute</a:t>
            </a:r>
            <a:endParaRPr sz="1100"/>
          </a:p>
          <a:p>
            <a:pPr marL="0" marR="0" lvl="0" indent="0" algn="l" rtl="0">
              <a:lnSpc>
                <a:spcPct val="100000"/>
              </a:lnSpc>
              <a:spcBef>
                <a:spcPts val="0"/>
              </a:spcBef>
              <a:spcAft>
                <a:spcPts val="0"/>
              </a:spcAft>
              <a:buClr>
                <a:srgbClr val="5B5B5B"/>
              </a:buClr>
              <a:buSzPts val="1200"/>
              <a:buFont typeface="Arial"/>
              <a:buNone/>
            </a:pPr>
            <a:r>
              <a:rPr lang="en" sz="1200">
                <a:solidFill>
                  <a:srgbClr val="5B5B5B"/>
                </a:solidFill>
                <a:latin typeface="Arial"/>
                <a:ea typeface="Arial"/>
                <a:cs typeface="Arial"/>
                <a:sym typeface="Arial"/>
              </a:rPr>
              <a:t>Virtual warehouses scale up &amp; down instantly without downtime to support workload needs</a:t>
            </a:r>
            <a:endParaRPr sz="1100"/>
          </a:p>
          <a:p>
            <a:pPr marL="0" marR="0" lvl="0" indent="0" algn="l" rtl="0">
              <a:lnSpc>
                <a:spcPct val="100000"/>
              </a:lnSpc>
              <a:spcBef>
                <a:spcPts val="0"/>
              </a:spcBef>
              <a:spcAft>
                <a:spcPts val="0"/>
              </a:spcAft>
              <a:buClr>
                <a:schemeClr val="accent2"/>
              </a:buClr>
              <a:buSzPts val="1200"/>
              <a:buFont typeface="Arial"/>
              <a:buNone/>
            </a:pPr>
            <a:endParaRPr sz="1200">
              <a:solidFill>
                <a:srgbClr val="5B5B5B"/>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500"/>
              <a:buFont typeface="Arial"/>
              <a:buNone/>
            </a:pPr>
            <a:r>
              <a:rPr lang="en" sz="1500" b="1">
                <a:solidFill>
                  <a:schemeClr val="dk1"/>
                </a:solidFill>
                <a:latin typeface="Arial"/>
                <a:ea typeface="Arial"/>
                <a:cs typeface="Arial"/>
                <a:sym typeface="Arial"/>
              </a:rPr>
              <a:t>Dedicated performance SLAs</a:t>
            </a:r>
            <a:endParaRPr sz="1100"/>
          </a:p>
          <a:p>
            <a:pPr marL="0" marR="0" lvl="0" indent="0" algn="l" rtl="0">
              <a:lnSpc>
                <a:spcPct val="100000"/>
              </a:lnSpc>
              <a:spcBef>
                <a:spcPts val="0"/>
              </a:spcBef>
              <a:spcAft>
                <a:spcPts val="0"/>
              </a:spcAft>
              <a:buClr>
                <a:srgbClr val="5B5B5B"/>
              </a:buClr>
              <a:buSzPts val="1200"/>
              <a:buFont typeface="Arial"/>
              <a:buNone/>
            </a:pPr>
            <a:r>
              <a:rPr lang="en" sz="1200">
                <a:solidFill>
                  <a:srgbClr val="5B5B5B"/>
                </a:solidFill>
                <a:latin typeface="Arial"/>
                <a:ea typeface="Arial"/>
                <a:cs typeface="Arial"/>
                <a:sym typeface="Arial"/>
              </a:rPr>
              <a:t>Each warehouse can access the same tables at the same time without performance penalty (including ETL)</a:t>
            </a:r>
            <a:endParaRPr sz="1100"/>
          </a:p>
          <a:p>
            <a:pPr marL="0" marR="0" lvl="0" indent="0" algn="l" rtl="0">
              <a:lnSpc>
                <a:spcPct val="100000"/>
              </a:lnSpc>
              <a:spcBef>
                <a:spcPts val="0"/>
              </a:spcBef>
              <a:spcAft>
                <a:spcPts val="0"/>
              </a:spcAft>
              <a:buClr>
                <a:schemeClr val="accent2"/>
              </a:buClr>
              <a:buSzPts val="1200"/>
              <a:buFont typeface="Arial"/>
              <a:buNone/>
            </a:pPr>
            <a:endParaRPr sz="1200">
              <a:solidFill>
                <a:srgbClr val="5B5B5B"/>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500"/>
              <a:buFont typeface="Arial"/>
              <a:buNone/>
            </a:pPr>
            <a:r>
              <a:rPr lang="en" sz="1500" b="1">
                <a:solidFill>
                  <a:schemeClr val="dk1"/>
                </a:solidFill>
                <a:latin typeface="Arial"/>
                <a:ea typeface="Arial"/>
                <a:cs typeface="Arial"/>
                <a:sym typeface="Arial"/>
              </a:rPr>
              <a:t>Test/Dev/Staging/QA</a:t>
            </a:r>
            <a:endParaRPr sz="1100"/>
          </a:p>
          <a:p>
            <a:pPr marL="0" marR="0" lvl="0" indent="0" algn="l" rtl="0">
              <a:lnSpc>
                <a:spcPct val="100000"/>
              </a:lnSpc>
              <a:spcBef>
                <a:spcPts val="0"/>
              </a:spcBef>
              <a:spcAft>
                <a:spcPts val="0"/>
              </a:spcAft>
              <a:buClr>
                <a:srgbClr val="5B5B5B"/>
              </a:buClr>
              <a:buSzPts val="1200"/>
              <a:buFont typeface="Arial"/>
              <a:buNone/>
            </a:pPr>
            <a:r>
              <a:rPr lang="en" sz="1200">
                <a:solidFill>
                  <a:srgbClr val="5B5B5B"/>
                </a:solidFill>
                <a:latin typeface="Arial"/>
                <a:ea typeface="Arial"/>
                <a:cs typeface="Arial"/>
                <a:sym typeface="Arial"/>
              </a:rPr>
              <a:t>Reference objects in multiple databases with </a:t>
            </a:r>
            <a:br>
              <a:rPr lang="en" sz="1200">
                <a:solidFill>
                  <a:srgbClr val="5B5B5B"/>
                </a:solidFill>
                <a:latin typeface="Arial"/>
                <a:ea typeface="Arial"/>
                <a:cs typeface="Arial"/>
                <a:sym typeface="Arial"/>
              </a:rPr>
            </a:br>
            <a:r>
              <a:rPr lang="en" sz="1200">
                <a:solidFill>
                  <a:srgbClr val="5B5B5B"/>
                </a:solidFill>
                <a:latin typeface="Arial"/>
                <a:ea typeface="Arial"/>
                <a:cs typeface="Arial"/>
                <a:sym typeface="Arial"/>
              </a:rPr>
              <a:t>one SQL statement</a:t>
            </a:r>
            <a:endParaRPr sz="1100"/>
          </a:p>
          <a:p>
            <a:pPr marL="0" marR="0" lvl="0" indent="0" algn="l" rtl="0">
              <a:lnSpc>
                <a:spcPct val="100000"/>
              </a:lnSpc>
              <a:spcBef>
                <a:spcPts val="0"/>
              </a:spcBef>
              <a:spcAft>
                <a:spcPts val="0"/>
              </a:spcAft>
              <a:buClr>
                <a:schemeClr val="accent2"/>
              </a:buClr>
              <a:buSzPts val="1200"/>
              <a:buFont typeface="Arial"/>
              <a:buNone/>
            </a:pPr>
            <a:endParaRPr sz="1200">
              <a:solidFill>
                <a:srgbClr val="5B5B5B"/>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500"/>
              <a:buFont typeface="Arial"/>
              <a:buNone/>
            </a:pPr>
            <a:r>
              <a:rPr lang="en" sz="1500" b="1">
                <a:solidFill>
                  <a:schemeClr val="dk1"/>
                </a:solidFill>
                <a:latin typeface="Arial"/>
                <a:ea typeface="Arial"/>
                <a:cs typeface="Arial"/>
                <a:sym typeface="Arial"/>
              </a:rPr>
              <a:t>Elastic scaling for concurrency</a:t>
            </a:r>
            <a:endParaRPr sz="1100"/>
          </a:p>
          <a:p>
            <a:pPr marL="0" marR="0" lvl="0" indent="0" algn="l" rtl="0">
              <a:lnSpc>
                <a:spcPct val="100000"/>
              </a:lnSpc>
              <a:spcBef>
                <a:spcPts val="0"/>
              </a:spcBef>
              <a:spcAft>
                <a:spcPts val="0"/>
              </a:spcAft>
              <a:buClr>
                <a:srgbClr val="5B5B5B"/>
              </a:buClr>
              <a:buSzPts val="1200"/>
              <a:buFont typeface="Arial"/>
              <a:buNone/>
            </a:pPr>
            <a:r>
              <a:rPr lang="en" sz="1200">
                <a:solidFill>
                  <a:srgbClr val="5B5B5B"/>
                </a:solidFill>
                <a:latin typeface="Arial"/>
                <a:ea typeface="Arial"/>
                <a:cs typeface="Arial"/>
                <a:sym typeface="Arial"/>
              </a:rPr>
              <a:t>Auto-scaling maintains constant query performance</a:t>
            </a:r>
            <a:endParaRPr sz="1100"/>
          </a:p>
        </p:txBody>
      </p:sp>
      <p:grpSp>
        <p:nvGrpSpPr>
          <p:cNvPr id="1597" name="Google Shape;1597;p83"/>
          <p:cNvGrpSpPr/>
          <p:nvPr/>
        </p:nvGrpSpPr>
        <p:grpSpPr>
          <a:xfrm>
            <a:off x="2397438" y="2410683"/>
            <a:ext cx="371480" cy="411853"/>
            <a:chOff x="2397438" y="2410683"/>
            <a:chExt cx="371480" cy="411853"/>
          </a:xfrm>
        </p:grpSpPr>
        <p:sp>
          <p:nvSpPr>
            <p:cNvPr id="1598" name="Google Shape;1598;p83"/>
            <p:cNvSpPr/>
            <p:nvPr/>
          </p:nvSpPr>
          <p:spPr>
            <a:xfrm>
              <a:off x="2397442" y="2490092"/>
              <a:ext cx="371476" cy="332444"/>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28575" cap="rnd"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599" name="Google Shape;1599;p83"/>
            <p:cNvSpPr/>
            <p:nvPr/>
          </p:nvSpPr>
          <p:spPr>
            <a:xfrm>
              <a:off x="2397442" y="2655642"/>
              <a:ext cx="371476" cy="79409"/>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8575" cap="rnd"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600" name="Google Shape;1600;p83"/>
            <p:cNvSpPr/>
            <p:nvPr/>
          </p:nvSpPr>
          <p:spPr>
            <a:xfrm>
              <a:off x="2397438" y="2568156"/>
              <a:ext cx="371477" cy="78064"/>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8575" cap="rnd"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601" name="Google Shape;1601;p83"/>
            <p:cNvSpPr/>
            <p:nvPr/>
          </p:nvSpPr>
          <p:spPr>
            <a:xfrm>
              <a:off x="2397442" y="2410683"/>
              <a:ext cx="371476" cy="157473"/>
            </a:xfrm>
            <a:prstGeom prst="ellipse">
              <a:avLst/>
            </a:prstGeom>
            <a:solidFill>
              <a:schemeClr val="lt1"/>
            </a:solidFill>
            <a:ln w="28575" cap="rnd"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602" name="Google Shape;1602;p83"/>
            <p:cNvSpPr/>
            <p:nvPr/>
          </p:nvSpPr>
          <p:spPr>
            <a:xfrm>
              <a:off x="2494328" y="2443176"/>
              <a:ext cx="192023" cy="91442"/>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grpSp>
      <p:grpSp>
        <p:nvGrpSpPr>
          <p:cNvPr id="1603" name="Google Shape;1603;p83"/>
          <p:cNvGrpSpPr/>
          <p:nvPr/>
        </p:nvGrpSpPr>
        <p:grpSpPr>
          <a:xfrm>
            <a:off x="1911667" y="2286000"/>
            <a:ext cx="439514" cy="487286"/>
            <a:chOff x="1911667" y="2286000"/>
            <a:chExt cx="439514" cy="487286"/>
          </a:xfrm>
        </p:grpSpPr>
        <p:sp>
          <p:nvSpPr>
            <p:cNvPr id="1604" name="Google Shape;1604;p83"/>
            <p:cNvSpPr/>
            <p:nvPr/>
          </p:nvSpPr>
          <p:spPr>
            <a:xfrm>
              <a:off x="1911667" y="2379953"/>
              <a:ext cx="439514" cy="393333"/>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28575" cap="rnd"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605" name="Google Shape;1605;p83"/>
            <p:cNvSpPr/>
            <p:nvPr/>
          </p:nvSpPr>
          <p:spPr>
            <a:xfrm>
              <a:off x="1911667" y="2575825"/>
              <a:ext cx="439513" cy="93953"/>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8575" cap="rnd"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606" name="Google Shape;1606;p83"/>
            <p:cNvSpPr/>
            <p:nvPr/>
          </p:nvSpPr>
          <p:spPr>
            <a:xfrm>
              <a:off x="1911667" y="2472315"/>
              <a:ext cx="439513" cy="92362"/>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8575" cap="rnd"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607" name="Google Shape;1607;p83"/>
            <p:cNvSpPr/>
            <p:nvPr/>
          </p:nvSpPr>
          <p:spPr>
            <a:xfrm>
              <a:off x="1911667" y="2286000"/>
              <a:ext cx="439500" cy="186300"/>
            </a:xfrm>
            <a:prstGeom prst="ellipse">
              <a:avLst/>
            </a:prstGeom>
            <a:solidFill>
              <a:schemeClr val="lt1"/>
            </a:solidFill>
            <a:ln w="28575" cap="rnd"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608" name="Google Shape;1608;p83"/>
            <p:cNvSpPr/>
            <p:nvPr/>
          </p:nvSpPr>
          <p:spPr>
            <a:xfrm>
              <a:off x="2013753" y="2319326"/>
              <a:ext cx="249629" cy="118872"/>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grpSp>
      <p:grpSp>
        <p:nvGrpSpPr>
          <p:cNvPr id="1609" name="Google Shape;1609;p83"/>
          <p:cNvGrpSpPr/>
          <p:nvPr/>
        </p:nvGrpSpPr>
        <p:grpSpPr>
          <a:xfrm>
            <a:off x="2268855" y="2597975"/>
            <a:ext cx="357188" cy="396012"/>
            <a:chOff x="2268855" y="2597975"/>
            <a:chExt cx="357188" cy="396012"/>
          </a:xfrm>
        </p:grpSpPr>
        <p:sp>
          <p:nvSpPr>
            <p:cNvPr id="1610" name="Google Shape;1610;p83"/>
            <p:cNvSpPr/>
            <p:nvPr/>
          </p:nvSpPr>
          <p:spPr>
            <a:xfrm>
              <a:off x="2268855" y="2674329"/>
              <a:ext cx="357187" cy="319657"/>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28575" cap="rnd"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611" name="Google Shape;1611;p83"/>
            <p:cNvSpPr/>
            <p:nvPr/>
          </p:nvSpPr>
          <p:spPr>
            <a:xfrm>
              <a:off x="2268855" y="2749391"/>
              <a:ext cx="357187" cy="75061"/>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28575" cap="rnd"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612" name="Google Shape;1612;p83"/>
            <p:cNvSpPr/>
            <p:nvPr/>
          </p:nvSpPr>
          <p:spPr>
            <a:xfrm>
              <a:off x="2268855" y="2597975"/>
              <a:ext cx="357188" cy="151416"/>
            </a:xfrm>
            <a:prstGeom prst="ellipse">
              <a:avLst/>
            </a:prstGeom>
            <a:solidFill>
              <a:schemeClr val="lt1"/>
            </a:solidFill>
            <a:ln w="28575" cap="rnd"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613" name="Google Shape;1613;p83"/>
            <p:cNvSpPr/>
            <p:nvPr/>
          </p:nvSpPr>
          <p:spPr>
            <a:xfrm>
              <a:off x="2268855" y="2833512"/>
              <a:ext cx="357187" cy="76355"/>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28575" cap="rnd"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pSp>
      <p:sp>
        <p:nvSpPr>
          <p:cNvPr id="1614" name="Google Shape;1614;p83"/>
          <p:cNvSpPr/>
          <p:nvPr/>
        </p:nvSpPr>
        <p:spPr>
          <a:xfrm>
            <a:off x="2358603" y="2627726"/>
            <a:ext cx="192023" cy="91442"/>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596">
                                            <p:txEl>
                                              <p:pRg st="0" end="0"/>
                                            </p:txEl>
                                          </p:spTgt>
                                        </p:tgtEl>
                                        <p:attrNameLst>
                                          <p:attrName>style.visibility</p:attrName>
                                        </p:attrNameLst>
                                      </p:cBhvr>
                                      <p:to>
                                        <p:strVal val="visible"/>
                                      </p:to>
                                    </p:set>
                                    <p:animEffect transition="in" filter="fade">
                                      <p:cBhvr>
                                        <p:cTn id="7" dur="700"/>
                                        <p:tgtEl>
                                          <p:spTgt spid="1596">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1596">
                                            <p:txEl>
                                              <p:pRg st="1" end="1"/>
                                            </p:txEl>
                                          </p:spTgt>
                                        </p:tgtEl>
                                        <p:attrNameLst>
                                          <p:attrName>style.visibility</p:attrName>
                                        </p:attrNameLst>
                                      </p:cBhvr>
                                      <p:to>
                                        <p:strVal val="visible"/>
                                      </p:to>
                                    </p:set>
                                    <p:animEffect transition="in" filter="fade">
                                      <p:cBhvr>
                                        <p:cTn id="10" dur="700"/>
                                        <p:tgtEl>
                                          <p:spTgt spid="1596">
                                            <p:txEl>
                                              <p:pRg st="1" end="1"/>
                                            </p:txEl>
                                          </p:spTgt>
                                        </p:tgtEl>
                                      </p:cBhvr>
                                    </p:animEffect>
                                  </p:childTnLst>
                                </p:cTn>
                              </p:par>
                              <p:par>
                                <p:cTn id="11" presetID="10" presetClass="entr" presetSubtype="0" fill="hold" nodeType="withEffect">
                                  <p:stCondLst>
                                    <p:cond delay="500"/>
                                  </p:stCondLst>
                                  <p:childTnLst>
                                    <p:set>
                                      <p:cBhvr>
                                        <p:cTn id="12" dur="1" fill="hold">
                                          <p:stCondLst>
                                            <p:cond delay="0"/>
                                          </p:stCondLst>
                                        </p:cTn>
                                        <p:tgtEl>
                                          <p:spTgt spid="1596">
                                            <p:txEl>
                                              <p:pRg st="2" end="2"/>
                                            </p:txEl>
                                          </p:spTgt>
                                        </p:tgtEl>
                                        <p:attrNameLst>
                                          <p:attrName>style.visibility</p:attrName>
                                        </p:attrNameLst>
                                      </p:cBhvr>
                                      <p:to>
                                        <p:strVal val="visible"/>
                                      </p:to>
                                    </p:set>
                                    <p:animEffect transition="in" filter="fade">
                                      <p:cBhvr>
                                        <p:cTn id="13" dur="700"/>
                                        <p:tgtEl>
                                          <p:spTgt spid="1596">
                                            <p:txEl>
                                              <p:pRg st="2" end="2"/>
                                            </p:txEl>
                                          </p:spTgt>
                                        </p:tgtEl>
                                      </p:cBhvr>
                                    </p:animEffect>
                                  </p:childTnLst>
                                </p:cTn>
                              </p:par>
                              <p:par>
                                <p:cTn id="14" presetID="10" presetClass="entr" presetSubtype="0" fill="hold" nodeType="withEffect">
                                  <p:stCondLst>
                                    <p:cond delay="500"/>
                                  </p:stCondLst>
                                  <p:childTnLst>
                                    <p:set>
                                      <p:cBhvr>
                                        <p:cTn id="15" dur="1" fill="hold">
                                          <p:stCondLst>
                                            <p:cond delay="0"/>
                                          </p:stCondLst>
                                        </p:cTn>
                                        <p:tgtEl>
                                          <p:spTgt spid="1596">
                                            <p:txEl>
                                              <p:pRg st="3" end="3"/>
                                            </p:txEl>
                                          </p:spTgt>
                                        </p:tgtEl>
                                        <p:attrNameLst>
                                          <p:attrName>style.visibility</p:attrName>
                                        </p:attrNameLst>
                                      </p:cBhvr>
                                      <p:to>
                                        <p:strVal val="visible"/>
                                      </p:to>
                                    </p:set>
                                    <p:animEffect transition="in" filter="fade">
                                      <p:cBhvr>
                                        <p:cTn id="16" dur="700"/>
                                        <p:tgtEl>
                                          <p:spTgt spid="1596">
                                            <p:txEl>
                                              <p:pRg st="3" end="3"/>
                                            </p:txEl>
                                          </p:spTgt>
                                        </p:tgtEl>
                                      </p:cBhvr>
                                    </p:animEffect>
                                  </p:childTnLst>
                                </p:cTn>
                              </p:par>
                              <p:par>
                                <p:cTn id="17" presetID="10" presetClass="entr" presetSubtype="0" fill="hold" nodeType="withEffect">
                                  <p:stCondLst>
                                    <p:cond delay="500"/>
                                  </p:stCondLst>
                                  <p:childTnLst>
                                    <p:set>
                                      <p:cBhvr>
                                        <p:cTn id="18" dur="1" fill="hold">
                                          <p:stCondLst>
                                            <p:cond delay="0"/>
                                          </p:stCondLst>
                                        </p:cTn>
                                        <p:tgtEl>
                                          <p:spTgt spid="1596">
                                            <p:txEl>
                                              <p:pRg st="4" end="4"/>
                                            </p:txEl>
                                          </p:spTgt>
                                        </p:tgtEl>
                                        <p:attrNameLst>
                                          <p:attrName>style.visibility</p:attrName>
                                        </p:attrNameLst>
                                      </p:cBhvr>
                                      <p:to>
                                        <p:strVal val="visible"/>
                                      </p:to>
                                    </p:set>
                                    <p:animEffect transition="in" filter="fade">
                                      <p:cBhvr>
                                        <p:cTn id="19" dur="700"/>
                                        <p:tgtEl>
                                          <p:spTgt spid="1596">
                                            <p:txEl>
                                              <p:pRg st="4" end="4"/>
                                            </p:txEl>
                                          </p:spTgt>
                                        </p:tgtEl>
                                      </p:cBhvr>
                                    </p:animEffect>
                                  </p:childTnLst>
                                </p:cTn>
                              </p:par>
                              <p:par>
                                <p:cTn id="20" presetID="10" presetClass="entr" presetSubtype="0" fill="hold" nodeType="withEffect">
                                  <p:stCondLst>
                                    <p:cond delay="500"/>
                                  </p:stCondLst>
                                  <p:childTnLst>
                                    <p:set>
                                      <p:cBhvr>
                                        <p:cTn id="21" dur="1" fill="hold">
                                          <p:stCondLst>
                                            <p:cond delay="0"/>
                                          </p:stCondLst>
                                        </p:cTn>
                                        <p:tgtEl>
                                          <p:spTgt spid="1596">
                                            <p:txEl>
                                              <p:pRg st="5" end="5"/>
                                            </p:txEl>
                                          </p:spTgt>
                                        </p:tgtEl>
                                        <p:attrNameLst>
                                          <p:attrName>style.visibility</p:attrName>
                                        </p:attrNameLst>
                                      </p:cBhvr>
                                      <p:to>
                                        <p:strVal val="visible"/>
                                      </p:to>
                                    </p:set>
                                    <p:animEffect transition="in" filter="fade">
                                      <p:cBhvr>
                                        <p:cTn id="22" dur="700"/>
                                        <p:tgtEl>
                                          <p:spTgt spid="1596">
                                            <p:txEl>
                                              <p:pRg st="5" end="5"/>
                                            </p:txEl>
                                          </p:spTgt>
                                        </p:tgtEl>
                                      </p:cBhvr>
                                    </p:animEffect>
                                  </p:childTnLst>
                                </p:cTn>
                              </p:par>
                              <p:par>
                                <p:cTn id="23" presetID="10" presetClass="entr" presetSubtype="0" fill="hold" nodeType="withEffect">
                                  <p:stCondLst>
                                    <p:cond delay="500"/>
                                  </p:stCondLst>
                                  <p:childTnLst>
                                    <p:set>
                                      <p:cBhvr>
                                        <p:cTn id="24" dur="1" fill="hold">
                                          <p:stCondLst>
                                            <p:cond delay="0"/>
                                          </p:stCondLst>
                                        </p:cTn>
                                        <p:tgtEl>
                                          <p:spTgt spid="1596">
                                            <p:txEl>
                                              <p:pRg st="6" end="6"/>
                                            </p:txEl>
                                          </p:spTgt>
                                        </p:tgtEl>
                                        <p:attrNameLst>
                                          <p:attrName>style.visibility</p:attrName>
                                        </p:attrNameLst>
                                      </p:cBhvr>
                                      <p:to>
                                        <p:strVal val="visible"/>
                                      </p:to>
                                    </p:set>
                                    <p:animEffect transition="in" filter="fade">
                                      <p:cBhvr>
                                        <p:cTn id="25" dur="700"/>
                                        <p:tgtEl>
                                          <p:spTgt spid="1596">
                                            <p:txEl>
                                              <p:pRg st="6" end="6"/>
                                            </p:txEl>
                                          </p:spTgt>
                                        </p:tgtEl>
                                      </p:cBhvr>
                                    </p:animEffect>
                                  </p:childTnLst>
                                </p:cTn>
                              </p:par>
                              <p:par>
                                <p:cTn id="26" presetID="10" presetClass="entr" presetSubtype="0" fill="hold" nodeType="withEffect">
                                  <p:stCondLst>
                                    <p:cond delay="500"/>
                                  </p:stCondLst>
                                  <p:childTnLst>
                                    <p:set>
                                      <p:cBhvr>
                                        <p:cTn id="27" dur="1" fill="hold">
                                          <p:stCondLst>
                                            <p:cond delay="0"/>
                                          </p:stCondLst>
                                        </p:cTn>
                                        <p:tgtEl>
                                          <p:spTgt spid="1596">
                                            <p:txEl>
                                              <p:pRg st="7" end="7"/>
                                            </p:txEl>
                                          </p:spTgt>
                                        </p:tgtEl>
                                        <p:attrNameLst>
                                          <p:attrName>style.visibility</p:attrName>
                                        </p:attrNameLst>
                                      </p:cBhvr>
                                      <p:to>
                                        <p:strVal val="visible"/>
                                      </p:to>
                                    </p:set>
                                    <p:animEffect transition="in" filter="fade">
                                      <p:cBhvr>
                                        <p:cTn id="28" dur="700"/>
                                        <p:tgtEl>
                                          <p:spTgt spid="1596">
                                            <p:txEl>
                                              <p:pRg st="7" end="7"/>
                                            </p:txEl>
                                          </p:spTgt>
                                        </p:tgtEl>
                                      </p:cBhvr>
                                    </p:animEffect>
                                  </p:childTnLst>
                                </p:cTn>
                              </p:par>
                              <p:par>
                                <p:cTn id="29" presetID="10" presetClass="entr" presetSubtype="0" fill="hold" nodeType="withEffect">
                                  <p:stCondLst>
                                    <p:cond delay="500"/>
                                  </p:stCondLst>
                                  <p:childTnLst>
                                    <p:set>
                                      <p:cBhvr>
                                        <p:cTn id="30" dur="1" fill="hold">
                                          <p:stCondLst>
                                            <p:cond delay="0"/>
                                          </p:stCondLst>
                                        </p:cTn>
                                        <p:tgtEl>
                                          <p:spTgt spid="1596">
                                            <p:txEl>
                                              <p:pRg st="8" end="8"/>
                                            </p:txEl>
                                          </p:spTgt>
                                        </p:tgtEl>
                                        <p:attrNameLst>
                                          <p:attrName>style.visibility</p:attrName>
                                        </p:attrNameLst>
                                      </p:cBhvr>
                                      <p:to>
                                        <p:strVal val="visible"/>
                                      </p:to>
                                    </p:set>
                                    <p:animEffect transition="in" filter="fade">
                                      <p:cBhvr>
                                        <p:cTn id="31" dur="700"/>
                                        <p:tgtEl>
                                          <p:spTgt spid="1596">
                                            <p:txEl>
                                              <p:pRg st="8" end="8"/>
                                            </p:txEl>
                                          </p:spTgt>
                                        </p:tgtEl>
                                      </p:cBhvr>
                                    </p:animEffect>
                                  </p:childTnLst>
                                </p:cTn>
                              </p:par>
                              <p:par>
                                <p:cTn id="32" presetID="10" presetClass="entr" presetSubtype="0" fill="hold" nodeType="withEffect">
                                  <p:stCondLst>
                                    <p:cond delay="500"/>
                                  </p:stCondLst>
                                  <p:childTnLst>
                                    <p:set>
                                      <p:cBhvr>
                                        <p:cTn id="33" dur="1" fill="hold">
                                          <p:stCondLst>
                                            <p:cond delay="0"/>
                                          </p:stCondLst>
                                        </p:cTn>
                                        <p:tgtEl>
                                          <p:spTgt spid="1596">
                                            <p:txEl>
                                              <p:pRg st="9" end="9"/>
                                            </p:txEl>
                                          </p:spTgt>
                                        </p:tgtEl>
                                        <p:attrNameLst>
                                          <p:attrName>style.visibility</p:attrName>
                                        </p:attrNameLst>
                                      </p:cBhvr>
                                      <p:to>
                                        <p:strVal val="visible"/>
                                      </p:to>
                                    </p:set>
                                    <p:animEffect transition="in" filter="fade">
                                      <p:cBhvr>
                                        <p:cTn id="34" dur="700"/>
                                        <p:tgtEl>
                                          <p:spTgt spid="1596">
                                            <p:txEl>
                                              <p:pRg st="9" end="9"/>
                                            </p:txEl>
                                          </p:spTgt>
                                        </p:tgtEl>
                                      </p:cBhvr>
                                    </p:animEffect>
                                  </p:childTnLst>
                                </p:cTn>
                              </p:par>
                              <p:par>
                                <p:cTn id="35" presetID="10" presetClass="entr" presetSubtype="0" fill="hold" nodeType="withEffect">
                                  <p:stCondLst>
                                    <p:cond delay="500"/>
                                  </p:stCondLst>
                                  <p:childTnLst>
                                    <p:set>
                                      <p:cBhvr>
                                        <p:cTn id="36" dur="1" fill="hold">
                                          <p:stCondLst>
                                            <p:cond delay="0"/>
                                          </p:stCondLst>
                                        </p:cTn>
                                        <p:tgtEl>
                                          <p:spTgt spid="1596">
                                            <p:txEl>
                                              <p:pRg st="10" end="10"/>
                                            </p:txEl>
                                          </p:spTgt>
                                        </p:tgtEl>
                                        <p:attrNameLst>
                                          <p:attrName>style.visibility</p:attrName>
                                        </p:attrNameLst>
                                      </p:cBhvr>
                                      <p:to>
                                        <p:strVal val="visible"/>
                                      </p:to>
                                    </p:set>
                                    <p:animEffect transition="in" filter="fade">
                                      <p:cBhvr>
                                        <p:cTn id="37" dur="700"/>
                                        <p:tgtEl>
                                          <p:spTgt spid="1596">
                                            <p:txEl>
                                              <p:pRg st="10" end="10"/>
                                            </p:txEl>
                                          </p:spTgt>
                                        </p:tgtEl>
                                      </p:cBhvr>
                                    </p:animEffect>
                                  </p:childTnLst>
                                </p:cTn>
                              </p:par>
                              <p:par>
                                <p:cTn id="38" presetID="10" presetClass="entr" presetSubtype="0" fill="hold" nodeType="withEffect">
                                  <p:stCondLst>
                                    <p:cond delay="500"/>
                                  </p:stCondLst>
                                  <p:childTnLst>
                                    <p:set>
                                      <p:cBhvr>
                                        <p:cTn id="39" dur="1" fill="hold">
                                          <p:stCondLst>
                                            <p:cond delay="0"/>
                                          </p:stCondLst>
                                        </p:cTn>
                                        <p:tgtEl>
                                          <p:spTgt spid="1596">
                                            <p:txEl>
                                              <p:pRg st="11" end="11"/>
                                            </p:txEl>
                                          </p:spTgt>
                                        </p:tgtEl>
                                        <p:attrNameLst>
                                          <p:attrName>style.visibility</p:attrName>
                                        </p:attrNameLst>
                                      </p:cBhvr>
                                      <p:to>
                                        <p:strVal val="visible"/>
                                      </p:to>
                                    </p:set>
                                    <p:animEffect transition="in" filter="fade">
                                      <p:cBhvr>
                                        <p:cTn id="40" dur="700"/>
                                        <p:tgtEl>
                                          <p:spTgt spid="1596">
                                            <p:txEl>
                                              <p:pRg st="11" end="11"/>
                                            </p:txEl>
                                          </p:spTgt>
                                        </p:tgtEl>
                                      </p:cBhvr>
                                    </p:animEffect>
                                  </p:childTnLst>
                                </p:cTn>
                              </p:par>
                              <p:par>
                                <p:cTn id="41" presetID="10" presetClass="entr" presetSubtype="0" fill="hold" nodeType="withEffect">
                                  <p:stCondLst>
                                    <p:cond delay="500"/>
                                  </p:stCondLst>
                                  <p:childTnLst>
                                    <p:set>
                                      <p:cBhvr>
                                        <p:cTn id="42" dur="1" fill="hold">
                                          <p:stCondLst>
                                            <p:cond delay="0"/>
                                          </p:stCondLst>
                                        </p:cTn>
                                        <p:tgtEl>
                                          <p:spTgt spid="1596">
                                            <p:txEl>
                                              <p:pRg st="12" end="12"/>
                                            </p:txEl>
                                          </p:spTgt>
                                        </p:tgtEl>
                                        <p:attrNameLst>
                                          <p:attrName>style.visibility</p:attrName>
                                        </p:attrNameLst>
                                      </p:cBhvr>
                                      <p:to>
                                        <p:strVal val="visible"/>
                                      </p:to>
                                    </p:set>
                                    <p:animEffect transition="in" filter="fade">
                                      <p:cBhvr>
                                        <p:cTn id="43" dur="700"/>
                                        <p:tgtEl>
                                          <p:spTgt spid="1596">
                                            <p:txEl>
                                              <p:pRg st="12" end="12"/>
                                            </p:txEl>
                                          </p:spTgt>
                                        </p:tgtEl>
                                      </p:cBhvr>
                                    </p:animEffect>
                                  </p:childTnLst>
                                </p:cTn>
                              </p:par>
                              <p:par>
                                <p:cTn id="44" presetID="10" presetClass="entr" presetSubtype="0" fill="hold" nodeType="withEffect">
                                  <p:stCondLst>
                                    <p:cond delay="500"/>
                                  </p:stCondLst>
                                  <p:childTnLst>
                                    <p:set>
                                      <p:cBhvr>
                                        <p:cTn id="45" dur="1" fill="hold">
                                          <p:stCondLst>
                                            <p:cond delay="0"/>
                                          </p:stCondLst>
                                        </p:cTn>
                                        <p:tgtEl>
                                          <p:spTgt spid="1596">
                                            <p:txEl>
                                              <p:pRg st="13" end="13"/>
                                            </p:txEl>
                                          </p:spTgt>
                                        </p:tgtEl>
                                        <p:attrNameLst>
                                          <p:attrName>style.visibility</p:attrName>
                                        </p:attrNameLst>
                                      </p:cBhvr>
                                      <p:to>
                                        <p:strVal val="visible"/>
                                      </p:to>
                                    </p:set>
                                    <p:animEffect transition="in" filter="fade">
                                      <p:cBhvr>
                                        <p:cTn id="46" dur="700"/>
                                        <p:tgtEl>
                                          <p:spTgt spid="159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8"/>
        <p:cNvGrpSpPr/>
        <p:nvPr/>
      </p:nvGrpSpPr>
      <p:grpSpPr>
        <a:xfrm>
          <a:off x="0" y="0"/>
          <a:ext cx="0" cy="0"/>
          <a:chOff x="0" y="0"/>
          <a:chExt cx="0" cy="0"/>
        </a:xfrm>
      </p:grpSpPr>
      <p:sp>
        <p:nvSpPr>
          <p:cNvPr id="1619" name="Google Shape;1619;p84"/>
          <p:cNvSpPr txBox="1">
            <a:spLocks noGrp="1"/>
          </p:cNvSpPr>
          <p:nvPr>
            <p:ph type="body" idx="1"/>
          </p:nvPr>
        </p:nvSpPr>
        <p:spPr>
          <a:xfrm>
            <a:off x="277177" y="222662"/>
            <a:ext cx="8589645" cy="704835"/>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dk1"/>
              </a:buClr>
              <a:buSzPts val="2700"/>
              <a:buFont typeface="Arial"/>
              <a:buNone/>
            </a:pPr>
            <a:r>
              <a:rPr lang="en" sz="2700" b="1" i="0" u="none" strike="noStrike" cap="none">
                <a:solidFill>
                  <a:schemeClr val="dk1"/>
                </a:solidFill>
                <a:latin typeface="Arial"/>
                <a:ea typeface="Arial"/>
                <a:cs typeface="Arial"/>
                <a:sym typeface="Arial"/>
              </a:rPr>
              <a:t>CAN YOU HANDLE THE 9AM “RUSH HOUR”?</a:t>
            </a:r>
            <a:endParaRPr sz="1100"/>
          </a:p>
        </p:txBody>
      </p:sp>
      <p:sp>
        <p:nvSpPr>
          <p:cNvPr id="1620" name="Google Shape;1620;p84"/>
          <p:cNvSpPr txBox="1">
            <a:spLocks noGrp="1"/>
          </p:cNvSpPr>
          <p:nvPr>
            <p:ph type="sldNum" idx="12"/>
          </p:nvPr>
        </p:nvSpPr>
        <p:spPr>
          <a:xfrm>
            <a:off x="8657901" y="4870635"/>
            <a:ext cx="257175" cy="161583"/>
          </a:xfrm>
          <a:prstGeom prst="rect">
            <a:avLst/>
          </a:prstGeom>
          <a:noFill/>
          <a:ln>
            <a:noFill/>
          </a:ln>
        </p:spPr>
        <p:txBody>
          <a:bodyPr spcFirstLastPara="1" wrap="square" lIns="68575" tIns="34275" rIns="68575" bIns="34275" anchor="b" anchorCtr="0">
            <a:noAutofit/>
          </a:bodyPr>
          <a:lstStyle/>
          <a:p>
            <a:pPr marL="0" marR="0" lvl="0" indent="0" algn="r" rtl="0">
              <a:spcBef>
                <a:spcPts val="0"/>
              </a:spcBef>
              <a:spcAft>
                <a:spcPts val="0"/>
              </a:spcAft>
              <a:buNone/>
            </a:pPr>
            <a:fld id="{00000000-1234-1234-1234-123412341234}" type="slidenum">
              <a:rPr lang="en" sz="600" b="0" i="0">
                <a:solidFill>
                  <a:srgbClr val="929292"/>
                </a:solidFill>
                <a:latin typeface="Arial"/>
                <a:ea typeface="Arial"/>
                <a:cs typeface="Arial"/>
                <a:sym typeface="Arial"/>
              </a:rPr>
              <a:t>11</a:t>
            </a:fld>
            <a:endParaRPr sz="600" b="0" i="0">
              <a:solidFill>
                <a:srgbClr val="929292"/>
              </a:solidFill>
              <a:latin typeface="Arial"/>
              <a:ea typeface="Arial"/>
              <a:cs typeface="Arial"/>
              <a:sym typeface="Arial"/>
            </a:endParaRPr>
          </a:p>
        </p:txBody>
      </p:sp>
      <p:sp>
        <p:nvSpPr>
          <p:cNvPr id="1621" name="Google Shape;1621;p84"/>
          <p:cNvSpPr txBox="1"/>
          <p:nvPr/>
        </p:nvSpPr>
        <p:spPr>
          <a:xfrm>
            <a:off x="4692284" y="1586562"/>
            <a:ext cx="4222792" cy="2539157"/>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500"/>
              <a:buFont typeface="Arial"/>
              <a:buNone/>
            </a:pPr>
            <a:r>
              <a:rPr lang="en" sz="1500" b="1">
                <a:solidFill>
                  <a:schemeClr val="dk1"/>
                </a:solidFill>
                <a:latin typeface="Arial"/>
                <a:ea typeface="Arial"/>
                <a:cs typeface="Arial"/>
                <a:sym typeface="Arial"/>
              </a:rPr>
              <a:t>Provides consistent SLAs and performance </a:t>
            </a:r>
            <a:br>
              <a:rPr lang="en" sz="1400" b="1">
                <a:solidFill>
                  <a:schemeClr val="dk1"/>
                </a:solidFill>
                <a:latin typeface="Arial"/>
                <a:ea typeface="Arial"/>
                <a:cs typeface="Arial"/>
                <a:sym typeface="Arial"/>
              </a:rPr>
            </a:br>
            <a:r>
              <a:rPr lang="en" sz="1200">
                <a:solidFill>
                  <a:srgbClr val="5B5B5B"/>
                </a:solidFill>
                <a:latin typeface="Arial"/>
                <a:ea typeface="Arial"/>
                <a:cs typeface="Arial"/>
                <a:sym typeface="Arial"/>
              </a:rPr>
              <a:t>no matter how many users/applications are </a:t>
            </a:r>
            <a:br>
              <a:rPr lang="en" sz="1200">
                <a:solidFill>
                  <a:srgbClr val="5B5B5B"/>
                </a:solidFill>
                <a:latin typeface="Arial"/>
                <a:ea typeface="Arial"/>
                <a:cs typeface="Arial"/>
                <a:sym typeface="Arial"/>
              </a:rPr>
            </a:br>
            <a:r>
              <a:rPr lang="en" sz="1200">
                <a:solidFill>
                  <a:srgbClr val="5B5B5B"/>
                </a:solidFill>
                <a:latin typeface="Arial"/>
                <a:ea typeface="Arial"/>
                <a:cs typeface="Arial"/>
                <a:sym typeface="Arial"/>
              </a:rPr>
              <a:t>accessing the system</a:t>
            </a:r>
            <a:endParaRPr sz="1100"/>
          </a:p>
          <a:p>
            <a:pPr marL="0" marR="0" lvl="0" indent="0" algn="l" rtl="0">
              <a:lnSpc>
                <a:spcPct val="100000"/>
              </a:lnSpc>
              <a:spcBef>
                <a:spcPts val="0"/>
              </a:spcBef>
              <a:spcAft>
                <a:spcPts val="0"/>
              </a:spcAft>
              <a:buClr>
                <a:schemeClr val="accent2"/>
              </a:buClr>
              <a:buSzPts val="1400"/>
              <a:buFont typeface="Arial"/>
              <a:buNone/>
            </a:pPr>
            <a:endParaRPr sz="14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500"/>
              <a:buFont typeface="Arial"/>
              <a:buNone/>
            </a:pPr>
            <a:r>
              <a:rPr lang="en" sz="1500" b="1">
                <a:solidFill>
                  <a:schemeClr val="dk1"/>
                </a:solidFill>
                <a:latin typeface="Arial"/>
                <a:ea typeface="Arial"/>
                <a:cs typeface="Arial"/>
                <a:sym typeface="Arial"/>
              </a:rPr>
              <a:t>Single virtual warehouse</a:t>
            </a:r>
            <a:r>
              <a:rPr lang="en" sz="1500">
                <a:solidFill>
                  <a:schemeClr val="dk1"/>
                </a:solidFill>
                <a:latin typeface="Arial"/>
                <a:ea typeface="Arial"/>
                <a:cs typeface="Arial"/>
                <a:sym typeface="Arial"/>
              </a:rPr>
              <a:t> </a:t>
            </a:r>
            <a:br>
              <a:rPr lang="en" sz="1400">
                <a:solidFill>
                  <a:schemeClr val="dk1"/>
                </a:solidFill>
                <a:latin typeface="Arial"/>
                <a:ea typeface="Arial"/>
                <a:cs typeface="Arial"/>
                <a:sym typeface="Arial"/>
              </a:rPr>
            </a:br>
            <a:r>
              <a:rPr lang="en" sz="1200">
                <a:solidFill>
                  <a:srgbClr val="5B5B5B"/>
                </a:solidFill>
                <a:latin typeface="Arial"/>
                <a:ea typeface="Arial"/>
                <a:cs typeface="Arial"/>
                <a:sym typeface="Arial"/>
              </a:rPr>
              <a:t>of multiple compute clusters</a:t>
            </a:r>
            <a:endParaRPr sz="1100"/>
          </a:p>
          <a:p>
            <a:pPr marL="0" marR="0" lvl="0" indent="0" algn="l" rtl="0">
              <a:lnSpc>
                <a:spcPct val="100000"/>
              </a:lnSpc>
              <a:spcBef>
                <a:spcPts val="0"/>
              </a:spcBef>
              <a:spcAft>
                <a:spcPts val="0"/>
              </a:spcAft>
              <a:buClr>
                <a:schemeClr val="accent2"/>
              </a:buClr>
              <a:buSzPts val="1400"/>
              <a:buFont typeface="Arial"/>
              <a:buNone/>
            </a:pPr>
            <a:endParaRPr sz="14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500"/>
              <a:buFont typeface="Arial"/>
              <a:buNone/>
            </a:pPr>
            <a:r>
              <a:rPr lang="en" sz="1500" b="1">
                <a:solidFill>
                  <a:schemeClr val="dk1"/>
                </a:solidFill>
                <a:latin typeface="Arial"/>
                <a:ea typeface="Arial"/>
                <a:cs typeface="Arial"/>
                <a:sym typeface="Arial"/>
              </a:rPr>
              <a:t>Automatically scales up and down </a:t>
            </a:r>
            <a:br>
              <a:rPr lang="en" sz="1400" b="1">
                <a:solidFill>
                  <a:schemeClr val="dk1"/>
                </a:solidFill>
                <a:latin typeface="Arial"/>
                <a:ea typeface="Arial"/>
                <a:cs typeface="Arial"/>
                <a:sym typeface="Arial"/>
              </a:rPr>
            </a:br>
            <a:r>
              <a:rPr lang="en" sz="1200">
                <a:solidFill>
                  <a:srgbClr val="5B5B5B"/>
                </a:solidFill>
                <a:latin typeface="Arial"/>
                <a:ea typeface="Arial"/>
                <a:cs typeface="Arial"/>
                <a:sym typeface="Arial"/>
              </a:rPr>
              <a:t>transparently depending on changing concurrency</a:t>
            </a:r>
            <a:endParaRPr sz="1400">
              <a:solidFill>
                <a:srgbClr val="5B5B5B"/>
              </a:solidFill>
              <a:latin typeface="Arial"/>
              <a:ea typeface="Arial"/>
              <a:cs typeface="Arial"/>
              <a:sym typeface="Arial"/>
            </a:endParaRPr>
          </a:p>
          <a:p>
            <a:pPr marL="0" marR="0" lvl="0" indent="0" algn="l" rtl="0">
              <a:lnSpc>
                <a:spcPct val="100000"/>
              </a:lnSpc>
              <a:spcBef>
                <a:spcPts val="0"/>
              </a:spcBef>
              <a:spcAft>
                <a:spcPts val="0"/>
              </a:spcAft>
              <a:buClr>
                <a:schemeClr val="accent2"/>
              </a:buClr>
              <a:buSzPts val="1400"/>
              <a:buFont typeface="Arial"/>
              <a:buNone/>
            </a:pPr>
            <a:endParaRPr sz="14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500"/>
              <a:buFont typeface="Arial"/>
              <a:buNone/>
            </a:pPr>
            <a:r>
              <a:rPr lang="en" sz="1500" b="1">
                <a:solidFill>
                  <a:schemeClr val="dk1"/>
                </a:solidFill>
                <a:latin typeface="Arial"/>
                <a:ea typeface="Arial"/>
                <a:cs typeface="Arial"/>
                <a:sym typeface="Arial"/>
              </a:rPr>
              <a:t>Clusters automatically paused and resumed </a:t>
            </a:r>
            <a:br>
              <a:rPr lang="en" sz="1400" b="1">
                <a:solidFill>
                  <a:schemeClr val="dk1"/>
                </a:solidFill>
                <a:latin typeface="Arial"/>
                <a:ea typeface="Arial"/>
                <a:cs typeface="Arial"/>
                <a:sym typeface="Arial"/>
              </a:rPr>
            </a:br>
            <a:r>
              <a:rPr lang="en" sz="1200">
                <a:solidFill>
                  <a:srgbClr val="5B5B5B"/>
                </a:solidFill>
                <a:latin typeface="Arial"/>
                <a:ea typeface="Arial"/>
                <a:cs typeface="Arial"/>
                <a:sym typeface="Arial"/>
              </a:rPr>
              <a:t>to maximize concurrency while minimizing cost</a:t>
            </a:r>
            <a:endParaRPr sz="1100"/>
          </a:p>
        </p:txBody>
      </p:sp>
      <p:sp>
        <p:nvSpPr>
          <p:cNvPr id="1622" name="Google Shape;1622;p84"/>
          <p:cNvSpPr/>
          <p:nvPr/>
        </p:nvSpPr>
        <p:spPr>
          <a:xfrm>
            <a:off x="605790" y="1097280"/>
            <a:ext cx="3457575" cy="2960370"/>
          </a:xfrm>
          <a:prstGeom prst="rect">
            <a:avLst/>
          </a:prstGeom>
          <a:solidFill>
            <a:schemeClr val="lt1">
              <a:alpha val="7882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23" name="Google Shape;1623;p84"/>
          <p:cNvSpPr/>
          <p:nvPr/>
        </p:nvSpPr>
        <p:spPr>
          <a:xfrm>
            <a:off x="1458754" y="1757363"/>
            <a:ext cx="1788795" cy="1788795"/>
          </a:xfrm>
          <a:prstGeom prst="ellipse">
            <a:avLst/>
          </a:prstGeom>
          <a:noFill/>
          <a:ln w="57150" cap="sq" cmpd="sng">
            <a:solidFill>
              <a:schemeClr val="accent1"/>
            </a:solidFill>
            <a:prstDash val="lgDashDot"/>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FFFFFF"/>
              </a:solidFill>
              <a:latin typeface="Avenir"/>
              <a:ea typeface="Avenir"/>
              <a:cs typeface="Avenir"/>
              <a:sym typeface="Avenir"/>
            </a:endParaRPr>
          </a:p>
        </p:txBody>
      </p:sp>
      <p:grpSp>
        <p:nvGrpSpPr>
          <p:cNvPr id="1624" name="Google Shape;1624;p84"/>
          <p:cNvGrpSpPr/>
          <p:nvPr/>
        </p:nvGrpSpPr>
        <p:grpSpPr>
          <a:xfrm>
            <a:off x="1890236" y="3389710"/>
            <a:ext cx="892969" cy="616544"/>
            <a:chOff x="2847975" y="4519613"/>
            <a:chExt cx="1190625" cy="822059"/>
          </a:xfrm>
        </p:grpSpPr>
        <p:grpSp>
          <p:nvGrpSpPr>
            <p:cNvPr id="1625" name="Google Shape;1625;p84"/>
            <p:cNvGrpSpPr/>
            <p:nvPr/>
          </p:nvGrpSpPr>
          <p:grpSpPr>
            <a:xfrm>
              <a:off x="2847975" y="4519613"/>
              <a:ext cx="1190625" cy="485775"/>
              <a:chOff x="2867025" y="4505325"/>
              <a:chExt cx="1190625" cy="485775"/>
            </a:xfrm>
          </p:grpSpPr>
          <p:sp>
            <p:nvSpPr>
              <p:cNvPr id="1626" name="Google Shape;1626;p84"/>
              <p:cNvSpPr/>
              <p:nvPr/>
            </p:nvSpPr>
            <p:spPr>
              <a:xfrm>
                <a:off x="2867025" y="4505325"/>
                <a:ext cx="1190625" cy="485775"/>
              </a:xfrm>
              <a:prstGeom prst="roundRect">
                <a:avLst>
                  <a:gd name="adj" fmla="val 16667"/>
                </a:avLst>
              </a:prstGeom>
              <a:solidFill>
                <a:schemeClr val="lt1"/>
              </a:solid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1627" name="Google Shape;1627;p84"/>
              <p:cNvGrpSpPr/>
              <p:nvPr/>
            </p:nvGrpSpPr>
            <p:grpSpPr>
              <a:xfrm>
                <a:off x="3071812" y="4672012"/>
                <a:ext cx="766762" cy="152400"/>
                <a:chOff x="3000375" y="4672806"/>
                <a:chExt cx="766762" cy="152400"/>
              </a:xfrm>
            </p:grpSpPr>
            <p:sp>
              <p:nvSpPr>
                <p:cNvPr id="1628" name="Google Shape;1628;p84"/>
                <p:cNvSpPr/>
                <p:nvPr/>
              </p:nvSpPr>
              <p:spPr>
                <a:xfrm>
                  <a:off x="3000375" y="4672806"/>
                  <a:ext cx="152400" cy="152400"/>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29" name="Google Shape;1629;p84"/>
                <p:cNvSpPr/>
                <p:nvPr/>
              </p:nvSpPr>
              <p:spPr>
                <a:xfrm>
                  <a:off x="3205162" y="4672806"/>
                  <a:ext cx="152400" cy="152400"/>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30" name="Google Shape;1630;p84"/>
                <p:cNvSpPr/>
                <p:nvPr/>
              </p:nvSpPr>
              <p:spPr>
                <a:xfrm>
                  <a:off x="3409949" y="4672806"/>
                  <a:ext cx="152400" cy="152400"/>
                </a:xfrm>
                <a:prstGeom prst="rect">
                  <a:avLst/>
                </a:prstGeom>
                <a:solidFill>
                  <a:srgbClr val="0D5D7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31" name="Google Shape;1631;p84"/>
                <p:cNvSpPr/>
                <p:nvPr/>
              </p:nvSpPr>
              <p:spPr>
                <a:xfrm>
                  <a:off x="3614737" y="4672806"/>
                  <a:ext cx="152400" cy="152400"/>
                </a:xfrm>
                <a:prstGeom prst="rect">
                  <a:avLst/>
                </a:prstGeom>
                <a:solidFill>
                  <a:srgbClr val="0D5D7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sp>
          <p:nvSpPr>
            <p:cNvPr id="1632" name="Google Shape;1632;p84"/>
            <p:cNvSpPr txBox="1"/>
            <p:nvPr/>
          </p:nvSpPr>
          <p:spPr>
            <a:xfrm>
              <a:off x="2902913" y="5064673"/>
              <a:ext cx="1067921"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a:solidFill>
                    <a:schemeClr val="dk2"/>
                  </a:solidFill>
                  <a:latin typeface="Arial"/>
                  <a:ea typeface="Arial"/>
                  <a:cs typeface="Arial"/>
                  <a:sym typeface="Arial"/>
                </a:rPr>
                <a:t>Data science</a:t>
              </a:r>
              <a:endParaRPr sz="1100"/>
            </a:p>
          </p:txBody>
        </p:sp>
      </p:grpSp>
      <p:grpSp>
        <p:nvGrpSpPr>
          <p:cNvPr id="1633" name="Google Shape;1633;p84"/>
          <p:cNvGrpSpPr/>
          <p:nvPr/>
        </p:nvGrpSpPr>
        <p:grpSpPr>
          <a:xfrm>
            <a:off x="1923574" y="1309625"/>
            <a:ext cx="892969" cy="612759"/>
            <a:chOff x="2847975" y="4188377"/>
            <a:chExt cx="1190625" cy="817011"/>
          </a:xfrm>
        </p:grpSpPr>
        <p:grpSp>
          <p:nvGrpSpPr>
            <p:cNvPr id="1634" name="Google Shape;1634;p84"/>
            <p:cNvGrpSpPr/>
            <p:nvPr/>
          </p:nvGrpSpPr>
          <p:grpSpPr>
            <a:xfrm>
              <a:off x="2847975" y="4519613"/>
              <a:ext cx="1190625" cy="485775"/>
              <a:chOff x="2867025" y="4505325"/>
              <a:chExt cx="1190625" cy="485775"/>
            </a:xfrm>
          </p:grpSpPr>
          <p:sp>
            <p:nvSpPr>
              <p:cNvPr id="1635" name="Google Shape;1635;p84"/>
              <p:cNvSpPr/>
              <p:nvPr/>
            </p:nvSpPr>
            <p:spPr>
              <a:xfrm>
                <a:off x="2867025" y="4505325"/>
                <a:ext cx="1190625" cy="485775"/>
              </a:xfrm>
              <a:prstGeom prst="roundRect">
                <a:avLst>
                  <a:gd name="adj" fmla="val 16667"/>
                </a:avLst>
              </a:prstGeom>
              <a:solidFill>
                <a:schemeClr val="lt1"/>
              </a:solid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1636" name="Google Shape;1636;p84"/>
              <p:cNvGrpSpPr/>
              <p:nvPr/>
            </p:nvGrpSpPr>
            <p:grpSpPr>
              <a:xfrm>
                <a:off x="3071812" y="4672012"/>
                <a:ext cx="766762" cy="152400"/>
                <a:chOff x="3000375" y="4672806"/>
                <a:chExt cx="766762" cy="152400"/>
              </a:xfrm>
            </p:grpSpPr>
            <p:sp>
              <p:nvSpPr>
                <p:cNvPr id="1637" name="Google Shape;1637;p84"/>
                <p:cNvSpPr/>
                <p:nvPr/>
              </p:nvSpPr>
              <p:spPr>
                <a:xfrm>
                  <a:off x="3000375" y="4672806"/>
                  <a:ext cx="152400" cy="152400"/>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38" name="Google Shape;1638;p84"/>
                <p:cNvSpPr/>
                <p:nvPr/>
              </p:nvSpPr>
              <p:spPr>
                <a:xfrm>
                  <a:off x="3205162" y="4672806"/>
                  <a:ext cx="152400" cy="152400"/>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39" name="Google Shape;1639;p84"/>
                <p:cNvSpPr/>
                <p:nvPr/>
              </p:nvSpPr>
              <p:spPr>
                <a:xfrm>
                  <a:off x="3409949" y="4672806"/>
                  <a:ext cx="152400" cy="152400"/>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40" name="Google Shape;1640;p84"/>
                <p:cNvSpPr/>
                <p:nvPr/>
              </p:nvSpPr>
              <p:spPr>
                <a:xfrm>
                  <a:off x="3614737" y="4672806"/>
                  <a:ext cx="152400" cy="152400"/>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sp>
          <p:nvSpPr>
            <p:cNvPr id="1641" name="Google Shape;1641;p84"/>
            <p:cNvSpPr txBox="1"/>
            <p:nvPr/>
          </p:nvSpPr>
          <p:spPr>
            <a:xfrm>
              <a:off x="3233109" y="4188377"/>
              <a:ext cx="6063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a:solidFill>
                    <a:schemeClr val="dk2"/>
                  </a:solidFill>
                  <a:latin typeface="Arial"/>
                  <a:ea typeface="Arial"/>
                  <a:cs typeface="Arial"/>
                  <a:sym typeface="Arial"/>
                </a:rPr>
                <a:t>ETL</a:t>
              </a:r>
              <a:endParaRPr sz="1100"/>
            </a:p>
          </p:txBody>
        </p:sp>
      </p:grpSp>
      <p:grpSp>
        <p:nvGrpSpPr>
          <p:cNvPr id="1642" name="Google Shape;1642;p84"/>
          <p:cNvGrpSpPr/>
          <p:nvPr/>
        </p:nvGrpSpPr>
        <p:grpSpPr>
          <a:xfrm>
            <a:off x="2990620" y="2909650"/>
            <a:ext cx="932323" cy="737732"/>
            <a:chOff x="2811473" y="4519613"/>
            <a:chExt cx="1243097" cy="983642"/>
          </a:xfrm>
        </p:grpSpPr>
        <p:grpSp>
          <p:nvGrpSpPr>
            <p:cNvPr id="1643" name="Google Shape;1643;p84"/>
            <p:cNvGrpSpPr/>
            <p:nvPr/>
          </p:nvGrpSpPr>
          <p:grpSpPr>
            <a:xfrm>
              <a:off x="2847975" y="4519613"/>
              <a:ext cx="1190625" cy="485775"/>
              <a:chOff x="2867025" y="4505325"/>
              <a:chExt cx="1190625" cy="485775"/>
            </a:xfrm>
          </p:grpSpPr>
          <p:sp>
            <p:nvSpPr>
              <p:cNvPr id="1644" name="Google Shape;1644;p84"/>
              <p:cNvSpPr/>
              <p:nvPr/>
            </p:nvSpPr>
            <p:spPr>
              <a:xfrm>
                <a:off x="2867025" y="4505325"/>
                <a:ext cx="1190625" cy="485775"/>
              </a:xfrm>
              <a:prstGeom prst="roundRect">
                <a:avLst>
                  <a:gd name="adj" fmla="val 16667"/>
                </a:avLst>
              </a:prstGeom>
              <a:solidFill>
                <a:schemeClr val="lt1"/>
              </a:solid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1645" name="Google Shape;1645;p84"/>
              <p:cNvGrpSpPr/>
              <p:nvPr/>
            </p:nvGrpSpPr>
            <p:grpSpPr>
              <a:xfrm>
                <a:off x="3071812" y="4672012"/>
                <a:ext cx="766762" cy="152400"/>
                <a:chOff x="3000375" y="4672806"/>
                <a:chExt cx="766762" cy="152400"/>
              </a:xfrm>
            </p:grpSpPr>
            <p:sp>
              <p:nvSpPr>
                <p:cNvPr id="1646" name="Google Shape;1646;p84"/>
                <p:cNvSpPr/>
                <p:nvPr/>
              </p:nvSpPr>
              <p:spPr>
                <a:xfrm>
                  <a:off x="3000375" y="4672806"/>
                  <a:ext cx="152400" cy="152400"/>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47" name="Google Shape;1647;p84"/>
                <p:cNvSpPr/>
                <p:nvPr/>
              </p:nvSpPr>
              <p:spPr>
                <a:xfrm>
                  <a:off x="3205162" y="4672806"/>
                  <a:ext cx="152400" cy="152400"/>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48" name="Google Shape;1648;p84"/>
                <p:cNvSpPr/>
                <p:nvPr/>
              </p:nvSpPr>
              <p:spPr>
                <a:xfrm>
                  <a:off x="3409949" y="4672806"/>
                  <a:ext cx="152400" cy="152400"/>
                </a:xfrm>
                <a:prstGeom prst="rect">
                  <a:avLst/>
                </a:prstGeom>
                <a:solidFill>
                  <a:srgbClr val="0D5D7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49" name="Google Shape;1649;p84"/>
                <p:cNvSpPr/>
                <p:nvPr/>
              </p:nvSpPr>
              <p:spPr>
                <a:xfrm>
                  <a:off x="3614737" y="4672806"/>
                  <a:ext cx="152400" cy="152400"/>
                </a:xfrm>
                <a:prstGeom prst="rect">
                  <a:avLst/>
                </a:prstGeom>
                <a:solidFill>
                  <a:srgbClr val="0D5D7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sp>
          <p:nvSpPr>
            <p:cNvPr id="1650" name="Google Shape;1650;p84"/>
            <p:cNvSpPr txBox="1"/>
            <p:nvPr/>
          </p:nvSpPr>
          <p:spPr>
            <a:xfrm>
              <a:off x="2811473" y="5064673"/>
              <a:ext cx="1243097" cy="438582"/>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a:solidFill>
                    <a:schemeClr val="dk2"/>
                  </a:solidFill>
                  <a:latin typeface="Arial"/>
                  <a:ea typeface="Arial"/>
                  <a:cs typeface="Arial"/>
                  <a:sym typeface="Arial"/>
                </a:rPr>
                <a:t>BI/Visualization</a:t>
              </a:r>
              <a:br>
                <a:rPr lang="en" sz="900">
                  <a:solidFill>
                    <a:schemeClr val="dk2"/>
                  </a:solidFill>
                  <a:latin typeface="Arial"/>
                  <a:ea typeface="Arial"/>
                  <a:cs typeface="Arial"/>
                  <a:sym typeface="Arial"/>
                </a:rPr>
              </a:br>
              <a:r>
                <a:rPr lang="en" sz="800">
                  <a:solidFill>
                    <a:schemeClr val="dk2"/>
                  </a:solidFill>
                  <a:latin typeface="Arial"/>
                  <a:ea typeface="Arial"/>
                  <a:cs typeface="Arial"/>
                  <a:sym typeface="Arial"/>
                </a:rPr>
                <a:t>(Auto scaling)</a:t>
              </a:r>
              <a:endParaRPr sz="900">
                <a:solidFill>
                  <a:schemeClr val="dk2"/>
                </a:solidFill>
                <a:latin typeface="Arial"/>
                <a:ea typeface="Arial"/>
                <a:cs typeface="Arial"/>
                <a:sym typeface="Arial"/>
              </a:endParaRPr>
            </a:p>
          </p:txBody>
        </p:sp>
      </p:grpSp>
      <p:sp>
        <p:nvSpPr>
          <p:cNvPr id="1651" name="Google Shape;1651;p84"/>
          <p:cNvSpPr/>
          <p:nvPr/>
        </p:nvSpPr>
        <p:spPr>
          <a:xfrm>
            <a:off x="760095" y="2457450"/>
            <a:ext cx="1434465" cy="371475"/>
          </a:xfrm>
          <a:prstGeom prst="leftArrow">
            <a:avLst>
              <a:gd name="adj1" fmla="val 62121"/>
              <a:gd name="adj2" fmla="val 62121"/>
            </a:avLst>
          </a:prstGeom>
          <a:gradFill>
            <a:gsLst>
              <a:gs pos="0">
                <a:srgbClr val="29B5E8">
                  <a:alpha val="0"/>
                </a:srgbClr>
              </a:gs>
              <a:gs pos="16000">
                <a:srgbClr val="29B5E8">
                  <a:alpha val="0"/>
                </a:srgbClr>
              </a:gs>
              <a:gs pos="60000">
                <a:schemeClr val="accent1"/>
              </a:gs>
              <a:gs pos="100000">
                <a:schemeClr val="accent1"/>
              </a:gs>
            </a:gsLst>
            <a:lin ang="108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52" name="Google Shape;1652;p84"/>
          <p:cNvSpPr/>
          <p:nvPr/>
        </p:nvSpPr>
        <p:spPr>
          <a:xfrm flipH="1">
            <a:off x="2580582" y="2446020"/>
            <a:ext cx="1434465" cy="371475"/>
          </a:xfrm>
          <a:prstGeom prst="leftArrow">
            <a:avLst>
              <a:gd name="adj1" fmla="val 62121"/>
              <a:gd name="adj2" fmla="val 62121"/>
            </a:avLst>
          </a:prstGeom>
          <a:gradFill>
            <a:gsLst>
              <a:gs pos="0">
                <a:srgbClr val="29B5E8">
                  <a:alpha val="0"/>
                </a:srgbClr>
              </a:gs>
              <a:gs pos="16000">
                <a:srgbClr val="29B5E8">
                  <a:alpha val="0"/>
                </a:srgbClr>
              </a:gs>
              <a:gs pos="60000">
                <a:schemeClr val="accent1"/>
              </a:gs>
              <a:gs pos="100000">
                <a:schemeClr val="accent1"/>
              </a:gs>
            </a:gsLst>
            <a:lin ang="108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1653" name="Google Shape;1653;p84"/>
          <p:cNvGrpSpPr/>
          <p:nvPr/>
        </p:nvGrpSpPr>
        <p:grpSpPr>
          <a:xfrm rot="3115919">
            <a:off x="2151919" y="1775540"/>
            <a:ext cx="454772" cy="434181"/>
            <a:chOff x="1973876" y="2719811"/>
            <a:chExt cx="606363" cy="578908"/>
          </a:xfrm>
        </p:grpSpPr>
        <p:sp>
          <p:nvSpPr>
            <p:cNvPr id="1654" name="Google Shape;1654;p84"/>
            <p:cNvSpPr/>
            <p:nvPr/>
          </p:nvSpPr>
          <p:spPr>
            <a:xfrm rot="-2993029">
              <a:off x="2123772" y="2741967"/>
              <a:ext cx="306570" cy="534597"/>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55" name="Google Shape;1655;p84"/>
            <p:cNvSpPr/>
            <p:nvPr/>
          </p:nvSpPr>
          <p:spPr>
            <a:xfrm rot="-3107956">
              <a:off x="2180749" y="2765517"/>
              <a:ext cx="215279" cy="487474"/>
            </a:xfrm>
            <a:prstGeom prst="upDown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1656" name="Google Shape;1656;p84"/>
          <p:cNvGrpSpPr/>
          <p:nvPr/>
        </p:nvGrpSpPr>
        <p:grpSpPr>
          <a:xfrm rot="3115919">
            <a:off x="2106199" y="3061415"/>
            <a:ext cx="454772" cy="434181"/>
            <a:chOff x="1973876" y="2719811"/>
            <a:chExt cx="606363" cy="578908"/>
          </a:xfrm>
        </p:grpSpPr>
        <p:sp>
          <p:nvSpPr>
            <p:cNvPr id="1657" name="Google Shape;1657;p84"/>
            <p:cNvSpPr/>
            <p:nvPr/>
          </p:nvSpPr>
          <p:spPr>
            <a:xfrm rot="-2993029">
              <a:off x="2123772" y="2741967"/>
              <a:ext cx="306570" cy="534597"/>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58" name="Google Shape;1658;p84"/>
            <p:cNvSpPr/>
            <p:nvPr/>
          </p:nvSpPr>
          <p:spPr>
            <a:xfrm rot="-3107956">
              <a:off x="2180749" y="2765517"/>
              <a:ext cx="215279" cy="487474"/>
            </a:xfrm>
            <a:prstGeom prst="up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1659" name="Google Shape;1659;p84"/>
          <p:cNvGrpSpPr/>
          <p:nvPr/>
        </p:nvGrpSpPr>
        <p:grpSpPr>
          <a:xfrm>
            <a:off x="812959" y="1664905"/>
            <a:ext cx="892969" cy="607999"/>
            <a:chOff x="2847975" y="4194723"/>
            <a:chExt cx="1190625" cy="810665"/>
          </a:xfrm>
        </p:grpSpPr>
        <p:grpSp>
          <p:nvGrpSpPr>
            <p:cNvPr id="1660" name="Google Shape;1660;p84"/>
            <p:cNvGrpSpPr/>
            <p:nvPr/>
          </p:nvGrpSpPr>
          <p:grpSpPr>
            <a:xfrm>
              <a:off x="2847975" y="4519613"/>
              <a:ext cx="1190625" cy="485775"/>
              <a:chOff x="2867025" y="4505325"/>
              <a:chExt cx="1190625" cy="485775"/>
            </a:xfrm>
          </p:grpSpPr>
          <p:sp>
            <p:nvSpPr>
              <p:cNvPr id="1661" name="Google Shape;1661;p84"/>
              <p:cNvSpPr/>
              <p:nvPr/>
            </p:nvSpPr>
            <p:spPr>
              <a:xfrm>
                <a:off x="2867025" y="4505325"/>
                <a:ext cx="1190625" cy="485775"/>
              </a:xfrm>
              <a:prstGeom prst="roundRect">
                <a:avLst>
                  <a:gd name="adj" fmla="val 16667"/>
                </a:avLst>
              </a:prstGeom>
              <a:solidFill>
                <a:schemeClr val="lt1"/>
              </a:solid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1662" name="Google Shape;1662;p84"/>
              <p:cNvGrpSpPr/>
              <p:nvPr/>
            </p:nvGrpSpPr>
            <p:grpSpPr>
              <a:xfrm>
                <a:off x="3071812" y="4672012"/>
                <a:ext cx="766762" cy="152400"/>
                <a:chOff x="3000375" y="4672806"/>
                <a:chExt cx="766762" cy="152400"/>
              </a:xfrm>
            </p:grpSpPr>
            <p:sp>
              <p:nvSpPr>
                <p:cNvPr id="1663" name="Google Shape;1663;p84"/>
                <p:cNvSpPr/>
                <p:nvPr/>
              </p:nvSpPr>
              <p:spPr>
                <a:xfrm>
                  <a:off x="3000375" y="4672806"/>
                  <a:ext cx="152400" cy="152400"/>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64" name="Google Shape;1664;p84"/>
                <p:cNvSpPr/>
                <p:nvPr/>
              </p:nvSpPr>
              <p:spPr>
                <a:xfrm>
                  <a:off x="3205162" y="4672806"/>
                  <a:ext cx="152400" cy="152400"/>
                </a:xfrm>
                <a:prstGeom prst="rect">
                  <a:avLst/>
                </a:prstGeom>
                <a:solidFill>
                  <a:srgbClr val="0D5E7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65" name="Google Shape;1665;p84"/>
                <p:cNvSpPr/>
                <p:nvPr/>
              </p:nvSpPr>
              <p:spPr>
                <a:xfrm>
                  <a:off x="3409949" y="4672806"/>
                  <a:ext cx="152400" cy="152400"/>
                </a:xfrm>
                <a:prstGeom prst="rect">
                  <a:avLst/>
                </a:prstGeom>
                <a:solidFill>
                  <a:srgbClr val="0D5D7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66" name="Google Shape;1666;p84"/>
                <p:cNvSpPr/>
                <p:nvPr/>
              </p:nvSpPr>
              <p:spPr>
                <a:xfrm>
                  <a:off x="3614737" y="4672806"/>
                  <a:ext cx="152400" cy="152400"/>
                </a:xfrm>
                <a:prstGeom prst="rect">
                  <a:avLst/>
                </a:prstGeom>
                <a:solidFill>
                  <a:srgbClr val="0D5D7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sp>
          <p:nvSpPr>
            <p:cNvPr id="1667" name="Google Shape;1667;p84"/>
            <p:cNvSpPr txBox="1"/>
            <p:nvPr/>
          </p:nvSpPr>
          <p:spPr>
            <a:xfrm>
              <a:off x="3087063" y="4194723"/>
              <a:ext cx="756938"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a:solidFill>
                    <a:schemeClr val="dk2"/>
                  </a:solidFill>
                  <a:latin typeface="Arial"/>
                  <a:ea typeface="Arial"/>
                  <a:cs typeface="Arial"/>
                  <a:sym typeface="Arial"/>
                </a:rPr>
                <a:t>Dev/QA</a:t>
              </a:r>
              <a:endParaRPr sz="1100"/>
            </a:p>
          </p:txBody>
        </p:sp>
      </p:grpSp>
      <p:grpSp>
        <p:nvGrpSpPr>
          <p:cNvPr id="1668" name="Google Shape;1668;p84"/>
          <p:cNvGrpSpPr/>
          <p:nvPr/>
        </p:nvGrpSpPr>
        <p:grpSpPr>
          <a:xfrm>
            <a:off x="1480407" y="2039859"/>
            <a:ext cx="454772" cy="434181"/>
            <a:chOff x="1973876" y="2719811"/>
            <a:chExt cx="606363" cy="578908"/>
          </a:xfrm>
        </p:grpSpPr>
        <p:sp>
          <p:nvSpPr>
            <p:cNvPr id="1669" name="Google Shape;1669;p84"/>
            <p:cNvSpPr/>
            <p:nvPr/>
          </p:nvSpPr>
          <p:spPr>
            <a:xfrm rot="-2993029">
              <a:off x="2123772" y="2741967"/>
              <a:ext cx="306570" cy="534597"/>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70" name="Google Shape;1670;p84"/>
            <p:cNvSpPr/>
            <p:nvPr/>
          </p:nvSpPr>
          <p:spPr>
            <a:xfrm rot="-3107956">
              <a:off x="2180749" y="2765517"/>
              <a:ext cx="215279" cy="487474"/>
            </a:xfrm>
            <a:prstGeom prst="upDown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1671" name="Google Shape;1671;p84"/>
          <p:cNvSpPr/>
          <p:nvPr/>
        </p:nvSpPr>
        <p:spPr>
          <a:xfrm>
            <a:off x="605800" y="1232775"/>
            <a:ext cx="3457500" cy="2824800"/>
          </a:xfrm>
          <a:prstGeom prst="rect">
            <a:avLst/>
          </a:prstGeom>
          <a:solidFill>
            <a:schemeClr val="lt1">
              <a:alpha val="7882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1672" name="Google Shape;1672;p84"/>
          <p:cNvGrpSpPr/>
          <p:nvPr/>
        </p:nvGrpSpPr>
        <p:grpSpPr>
          <a:xfrm>
            <a:off x="2973475" y="2909650"/>
            <a:ext cx="932323" cy="1652131"/>
            <a:chOff x="3964633" y="3879533"/>
            <a:chExt cx="1243097" cy="2202842"/>
          </a:xfrm>
        </p:grpSpPr>
        <p:grpSp>
          <p:nvGrpSpPr>
            <p:cNvPr id="1673" name="Google Shape;1673;p84"/>
            <p:cNvGrpSpPr/>
            <p:nvPr/>
          </p:nvGrpSpPr>
          <p:grpSpPr>
            <a:xfrm>
              <a:off x="4016375" y="3879533"/>
              <a:ext cx="1190625" cy="485775"/>
              <a:chOff x="2867025" y="4505325"/>
              <a:chExt cx="1190625" cy="485775"/>
            </a:xfrm>
          </p:grpSpPr>
          <p:sp>
            <p:nvSpPr>
              <p:cNvPr id="1674" name="Google Shape;1674;p84"/>
              <p:cNvSpPr/>
              <p:nvPr/>
            </p:nvSpPr>
            <p:spPr>
              <a:xfrm>
                <a:off x="2867025" y="4505325"/>
                <a:ext cx="1190625" cy="485775"/>
              </a:xfrm>
              <a:prstGeom prst="roundRect">
                <a:avLst>
                  <a:gd name="adj" fmla="val 16667"/>
                </a:avLst>
              </a:prstGeom>
              <a:solidFill>
                <a:schemeClr val="lt1"/>
              </a:solid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1675" name="Google Shape;1675;p84"/>
              <p:cNvGrpSpPr/>
              <p:nvPr/>
            </p:nvGrpSpPr>
            <p:grpSpPr>
              <a:xfrm>
                <a:off x="3071812" y="4672012"/>
                <a:ext cx="766762" cy="152400"/>
                <a:chOff x="3000375" y="4672806"/>
                <a:chExt cx="766762" cy="152400"/>
              </a:xfrm>
            </p:grpSpPr>
            <p:sp>
              <p:nvSpPr>
                <p:cNvPr id="1676" name="Google Shape;1676;p84"/>
                <p:cNvSpPr/>
                <p:nvPr/>
              </p:nvSpPr>
              <p:spPr>
                <a:xfrm>
                  <a:off x="3000375" y="4672806"/>
                  <a:ext cx="152400" cy="152400"/>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77" name="Google Shape;1677;p84"/>
                <p:cNvSpPr/>
                <p:nvPr/>
              </p:nvSpPr>
              <p:spPr>
                <a:xfrm>
                  <a:off x="3205162" y="4672806"/>
                  <a:ext cx="152400" cy="152400"/>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78" name="Google Shape;1678;p84"/>
                <p:cNvSpPr/>
                <p:nvPr/>
              </p:nvSpPr>
              <p:spPr>
                <a:xfrm>
                  <a:off x="3409949" y="4672806"/>
                  <a:ext cx="152400" cy="152400"/>
                </a:xfrm>
                <a:prstGeom prst="rect">
                  <a:avLst/>
                </a:prstGeom>
                <a:solidFill>
                  <a:srgbClr val="0D5D7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79" name="Google Shape;1679;p84"/>
                <p:cNvSpPr/>
                <p:nvPr/>
              </p:nvSpPr>
              <p:spPr>
                <a:xfrm>
                  <a:off x="3614737" y="4672806"/>
                  <a:ext cx="152400" cy="152400"/>
                </a:xfrm>
                <a:prstGeom prst="rect">
                  <a:avLst/>
                </a:prstGeom>
                <a:solidFill>
                  <a:srgbClr val="0D5D7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sp>
          <p:nvSpPr>
            <p:cNvPr id="1680" name="Google Shape;1680;p84"/>
            <p:cNvSpPr txBox="1"/>
            <p:nvPr/>
          </p:nvSpPr>
          <p:spPr>
            <a:xfrm>
              <a:off x="3964633" y="5643793"/>
              <a:ext cx="1243097" cy="438582"/>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a:solidFill>
                    <a:srgbClr val="7F7F7F"/>
                  </a:solidFill>
                  <a:latin typeface="Arial"/>
                  <a:ea typeface="Arial"/>
                  <a:cs typeface="Arial"/>
                  <a:sym typeface="Arial"/>
                </a:rPr>
                <a:t>BI/Visualization</a:t>
              </a:r>
              <a:br>
                <a:rPr lang="en" sz="900">
                  <a:solidFill>
                    <a:schemeClr val="lt1"/>
                  </a:solidFill>
                  <a:latin typeface="Arial"/>
                  <a:ea typeface="Arial"/>
                  <a:cs typeface="Arial"/>
                  <a:sym typeface="Arial"/>
                </a:rPr>
              </a:br>
              <a:r>
                <a:rPr lang="en" sz="800">
                  <a:solidFill>
                    <a:srgbClr val="7AC4EF"/>
                  </a:solidFill>
                  <a:latin typeface="Arial"/>
                  <a:ea typeface="Arial"/>
                  <a:cs typeface="Arial"/>
                  <a:sym typeface="Arial"/>
                </a:rPr>
                <a:t>(Auto scaling)</a:t>
              </a:r>
              <a:endParaRPr sz="900">
                <a:solidFill>
                  <a:srgbClr val="7AC4EF"/>
                </a:solidFill>
                <a:latin typeface="Arial"/>
                <a:ea typeface="Arial"/>
                <a:cs typeface="Arial"/>
                <a:sym typeface="Arial"/>
              </a:endParaRPr>
            </a:p>
          </p:txBody>
        </p:sp>
        <p:grpSp>
          <p:nvGrpSpPr>
            <p:cNvPr id="1681" name="Google Shape;1681;p84"/>
            <p:cNvGrpSpPr/>
            <p:nvPr/>
          </p:nvGrpSpPr>
          <p:grpSpPr>
            <a:xfrm>
              <a:off x="4016375" y="4485323"/>
              <a:ext cx="1190625" cy="485775"/>
              <a:chOff x="2867025" y="4505325"/>
              <a:chExt cx="1190625" cy="485775"/>
            </a:xfrm>
          </p:grpSpPr>
          <p:sp>
            <p:nvSpPr>
              <p:cNvPr id="1682" name="Google Shape;1682;p84"/>
              <p:cNvSpPr/>
              <p:nvPr/>
            </p:nvSpPr>
            <p:spPr>
              <a:xfrm>
                <a:off x="2867025" y="4505325"/>
                <a:ext cx="1190625" cy="485775"/>
              </a:xfrm>
              <a:prstGeom prst="roundRect">
                <a:avLst>
                  <a:gd name="adj" fmla="val 16667"/>
                </a:avLst>
              </a:prstGeom>
              <a:solidFill>
                <a:schemeClr val="lt1"/>
              </a:solid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1683" name="Google Shape;1683;p84"/>
              <p:cNvGrpSpPr/>
              <p:nvPr/>
            </p:nvGrpSpPr>
            <p:grpSpPr>
              <a:xfrm>
                <a:off x="3071812" y="4672012"/>
                <a:ext cx="766762" cy="152400"/>
                <a:chOff x="3000375" y="4672806"/>
                <a:chExt cx="766762" cy="152400"/>
              </a:xfrm>
            </p:grpSpPr>
            <p:sp>
              <p:nvSpPr>
                <p:cNvPr id="1684" name="Google Shape;1684;p84"/>
                <p:cNvSpPr/>
                <p:nvPr/>
              </p:nvSpPr>
              <p:spPr>
                <a:xfrm>
                  <a:off x="3000375" y="4672806"/>
                  <a:ext cx="152400" cy="152400"/>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85" name="Google Shape;1685;p84"/>
                <p:cNvSpPr/>
                <p:nvPr/>
              </p:nvSpPr>
              <p:spPr>
                <a:xfrm>
                  <a:off x="3205162" y="4672806"/>
                  <a:ext cx="152400" cy="152400"/>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86" name="Google Shape;1686;p84"/>
                <p:cNvSpPr/>
                <p:nvPr/>
              </p:nvSpPr>
              <p:spPr>
                <a:xfrm>
                  <a:off x="3409949" y="4672806"/>
                  <a:ext cx="152400" cy="152400"/>
                </a:xfrm>
                <a:prstGeom prst="rect">
                  <a:avLst/>
                </a:prstGeom>
                <a:solidFill>
                  <a:srgbClr val="0D5D7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87" name="Google Shape;1687;p84"/>
                <p:cNvSpPr/>
                <p:nvPr/>
              </p:nvSpPr>
              <p:spPr>
                <a:xfrm>
                  <a:off x="3614737" y="4672806"/>
                  <a:ext cx="152400" cy="152400"/>
                </a:xfrm>
                <a:prstGeom prst="rect">
                  <a:avLst/>
                </a:prstGeom>
                <a:solidFill>
                  <a:srgbClr val="0D5D7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grpSp>
          <p:nvGrpSpPr>
            <p:cNvPr id="1688" name="Google Shape;1688;p84"/>
            <p:cNvGrpSpPr/>
            <p:nvPr/>
          </p:nvGrpSpPr>
          <p:grpSpPr>
            <a:xfrm>
              <a:off x="4016375" y="5091113"/>
              <a:ext cx="1190625" cy="485775"/>
              <a:chOff x="2867025" y="4505325"/>
              <a:chExt cx="1190625" cy="485775"/>
            </a:xfrm>
          </p:grpSpPr>
          <p:sp>
            <p:nvSpPr>
              <p:cNvPr id="1689" name="Google Shape;1689;p84"/>
              <p:cNvSpPr/>
              <p:nvPr/>
            </p:nvSpPr>
            <p:spPr>
              <a:xfrm>
                <a:off x="2867025" y="4505325"/>
                <a:ext cx="1190625" cy="485775"/>
              </a:xfrm>
              <a:prstGeom prst="roundRect">
                <a:avLst>
                  <a:gd name="adj" fmla="val 16667"/>
                </a:avLst>
              </a:prstGeom>
              <a:solidFill>
                <a:schemeClr val="lt1"/>
              </a:solid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1690" name="Google Shape;1690;p84"/>
              <p:cNvGrpSpPr/>
              <p:nvPr/>
            </p:nvGrpSpPr>
            <p:grpSpPr>
              <a:xfrm>
                <a:off x="3071812" y="4672012"/>
                <a:ext cx="766762" cy="152400"/>
                <a:chOff x="3000375" y="4672806"/>
                <a:chExt cx="766762" cy="152400"/>
              </a:xfrm>
            </p:grpSpPr>
            <p:sp>
              <p:nvSpPr>
                <p:cNvPr id="1691" name="Google Shape;1691;p84"/>
                <p:cNvSpPr/>
                <p:nvPr/>
              </p:nvSpPr>
              <p:spPr>
                <a:xfrm>
                  <a:off x="3000375" y="4672806"/>
                  <a:ext cx="152400" cy="152400"/>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92" name="Google Shape;1692;p84"/>
                <p:cNvSpPr/>
                <p:nvPr/>
              </p:nvSpPr>
              <p:spPr>
                <a:xfrm>
                  <a:off x="3205162" y="4672806"/>
                  <a:ext cx="152400" cy="152400"/>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93" name="Google Shape;1693;p84"/>
                <p:cNvSpPr/>
                <p:nvPr/>
              </p:nvSpPr>
              <p:spPr>
                <a:xfrm>
                  <a:off x="3409949" y="4672806"/>
                  <a:ext cx="152400" cy="152400"/>
                </a:xfrm>
                <a:prstGeom prst="rect">
                  <a:avLst/>
                </a:prstGeom>
                <a:solidFill>
                  <a:srgbClr val="0D5D7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94" name="Google Shape;1694;p84"/>
                <p:cNvSpPr/>
                <p:nvPr/>
              </p:nvSpPr>
              <p:spPr>
                <a:xfrm>
                  <a:off x="3614737" y="4672806"/>
                  <a:ext cx="152400" cy="152400"/>
                </a:xfrm>
                <a:prstGeom prst="rect">
                  <a:avLst/>
                </a:prstGeom>
                <a:solidFill>
                  <a:srgbClr val="0D5D7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cxnSp>
          <p:nvCxnSpPr>
            <p:cNvPr id="1695" name="Google Shape;1695;p84"/>
            <p:cNvCxnSpPr>
              <a:stCxn id="1674" idx="2"/>
              <a:endCxn id="1682" idx="0"/>
            </p:cNvCxnSpPr>
            <p:nvPr/>
          </p:nvCxnSpPr>
          <p:spPr>
            <a:xfrm>
              <a:off x="4611687" y="4365308"/>
              <a:ext cx="0" cy="120000"/>
            </a:xfrm>
            <a:prstGeom prst="straightConnector1">
              <a:avLst/>
            </a:prstGeom>
            <a:noFill/>
            <a:ln w="25400" cap="flat" cmpd="sng">
              <a:solidFill>
                <a:schemeClr val="accent1"/>
              </a:solidFill>
              <a:prstDash val="solid"/>
              <a:miter lim="800000"/>
              <a:headEnd type="none" w="sm" len="sm"/>
              <a:tailEnd type="none" w="sm" len="sm"/>
            </a:ln>
          </p:spPr>
        </p:cxnSp>
        <p:cxnSp>
          <p:nvCxnSpPr>
            <p:cNvPr id="1696" name="Google Shape;1696;p84"/>
            <p:cNvCxnSpPr/>
            <p:nvPr/>
          </p:nvCxnSpPr>
          <p:spPr>
            <a:xfrm>
              <a:off x="4598988" y="4968558"/>
              <a:ext cx="0" cy="120015"/>
            </a:xfrm>
            <a:prstGeom prst="straightConnector1">
              <a:avLst/>
            </a:prstGeom>
            <a:noFill/>
            <a:ln w="25400" cap="flat" cmpd="sng">
              <a:solidFill>
                <a:schemeClr val="accent1"/>
              </a:solidFill>
              <a:prstDash val="solid"/>
              <a:miter lim="800000"/>
              <a:headEnd type="none" w="sm" len="sm"/>
              <a:tailEnd type="none" w="sm" len="sm"/>
            </a:ln>
          </p:spPr>
        </p:cxnSp>
      </p:grpSp>
      <p:grpSp>
        <p:nvGrpSpPr>
          <p:cNvPr id="1697" name="Google Shape;1697;p84"/>
          <p:cNvGrpSpPr/>
          <p:nvPr/>
        </p:nvGrpSpPr>
        <p:grpSpPr>
          <a:xfrm rot="10800000">
            <a:off x="2726277" y="2673331"/>
            <a:ext cx="469970" cy="452219"/>
            <a:chOff x="1973875" y="2695761"/>
            <a:chExt cx="626626" cy="602959"/>
          </a:xfrm>
        </p:grpSpPr>
        <p:sp>
          <p:nvSpPr>
            <p:cNvPr id="1698" name="Google Shape;1698;p84"/>
            <p:cNvSpPr/>
            <p:nvPr/>
          </p:nvSpPr>
          <p:spPr>
            <a:xfrm rot="-2993029">
              <a:off x="2118179" y="2729942"/>
              <a:ext cx="338019" cy="534597"/>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99" name="Google Shape;1699;p84"/>
            <p:cNvSpPr/>
            <p:nvPr/>
          </p:nvSpPr>
          <p:spPr>
            <a:xfrm rot="-3107956">
              <a:off x="2180749" y="2765517"/>
              <a:ext cx="215279" cy="487474"/>
            </a:xfrm>
            <a:prstGeom prst="up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1700" name="Google Shape;1700;p84"/>
          <p:cNvGrpSpPr/>
          <p:nvPr/>
        </p:nvGrpSpPr>
        <p:grpSpPr>
          <a:xfrm>
            <a:off x="1911667" y="2286000"/>
            <a:ext cx="857247" cy="707989"/>
            <a:chOff x="1911667" y="2286000"/>
            <a:chExt cx="857247" cy="707989"/>
          </a:xfrm>
        </p:grpSpPr>
        <p:grpSp>
          <p:nvGrpSpPr>
            <p:cNvPr id="1701" name="Google Shape;1701;p84"/>
            <p:cNvGrpSpPr/>
            <p:nvPr/>
          </p:nvGrpSpPr>
          <p:grpSpPr>
            <a:xfrm>
              <a:off x="2397438" y="2410683"/>
              <a:ext cx="371477" cy="411854"/>
              <a:chOff x="2397438" y="2410683"/>
              <a:chExt cx="371477" cy="411854"/>
            </a:xfrm>
          </p:grpSpPr>
          <p:sp>
            <p:nvSpPr>
              <p:cNvPr id="1702" name="Google Shape;1702;p84"/>
              <p:cNvSpPr/>
              <p:nvPr/>
            </p:nvSpPr>
            <p:spPr>
              <a:xfrm>
                <a:off x="2397438" y="2490092"/>
                <a:ext cx="371477" cy="332445"/>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28575" cap="rnd"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703" name="Google Shape;1703;p84"/>
              <p:cNvSpPr/>
              <p:nvPr/>
            </p:nvSpPr>
            <p:spPr>
              <a:xfrm>
                <a:off x="2397438" y="2655642"/>
                <a:ext cx="371477" cy="79409"/>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8575" cap="rnd"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704" name="Google Shape;1704;p84"/>
              <p:cNvSpPr/>
              <p:nvPr/>
            </p:nvSpPr>
            <p:spPr>
              <a:xfrm>
                <a:off x="2397438" y="2568156"/>
                <a:ext cx="371477" cy="78064"/>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8575" cap="rnd"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705" name="Google Shape;1705;p84"/>
              <p:cNvSpPr/>
              <p:nvPr/>
            </p:nvSpPr>
            <p:spPr>
              <a:xfrm>
                <a:off x="2397438" y="2410683"/>
                <a:ext cx="371400" cy="157500"/>
              </a:xfrm>
              <a:prstGeom prst="ellipse">
                <a:avLst/>
              </a:prstGeom>
              <a:solidFill>
                <a:schemeClr val="lt1"/>
              </a:solidFill>
              <a:ln w="28575" cap="rnd"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706" name="Google Shape;1706;p84"/>
              <p:cNvSpPr/>
              <p:nvPr/>
            </p:nvSpPr>
            <p:spPr>
              <a:xfrm>
                <a:off x="2494328" y="2443176"/>
                <a:ext cx="192023" cy="91442"/>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grpSp>
        <p:grpSp>
          <p:nvGrpSpPr>
            <p:cNvPr id="1707" name="Google Shape;1707;p84"/>
            <p:cNvGrpSpPr/>
            <p:nvPr/>
          </p:nvGrpSpPr>
          <p:grpSpPr>
            <a:xfrm>
              <a:off x="1911667" y="2286000"/>
              <a:ext cx="439514" cy="487286"/>
              <a:chOff x="1911667" y="2286000"/>
              <a:chExt cx="439514" cy="487286"/>
            </a:xfrm>
          </p:grpSpPr>
          <p:sp>
            <p:nvSpPr>
              <p:cNvPr id="1708" name="Google Shape;1708;p84"/>
              <p:cNvSpPr/>
              <p:nvPr/>
            </p:nvSpPr>
            <p:spPr>
              <a:xfrm>
                <a:off x="1911667" y="2379953"/>
                <a:ext cx="439514" cy="393333"/>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28575" cap="rnd"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709" name="Google Shape;1709;p84"/>
              <p:cNvSpPr/>
              <p:nvPr/>
            </p:nvSpPr>
            <p:spPr>
              <a:xfrm>
                <a:off x="1911667" y="2575825"/>
                <a:ext cx="439514" cy="93953"/>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8575" cap="rnd"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710" name="Google Shape;1710;p84"/>
              <p:cNvSpPr/>
              <p:nvPr/>
            </p:nvSpPr>
            <p:spPr>
              <a:xfrm>
                <a:off x="1911667" y="2472315"/>
                <a:ext cx="439514" cy="92362"/>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8575" cap="rnd"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711" name="Google Shape;1711;p84"/>
              <p:cNvSpPr/>
              <p:nvPr/>
            </p:nvSpPr>
            <p:spPr>
              <a:xfrm>
                <a:off x="1911667" y="2286000"/>
                <a:ext cx="439500" cy="186300"/>
              </a:xfrm>
              <a:prstGeom prst="ellipse">
                <a:avLst/>
              </a:prstGeom>
              <a:solidFill>
                <a:schemeClr val="lt1"/>
              </a:solidFill>
              <a:ln w="28575" cap="rnd"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712" name="Google Shape;1712;p84"/>
              <p:cNvSpPr/>
              <p:nvPr/>
            </p:nvSpPr>
            <p:spPr>
              <a:xfrm>
                <a:off x="2013753" y="2319326"/>
                <a:ext cx="249629" cy="118872"/>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grpSp>
        <p:grpSp>
          <p:nvGrpSpPr>
            <p:cNvPr id="1713" name="Google Shape;1713;p84"/>
            <p:cNvGrpSpPr/>
            <p:nvPr/>
          </p:nvGrpSpPr>
          <p:grpSpPr>
            <a:xfrm>
              <a:off x="2268836" y="2597972"/>
              <a:ext cx="357300" cy="396018"/>
              <a:chOff x="2268836" y="2597972"/>
              <a:chExt cx="357300" cy="396018"/>
            </a:xfrm>
          </p:grpSpPr>
          <p:sp>
            <p:nvSpPr>
              <p:cNvPr id="1714" name="Google Shape;1714;p84"/>
              <p:cNvSpPr/>
              <p:nvPr/>
            </p:nvSpPr>
            <p:spPr>
              <a:xfrm>
                <a:off x="2268836" y="2674328"/>
                <a:ext cx="357193" cy="31966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28575" cap="rnd"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715" name="Google Shape;1715;p84"/>
              <p:cNvSpPr/>
              <p:nvPr/>
            </p:nvSpPr>
            <p:spPr>
              <a:xfrm>
                <a:off x="2268836" y="2749390"/>
                <a:ext cx="357193" cy="75062"/>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28575" cap="rnd"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716" name="Google Shape;1716;p84"/>
              <p:cNvSpPr/>
              <p:nvPr/>
            </p:nvSpPr>
            <p:spPr>
              <a:xfrm>
                <a:off x="2268836" y="2597972"/>
                <a:ext cx="357300" cy="151500"/>
              </a:xfrm>
              <a:prstGeom prst="ellipse">
                <a:avLst/>
              </a:prstGeom>
              <a:solidFill>
                <a:schemeClr val="lt1"/>
              </a:solidFill>
              <a:ln w="28575" cap="rnd"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717" name="Google Shape;1717;p84"/>
              <p:cNvSpPr/>
              <p:nvPr/>
            </p:nvSpPr>
            <p:spPr>
              <a:xfrm>
                <a:off x="2268836" y="2833512"/>
                <a:ext cx="357193" cy="76356"/>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28575" cap="rnd"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pSp>
        <p:sp>
          <p:nvSpPr>
            <p:cNvPr id="1718" name="Google Shape;1718;p84"/>
            <p:cNvSpPr/>
            <p:nvPr/>
          </p:nvSpPr>
          <p:spPr>
            <a:xfrm>
              <a:off x="2358603" y="2627726"/>
              <a:ext cx="192023" cy="91442"/>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3" name="Google Shape;1723;p85"/>
          <p:cNvSpPr txBox="1">
            <a:spLocks noGrp="1"/>
          </p:cNvSpPr>
          <p:nvPr>
            <p:ph type="body" idx="1"/>
          </p:nvPr>
        </p:nvSpPr>
        <p:spPr>
          <a:xfrm>
            <a:off x="277177" y="222662"/>
            <a:ext cx="8589645" cy="704835"/>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dk1"/>
              </a:buClr>
              <a:buSzPts val="2700"/>
              <a:buFont typeface="Arial"/>
              <a:buNone/>
            </a:pPr>
            <a:r>
              <a:rPr lang="en" sz="2700" b="1" i="0" u="none" strike="noStrike" cap="none">
                <a:solidFill>
                  <a:schemeClr val="dk1"/>
                </a:solidFill>
                <a:latin typeface="Arial"/>
                <a:ea typeface="Arial"/>
                <a:cs typeface="Arial"/>
                <a:sym typeface="Arial"/>
              </a:rPr>
              <a:t>ADAPTIVE CACHING</a:t>
            </a:r>
            <a:endParaRPr sz="1100"/>
          </a:p>
        </p:txBody>
      </p:sp>
      <p:sp>
        <p:nvSpPr>
          <p:cNvPr id="1724" name="Google Shape;1724;p85"/>
          <p:cNvSpPr/>
          <p:nvPr/>
        </p:nvSpPr>
        <p:spPr>
          <a:xfrm>
            <a:off x="504217" y="626525"/>
            <a:ext cx="1032272" cy="632039"/>
          </a:xfrm>
          <a:custGeom>
            <a:avLst/>
            <a:gdLst/>
            <a:ahLst/>
            <a:cxnLst/>
            <a:rect l="l" t="t" r="r" b="b"/>
            <a:pathLst>
              <a:path w="2048" h="1252" extrusionOk="0">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rgbClr val="A7E1F6">
              <a:alpha val="25882"/>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25" name="Google Shape;1725;p85"/>
          <p:cNvSpPr/>
          <p:nvPr/>
        </p:nvSpPr>
        <p:spPr>
          <a:xfrm>
            <a:off x="0" y="1439539"/>
            <a:ext cx="420620" cy="447675"/>
          </a:xfrm>
          <a:custGeom>
            <a:avLst/>
            <a:gdLst/>
            <a:ahLst/>
            <a:cxnLst/>
            <a:rect l="l" t="t" r="r" b="b"/>
            <a:pathLst>
              <a:path w="560827" h="596900" extrusionOk="0">
                <a:moveTo>
                  <a:pt x="150976" y="0"/>
                </a:moveTo>
                <a:cubicBezTo>
                  <a:pt x="309014" y="0"/>
                  <a:pt x="437539" y="127771"/>
                  <a:pt x="438967" y="286054"/>
                </a:cubicBezTo>
                <a:cubicBezTo>
                  <a:pt x="508941" y="302264"/>
                  <a:pt x="560827" y="364719"/>
                  <a:pt x="560827" y="439570"/>
                </a:cubicBezTo>
                <a:cubicBezTo>
                  <a:pt x="560827" y="526340"/>
                  <a:pt x="490377" y="596900"/>
                  <a:pt x="403741" y="596900"/>
                </a:cubicBezTo>
                <a:cubicBezTo>
                  <a:pt x="394221" y="596900"/>
                  <a:pt x="240825" y="596900"/>
                  <a:pt x="86417" y="596900"/>
                </a:cubicBezTo>
                <a:lnTo>
                  <a:pt x="0" y="596900"/>
                </a:lnTo>
                <a:lnTo>
                  <a:pt x="0" y="43192"/>
                </a:lnTo>
                <a:lnTo>
                  <a:pt x="2518" y="41180"/>
                </a:lnTo>
                <a:cubicBezTo>
                  <a:pt x="45896" y="15018"/>
                  <a:pt x="96710" y="0"/>
                  <a:pt x="150976" y="0"/>
                </a:cubicBezTo>
                <a:close/>
              </a:path>
            </a:pathLst>
          </a:custGeom>
          <a:solidFill>
            <a:srgbClr val="A7E1F6">
              <a:alpha val="25882"/>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26" name="Google Shape;1726;p85"/>
          <p:cNvSpPr/>
          <p:nvPr/>
        </p:nvSpPr>
        <p:spPr>
          <a:xfrm>
            <a:off x="2514748" y="1151951"/>
            <a:ext cx="731162" cy="447675"/>
          </a:xfrm>
          <a:custGeom>
            <a:avLst/>
            <a:gdLst/>
            <a:ahLst/>
            <a:cxnLst/>
            <a:rect l="l" t="t" r="r" b="b"/>
            <a:pathLst>
              <a:path w="2048" h="1252" extrusionOk="0">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rgbClr val="A7E1F6">
              <a:alpha val="25882"/>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27" name="Google Shape;1727;p85"/>
          <p:cNvSpPr/>
          <p:nvPr/>
        </p:nvSpPr>
        <p:spPr>
          <a:xfrm>
            <a:off x="2086124" y="1027381"/>
            <a:ext cx="467916" cy="286495"/>
          </a:xfrm>
          <a:custGeom>
            <a:avLst/>
            <a:gdLst/>
            <a:ahLst/>
            <a:cxnLst/>
            <a:rect l="l" t="t" r="r" b="b"/>
            <a:pathLst>
              <a:path w="2048" h="1252" extrusionOk="0">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rgbClr val="A7E1F6">
              <a:alpha val="25882"/>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28" name="Google Shape;1728;p85"/>
          <p:cNvSpPr/>
          <p:nvPr/>
        </p:nvSpPr>
        <p:spPr>
          <a:xfrm>
            <a:off x="564356" y="2415202"/>
            <a:ext cx="3028950" cy="66941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Data</a:t>
            </a:r>
            <a:br>
              <a:rPr lang="en" sz="1400">
                <a:solidFill>
                  <a:schemeClr val="dk2"/>
                </a:solidFill>
                <a:latin typeface="Arial"/>
                <a:ea typeface="Arial"/>
                <a:cs typeface="Arial"/>
                <a:sym typeface="Arial"/>
              </a:rPr>
            </a:br>
            <a:r>
              <a:rPr lang="en" sz="1200">
                <a:solidFill>
                  <a:srgbClr val="5B5B5B"/>
                </a:solidFill>
                <a:latin typeface="Arial"/>
                <a:ea typeface="Arial"/>
                <a:cs typeface="Arial"/>
                <a:sym typeface="Arial"/>
              </a:rPr>
              <a:t>Active working set transparently cached on virtual warehouse SSD</a:t>
            </a:r>
            <a:endParaRPr sz="1100"/>
          </a:p>
        </p:txBody>
      </p:sp>
      <p:sp>
        <p:nvSpPr>
          <p:cNvPr id="1729" name="Google Shape;1729;p85"/>
          <p:cNvSpPr/>
          <p:nvPr/>
        </p:nvSpPr>
        <p:spPr>
          <a:xfrm>
            <a:off x="564356" y="1537513"/>
            <a:ext cx="3043238" cy="66941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Metadata</a:t>
            </a:r>
            <a:br>
              <a:rPr lang="en" sz="1400" b="1">
                <a:solidFill>
                  <a:schemeClr val="dk2"/>
                </a:solidFill>
                <a:latin typeface="Arial"/>
                <a:ea typeface="Arial"/>
                <a:cs typeface="Arial"/>
                <a:sym typeface="Arial"/>
              </a:rPr>
            </a:br>
            <a:r>
              <a:rPr lang="en" sz="1200">
                <a:solidFill>
                  <a:srgbClr val="5B5B5B"/>
                </a:solidFill>
                <a:latin typeface="Arial"/>
                <a:ea typeface="Arial"/>
                <a:cs typeface="Arial"/>
                <a:sym typeface="Arial"/>
              </a:rPr>
              <a:t>Metadata cached for fast access </a:t>
            </a:r>
            <a:br>
              <a:rPr lang="en" sz="1200">
                <a:solidFill>
                  <a:srgbClr val="5B5B5B"/>
                </a:solidFill>
                <a:latin typeface="Arial"/>
                <a:ea typeface="Arial"/>
                <a:cs typeface="Arial"/>
                <a:sym typeface="Arial"/>
              </a:rPr>
            </a:br>
            <a:r>
              <a:rPr lang="en" sz="1200">
                <a:solidFill>
                  <a:srgbClr val="5B5B5B"/>
                </a:solidFill>
                <a:latin typeface="Arial"/>
                <a:ea typeface="Arial"/>
                <a:cs typeface="Arial"/>
                <a:sym typeface="Arial"/>
              </a:rPr>
              <a:t>during query planning</a:t>
            </a:r>
            <a:endParaRPr sz="1100"/>
          </a:p>
        </p:txBody>
      </p:sp>
      <p:sp>
        <p:nvSpPr>
          <p:cNvPr id="1730" name="Google Shape;1730;p85"/>
          <p:cNvSpPr/>
          <p:nvPr/>
        </p:nvSpPr>
        <p:spPr>
          <a:xfrm>
            <a:off x="564356" y="3292889"/>
            <a:ext cx="3028950" cy="80791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Query results</a:t>
            </a:r>
            <a:br>
              <a:rPr lang="en" sz="1400">
                <a:solidFill>
                  <a:schemeClr val="dk2"/>
                </a:solidFill>
                <a:latin typeface="Arial"/>
                <a:ea typeface="Arial"/>
                <a:cs typeface="Arial"/>
                <a:sym typeface="Arial"/>
              </a:rPr>
            </a:br>
            <a:r>
              <a:rPr lang="en" sz="1200">
                <a:solidFill>
                  <a:srgbClr val="5B5B5B"/>
                </a:solidFill>
                <a:latin typeface="Arial"/>
                <a:ea typeface="Arial"/>
                <a:cs typeface="Arial"/>
                <a:sym typeface="Arial"/>
              </a:rPr>
              <a:t>Results sets cached for reuse </a:t>
            </a:r>
            <a:br>
              <a:rPr lang="en" sz="1200">
                <a:solidFill>
                  <a:srgbClr val="5B5B5B"/>
                </a:solidFill>
                <a:latin typeface="Arial"/>
                <a:ea typeface="Arial"/>
                <a:cs typeface="Arial"/>
                <a:sym typeface="Arial"/>
              </a:rPr>
            </a:br>
            <a:r>
              <a:rPr lang="en" sz="1200">
                <a:solidFill>
                  <a:srgbClr val="5B5B5B"/>
                </a:solidFill>
                <a:latin typeface="Arial"/>
                <a:ea typeface="Arial"/>
                <a:cs typeface="Arial"/>
                <a:sym typeface="Arial"/>
              </a:rPr>
              <a:t>without requiring compute</a:t>
            </a:r>
            <a:br>
              <a:rPr lang="en" sz="1200">
                <a:solidFill>
                  <a:srgbClr val="5B5B5B"/>
                </a:solidFill>
                <a:latin typeface="Arial"/>
                <a:ea typeface="Arial"/>
                <a:cs typeface="Arial"/>
                <a:sym typeface="Arial"/>
              </a:rPr>
            </a:br>
            <a:r>
              <a:rPr lang="en" sz="900">
                <a:solidFill>
                  <a:srgbClr val="929292"/>
                </a:solidFill>
                <a:latin typeface="Arial"/>
                <a:ea typeface="Arial"/>
                <a:cs typeface="Arial"/>
                <a:sym typeface="Arial"/>
              </a:rPr>
              <a:t>(e.g., static dashboard queries)</a:t>
            </a:r>
            <a:endParaRPr sz="1200">
              <a:solidFill>
                <a:srgbClr val="929292"/>
              </a:solidFill>
              <a:latin typeface="Arial"/>
              <a:ea typeface="Arial"/>
              <a:cs typeface="Arial"/>
              <a:sym typeface="Arial"/>
            </a:endParaRPr>
          </a:p>
        </p:txBody>
      </p:sp>
      <p:sp>
        <p:nvSpPr>
          <p:cNvPr id="1731" name="Google Shape;1731;p85"/>
          <p:cNvSpPr txBox="1">
            <a:spLocks noGrp="1"/>
          </p:cNvSpPr>
          <p:nvPr>
            <p:ph type="sldNum" idx="12"/>
          </p:nvPr>
        </p:nvSpPr>
        <p:spPr>
          <a:xfrm>
            <a:off x="8657901" y="4870635"/>
            <a:ext cx="257175" cy="161583"/>
          </a:xfrm>
          <a:prstGeom prst="rect">
            <a:avLst/>
          </a:prstGeom>
          <a:noFill/>
          <a:ln>
            <a:noFill/>
          </a:ln>
        </p:spPr>
        <p:txBody>
          <a:bodyPr spcFirstLastPara="1" wrap="square" lIns="68575" tIns="34275" rIns="68575" bIns="34275" anchor="b" anchorCtr="0">
            <a:noAutofit/>
          </a:bodyPr>
          <a:lstStyle/>
          <a:p>
            <a:pPr marL="0" marR="0" lvl="0" indent="0" algn="r" rtl="0">
              <a:spcBef>
                <a:spcPts val="0"/>
              </a:spcBef>
              <a:spcAft>
                <a:spcPts val="0"/>
              </a:spcAft>
              <a:buNone/>
            </a:pPr>
            <a:fld id="{00000000-1234-1234-1234-123412341234}" type="slidenum">
              <a:rPr lang="en" sz="600" b="0" i="0">
                <a:solidFill>
                  <a:srgbClr val="929292"/>
                </a:solidFill>
                <a:latin typeface="Arial"/>
                <a:ea typeface="Arial"/>
                <a:cs typeface="Arial"/>
                <a:sym typeface="Arial"/>
              </a:rPr>
              <a:t>12</a:t>
            </a:fld>
            <a:endParaRPr sz="600" b="0" i="0">
              <a:solidFill>
                <a:srgbClr val="929292"/>
              </a:solidFill>
              <a:latin typeface="Arial"/>
              <a:ea typeface="Arial"/>
              <a:cs typeface="Arial"/>
              <a:sym typeface="Arial"/>
            </a:endParaRPr>
          </a:p>
        </p:txBody>
      </p:sp>
      <p:pic>
        <p:nvPicPr>
          <p:cNvPr id="1732" name="Google Shape;1732;p85"/>
          <p:cNvPicPr preferRelativeResize="0"/>
          <p:nvPr/>
        </p:nvPicPr>
        <p:blipFill>
          <a:blip r:embed="rId3">
            <a:alphaModFix/>
          </a:blip>
          <a:stretch>
            <a:fillRect/>
          </a:stretch>
        </p:blipFill>
        <p:spPr>
          <a:xfrm>
            <a:off x="3989075" y="1101994"/>
            <a:ext cx="3200400" cy="862013"/>
          </a:xfrm>
          <a:prstGeom prst="rect">
            <a:avLst/>
          </a:prstGeom>
          <a:noFill/>
          <a:ln>
            <a:noFill/>
          </a:ln>
        </p:spPr>
      </p:pic>
      <p:grpSp>
        <p:nvGrpSpPr>
          <p:cNvPr id="1733" name="Google Shape;1733;p85"/>
          <p:cNvGrpSpPr/>
          <p:nvPr/>
        </p:nvGrpSpPr>
        <p:grpSpPr>
          <a:xfrm>
            <a:off x="4437937" y="1179520"/>
            <a:ext cx="595502" cy="595502"/>
            <a:chOff x="2914650" y="800100"/>
            <a:chExt cx="885900" cy="885900"/>
          </a:xfrm>
        </p:grpSpPr>
        <p:sp>
          <p:nvSpPr>
            <p:cNvPr id="1734" name="Google Shape;1734;p85"/>
            <p:cNvSpPr/>
            <p:nvPr/>
          </p:nvSpPr>
          <p:spPr>
            <a:xfrm>
              <a:off x="2914650" y="800100"/>
              <a:ext cx="885900" cy="885900"/>
            </a:xfrm>
            <a:prstGeom prst="ellipse">
              <a:avLst/>
            </a:prstGeom>
            <a:solidFill>
              <a:srgbClr val="22CEF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grpSp>
          <p:nvGrpSpPr>
            <p:cNvPr id="1735" name="Google Shape;1735;p85"/>
            <p:cNvGrpSpPr/>
            <p:nvPr/>
          </p:nvGrpSpPr>
          <p:grpSpPr>
            <a:xfrm>
              <a:off x="3133153" y="1017789"/>
              <a:ext cx="449207" cy="450551"/>
              <a:chOff x="5276850" y="1254126"/>
              <a:chExt cx="530225" cy="531812"/>
            </a:xfrm>
          </p:grpSpPr>
          <p:sp>
            <p:nvSpPr>
              <p:cNvPr id="1736" name="Google Shape;1736;p85"/>
              <p:cNvSpPr/>
              <p:nvPr/>
            </p:nvSpPr>
            <p:spPr>
              <a:xfrm>
                <a:off x="5416550" y="1370013"/>
                <a:ext cx="252300" cy="115800"/>
              </a:xfrm>
              <a:prstGeom prst="ellipse">
                <a:avLst/>
              </a:prstGeom>
              <a:noFill/>
              <a:ln w="22225" cap="rnd"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737" name="Google Shape;1737;p85"/>
              <p:cNvSpPr/>
              <p:nvPr/>
            </p:nvSpPr>
            <p:spPr>
              <a:xfrm>
                <a:off x="5692775" y="1254126"/>
                <a:ext cx="114300" cy="69900"/>
              </a:xfrm>
              <a:prstGeom prst="ellipse">
                <a:avLst/>
              </a:prstGeom>
              <a:noFill/>
              <a:ln w="22225" cap="rnd"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738" name="Google Shape;1738;p85"/>
              <p:cNvSpPr/>
              <p:nvPr/>
            </p:nvSpPr>
            <p:spPr>
              <a:xfrm>
                <a:off x="5692775" y="1289051"/>
                <a:ext cx="114300" cy="104775"/>
              </a:xfrm>
              <a:custGeom>
                <a:avLst/>
                <a:gdLst/>
                <a:ahLst/>
                <a:cxnLst/>
                <a:rect l="l" t="t" r="r" b="b"/>
                <a:pathLst>
                  <a:path w="20" h="18" extrusionOk="0">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2225" cap="rnd"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739" name="Google Shape;1739;p85"/>
              <p:cNvSpPr/>
              <p:nvPr/>
            </p:nvSpPr>
            <p:spPr>
              <a:xfrm>
                <a:off x="5276850" y="1254126"/>
                <a:ext cx="115800" cy="69900"/>
              </a:xfrm>
              <a:prstGeom prst="ellipse">
                <a:avLst/>
              </a:prstGeom>
              <a:noFill/>
              <a:ln w="22225" cap="rnd"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740" name="Google Shape;1740;p85"/>
              <p:cNvSpPr/>
              <p:nvPr/>
            </p:nvSpPr>
            <p:spPr>
              <a:xfrm>
                <a:off x="5276850" y="1289051"/>
                <a:ext cx="115888" cy="104775"/>
              </a:xfrm>
              <a:custGeom>
                <a:avLst/>
                <a:gdLst/>
                <a:ahLst/>
                <a:cxnLst/>
                <a:rect l="l" t="t" r="r" b="b"/>
                <a:pathLst>
                  <a:path w="20" h="18" extrusionOk="0">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2225" cap="rnd"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741" name="Google Shape;1741;p85"/>
              <p:cNvSpPr/>
              <p:nvPr/>
            </p:nvSpPr>
            <p:spPr>
              <a:xfrm>
                <a:off x="5692775" y="1647826"/>
                <a:ext cx="114300" cy="69900"/>
              </a:xfrm>
              <a:prstGeom prst="ellipse">
                <a:avLst/>
              </a:prstGeom>
              <a:noFill/>
              <a:ln w="22225" cap="rnd"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742" name="Google Shape;1742;p85"/>
              <p:cNvSpPr/>
              <p:nvPr/>
            </p:nvSpPr>
            <p:spPr>
              <a:xfrm>
                <a:off x="5692775" y="1682751"/>
                <a:ext cx="114300" cy="103187"/>
              </a:xfrm>
              <a:custGeom>
                <a:avLst/>
                <a:gdLst/>
                <a:ahLst/>
                <a:cxnLst/>
                <a:rect l="l" t="t" r="r" b="b"/>
                <a:pathLst>
                  <a:path w="20" h="18" extrusionOk="0">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2225" cap="rnd"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743" name="Google Shape;1743;p85"/>
              <p:cNvSpPr/>
              <p:nvPr/>
            </p:nvSpPr>
            <p:spPr>
              <a:xfrm>
                <a:off x="5276850" y="1647826"/>
                <a:ext cx="115800" cy="69900"/>
              </a:xfrm>
              <a:prstGeom prst="ellipse">
                <a:avLst/>
              </a:prstGeom>
              <a:noFill/>
              <a:ln w="22225" cap="rnd"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744" name="Google Shape;1744;p85"/>
              <p:cNvSpPr/>
              <p:nvPr/>
            </p:nvSpPr>
            <p:spPr>
              <a:xfrm>
                <a:off x="5276850" y="1682751"/>
                <a:ext cx="115888" cy="103187"/>
              </a:xfrm>
              <a:custGeom>
                <a:avLst/>
                <a:gdLst/>
                <a:ahLst/>
                <a:cxnLst/>
                <a:rect l="l" t="t" r="r" b="b"/>
                <a:pathLst>
                  <a:path w="20" h="18" extrusionOk="0">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2225" cap="rnd"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745" name="Google Shape;1745;p85"/>
              <p:cNvSpPr/>
              <p:nvPr/>
            </p:nvSpPr>
            <p:spPr>
              <a:xfrm>
                <a:off x="5416550" y="1520826"/>
                <a:ext cx="252413" cy="57150"/>
              </a:xfrm>
              <a:custGeom>
                <a:avLst/>
                <a:gdLst/>
                <a:ahLst/>
                <a:cxnLst/>
                <a:rect l="l" t="t" r="r" b="b"/>
                <a:pathLst>
                  <a:path w="44" h="10" extrusionOk="0">
                    <a:moveTo>
                      <a:pt x="44" y="0"/>
                    </a:moveTo>
                    <a:cubicBezTo>
                      <a:pt x="44" y="6"/>
                      <a:pt x="34" y="10"/>
                      <a:pt x="22" y="10"/>
                    </a:cubicBezTo>
                    <a:cubicBezTo>
                      <a:pt x="10" y="10"/>
                      <a:pt x="0" y="6"/>
                      <a:pt x="0" y="0"/>
                    </a:cubicBezTo>
                  </a:path>
                </a:pathLst>
              </a:custGeom>
              <a:noFill/>
              <a:ln w="22225" cap="rnd"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746" name="Google Shape;1746;p85"/>
              <p:cNvSpPr/>
              <p:nvPr/>
            </p:nvSpPr>
            <p:spPr>
              <a:xfrm>
                <a:off x="5416550" y="1428751"/>
                <a:ext cx="252413" cy="241300"/>
              </a:xfrm>
              <a:custGeom>
                <a:avLst/>
                <a:gdLst/>
                <a:ahLst/>
                <a:cxnLst/>
                <a:rect l="l" t="t" r="r" b="b"/>
                <a:pathLst>
                  <a:path w="44" h="42" extrusionOk="0">
                    <a:moveTo>
                      <a:pt x="0" y="0"/>
                    </a:moveTo>
                    <a:cubicBezTo>
                      <a:pt x="0" y="32"/>
                      <a:pt x="0" y="32"/>
                      <a:pt x="0" y="32"/>
                    </a:cubicBezTo>
                    <a:cubicBezTo>
                      <a:pt x="0" y="38"/>
                      <a:pt x="10" y="42"/>
                      <a:pt x="22" y="42"/>
                    </a:cubicBezTo>
                    <a:cubicBezTo>
                      <a:pt x="34" y="42"/>
                      <a:pt x="44" y="38"/>
                      <a:pt x="44" y="32"/>
                    </a:cubicBezTo>
                    <a:cubicBezTo>
                      <a:pt x="44" y="0"/>
                      <a:pt x="44" y="0"/>
                      <a:pt x="44" y="0"/>
                    </a:cubicBezTo>
                  </a:path>
                </a:pathLst>
              </a:custGeom>
              <a:noFill/>
              <a:ln w="22225" cap="rnd"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cxnSp>
            <p:nvCxnSpPr>
              <p:cNvPr id="1747" name="Google Shape;1747;p85"/>
              <p:cNvCxnSpPr/>
              <p:nvPr/>
            </p:nvCxnSpPr>
            <p:spPr>
              <a:xfrm>
                <a:off x="5335587" y="1393826"/>
                <a:ext cx="81000" cy="81000"/>
              </a:xfrm>
              <a:prstGeom prst="straightConnector1">
                <a:avLst/>
              </a:prstGeom>
              <a:noFill/>
              <a:ln w="22225" cap="rnd" cmpd="sng">
                <a:solidFill>
                  <a:srgbClr val="FFFFFF"/>
                </a:solidFill>
                <a:prstDash val="solid"/>
                <a:round/>
                <a:headEnd type="none" w="med" len="med"/>
                <a:tailEnd type="none" w="med" len="med"/>
              </a:ln>
            </p:spPr>
          </p:cxnSp>
          <p:cxnSp>
            <p:nvCxnSpPr>
              <p:cNvPr id="1748" name="Google Shape;1748;p85"/>
              <p:cNvCxnSpPr/>
              <p:nvPr/>
            </p:nvCxnSpPr>
            <p:spPr>
              <a:xfrm rot="10800000" flipH="1">
                <a:off x="5335587" y="1566825"/>
                <a:ext cx="81000" cy="81000"/>
              </a:xfrm>
              <a:prstGeom prst="straightConnector1">
                <a:avLst/>
              </a:prstGeom>
              <a:noFill/>
              <a:ln w="22225" cap="rnd" cmpd="sng">
                <a:solidFill>
                  <a:srgbClr val="FFFFFF"/>
                </a:solidFill>
                <a:prstDash val="solid"/>
                <a:round/>
                <a:headEnd type="none" w="med" len="med"/>
                <a:tailEnd type="none" w="med" len="med"/>
              </a:ln>
            </p:spPr>
          </p:cxnSp>
          <p:cxnSp>
            <p:nvCxnSpPr>
              <p:cNvPr id="1749" name="Google Shape;1749;p85"/>
              <p:cNvCxnSpPr/>
              <p:nvPr/>
            </p:nvCxnSpPr>
            <p:spPr>
              <a:xfrm flipH="1">
                <a:off x="5668925" y="1393826"/>
                <a:ext cx="81000" cy="81000"/>
              </a:xfrm>
              <a:prstGeom prst="straightConnector1">
                <a:avLst/>
              </a:prstGeom>
              <a:noFill/>
              <a:ln w="22225" cap="rnd" cmpd="sng">
                <a:solidFill>
                  <a:srgbClr val="FFFFFF"/>
                </a:solidFill>
                <a:prstDash val="solid"/>
                <a:round/>
                <a:headEnd type="none" w="med" len="med"/>
                <a:tailEnd type="none" w="med" len="med"/>
              </a:ln>
            </p:spPr>
          </p:cxnSp>
          <p:cxnSp>
            <p:nvCxnSpPr>
              <p:cNvPr id="1750" name="Google Shape;1750;p85"/>
              <p:cNvCxnSpPr/>
              <p:nvPr/>
            </p:nvCxnSpPr>
            <p:spPr>
              <a:xfrm rot="10800000">
                <a:off x="5668925" y="1566825"/>
                <a:ext cx="81000" cy="81000"/>
              </a:xfrm>
              <a:prstGeom prst="straightConnector1">
                <a:avLst/>
              </a:prstGeom>
              <a:noFill/>
              <a:ln w="22225" cap="rnd" cmpd="sng">
                <a:solidFill>
                  <a:srgbClr val="FFFFFF"/>
                </a:solidFill>
                <a:prstDash val="solid"/>
                <a:round/>
                <a:headEnd type="none" w="med" len="med"/>
                <a:tailEnd type="none" w="med" len="med"/>
              </a:ln>
            </p:spPr>
          </p:cxnSp>
        </p:grpSp>
      </p:grpSp>
      <p:grpSp>
        <p:nvGrpSpPr>
          <p:cNvPr id="1751" name="Google Shape;1751;p85"/>
          <p:cNvGrpSpPr/>
          <p:nvPr/>
        </p:nvGrpSpPr>
        <p:grpSpPr>
          <a:xfrm>
            <a:off x="6206821" y="1179512"/>
            <a:ext cx="595502" cy="595502"/>
            <a:chOff x="8334375" y="381000"/>
            <a:chExt cx="885900" cy="885900"/>
          </a:xfrm>
        </p:grpSpPr>
        <p:sp>
          <p:nvSpPr>
            <p:cNvPr id="1752" name="Google Shape;1752;p85"/>
            <p:cNvSpPr/>
            <p:nvPr/>
          </p:nvSpPr>
          <p:spPr>
            <a:xfrm>
              <a:off x="8334375" y="381000"/>
              <a:ext cx="885900" cy="885900"/>
            </a:xfrm>
            <a:prstGeom prst="ellipse">
              <a:avLst/>
            </a:prstGeom>
            <a:solidFill>
              <a:srgbClr val="D45B9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grpSp>
          <p:nvGrpSpPr>
            <p:cNvPr id="1753" name="Google Shape;1753;p85"/>
            <p:cNvGrpSpPr/>
            <p:nvPr/>
          </p:nvGrpSpPr>
          <p:grpSpPr>
            <a:xfrm>
              <a:off x="8554419" y="639260"/>
              <a:ext cx="445951" cy="445951"/>
              <a:chOff x="1957387" y="4729162"/>
              <a:chExt cx="530263" cy="530263"/>
            </a:xfrm>
          </p:grpSpPr>
          <p:sp>
            <p:nvSpPr>
              <p:cNvPr id="1754" name="Google Shape;1754;p85"/>
              <p:cNvSpPr/>
              <p:nvPr/>
            </p:nvSpPr>
            <p:spPr>
              <a:xfrm>
                <a:off x="1957387" y="4729162"/>
                <a:ext cx="530225" cy="415925"/>
              </a:xfrm>
              <a:custGeom>
                <a:avLst/>
                <a:gdLst/>
                <a:ahLst/>
                <a:cxnLst/>
                <a:rect l="l" t="t" r="r" b="b"/>
                <a:pathLst>
                  <a:path w="92" h="72" extrusionOk="0">
                    <a:moveTo>
                      <a:pt x="42" y="72"/>
                    </a:move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cubicBezTo>
                      <a:pt x="92" y="64"/>
                      <a:pt x="92" y="64"/>
                      <a:pt x="92" y="64"/>
                    </a:cubicBezTo>
                  </a:path>
                </a:pathLst>
              </a:custGeom>
              <a:noFill/>
              <a:ln w="22225" cap="rnd"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cxnSp>
            <p:nvCxnSpPr>
              <p:cNvPr id="1755" name="Google Shape;1755;p85"/>
              <p:cNvCxnSpPr/>
              <p:nvPr/>
            </p:nvCxnSpPr>
            <p:spPr>
              <a:xfrm>
                <a:off x="1957387" y="4845050"/>
                <a:ext cx="530100" cy="0"/>
              </a:xfrm>
              <a:prstGeom prst="straightConnector1">
                <a:avLst/>
              </a:prstGeom>
              <a:noFill/>
              <a:ln w="22225" cap="rnd" cmpd="sng">
                <a:solidFill>
                  <a:srgbClr val="FFFFFF"/>
                </a:solidFill>
                <a:prstDash val="solid"/>
                <a:round/>
                <a:headEnd type="none" w="med" len="med"/>
                <a:tailEnd type="none" w="med" len="med"/>
              </a:ln>
            </p:spPr>
          </p:cxnSp>
          <p:sp>
            <p:nvSpPr>
              <p:cNvPr id="1756" name="Google Shape;1756;p85"/>
              <p:cNvSpPr/>
              <p:nvPr/>
            </p:nvSpPr>
            <p:spPr>
              <a:xfrm>
                <a:off x="2025650" y="4775200"/>
                <a:ext cx="23700" cy="23700"/>
              </a:xfrm>
              <a:prstGeom prst="ellipse">
                <a:avLst/>
              </a:prstGeom>
              <a:noFill/>
              <a:ln w="22225" cap="rnd"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757" name="Google Shape;1757;p85"/>
              <p:cNvSpPr/>
              <p:nvPr/>
            </p:nvSpPr>
            <p:spPr>
              <a:xfrm>
                <a:off x="2095500" y="4775200"/>
                <a:ext cx="22200" cy="23700"/>
              </a:xfrm>
              <a:prstGeom prst="ellipse">
                <a:avLst/>
              </a:prstGeom>
              <a:noFill/>
              <a:ln w="22225" cap="rnd"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758" name="Google Shape;1758;p85"/>
              <p:cNvSpPr/>
              <p:nvPr/>
            </p:nvSpPr>
            <p:spPr>
              <a:xfrm>
                <a:off x="2163762" y="4775200"/>
                <a:ext cx="23700" cy="23700"/>
              </a:xfrm>
              <a:prstGeom prst="ellipse">
                <a:avLst/>
              </a:prstGeom>
              <a:noFill/>
              <a:ln w="22225" cap="rnd"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759" name="Google Shape;1759;p85"/>
              <p:cNvSpPr/>
              <p:nvPr/>
            </p:nvSpPr>
            <p:spPr>
              <a:xfrm>
                <a:off x="2255837" y="5029200"/>
                <a:ext cx="173100" cy="173100"/>
              </a:xfrm>
              <a:prstGeom prst="ellipse">
                <a:avLst/>
              </a:prstGeom>
              <a:noFill/>
              <a:ln w="222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cxnSp>
            <p:nvCxnSpPr>
              <p:cNvPr id="1760" name="Google Shape;1760;p85"/>
              <p:cNvCxnSpPr/>
              <p:nvPr/>
            </p:nvCxnSpPr>
            <p:spPr>
              <a:xfrm>
                <a:off x="2406650" y="5178425"/>
                <a:ext cx="81000" cy="81000"/>
              </a:xfrm>
              <a:prstGeom prst="straightConnector1">
                <a:avLst/>
              </a:prstGeom>
              <a:noFill/>
              <a:ln w="22225" cap="rnd" cmpd="sng">
                <a:solidFill>
                  <a:srgbClr val="FFFFFF"/>
                </a:solidFill>
                <a:prstDash val="solid"/>
                <a:round/>
                <a:headEnd type="none" w="med" len="med"/>
                <a:tailEnd type="none" w="med" len="med"/>
              </a:ln>
            </p:spPr>
          </p:cxnSp>
          <p:cxnSp>
            <p:nvCxnSpPr>
              <p:cNvPr id="1761" name="Google Shape;1761;p85"/>
              <p:cNvCxnSpPr/>
              <p:nvPr/>
            </p:nvCxnSpPr>
            <p:spPr>
              <a:xfrm>
                <a:off x="2025650" y="4913312"/>
                <a:ext cx="92100" cy="0"/>
              </a:xfrm>
              <a:prstGeom prst="straightConnector1">
                <a:avLst/>
              </a:prstGeom>
              <a:noFill/>
              <a:ln w="22225" cap="rnd" cmpd="sng">
                <a:solidFill>
                  <a:srgbClr val="FFFFFF"/>
                </a:solidFill>
                <a:prstDash val="solid"/>
                <a:round/>
                <a:headEnd type="none" w="med" len="med"/>
                <a:tailEnd type="none" w="med" len="med"/>
              </a:ln>
            </p:spPr>
          </p:cxnSp>
          <p:cxnSp>
            <p:nvCxnSpPr>
              <p:cNvPr id="1762" name="Google Shape;1762;p85"/>
              <p:cNvCxnSpPr/>
              <p:nvPr/>
            </p:nvCxnSpPr>
            <p:spPr>
              <a:xfrm>
                <a:off x="2025650" y="5051425"/>
                <a:ext cx="45900" cy="0"/>
              </a:xfrm>
              <a:prstGeom prst="straightConnector1">
                <a:avLst/>
              </a:prstGeom>
              <a:noFill/>
              <a:ln w="22225" cap="rnd" cmpd="sng">
                <a:solidFill>
                  <a:srgbClr val="FFFFFF"/>
                </a:solidFill>
                <a:prstDash val="solid"/>
                <a:round/>
                <a:headEnd type="none" w="med" len="med"/>
                <a:tailEnd type="none" w="med" len="med"/>
              </a:ln>
            </p:spPr>
          </p:cxnSp>
          <p:cxnSp>
            <p:nvCxnSpPr>
              <p:cNvPr id="1763" name="Google Shape;1763;p85"/>
              <p:cNvCxnSpPr/>
              <p:nvPr/>
            </p:nvCxnSpPr>
            <p:spPr>
              <a:xfrm>
                <a:off x="2025650" y="4983162"/>
                <a:ext cx="115800" cy="0"/>
              </a:xfrm>
              <a:prstGeom prst="straightConnector1">
                <a:avLst/>
              </a:prstGeom>
              <a:noFill/>
              <a:ln w="22225" cap="rnd" cmpd="sng">
                <a:solidFill>
                  <a:srgbClr val="FFFFFF"/>
                </a:solidFill>
                <a:prstDash val="solid"/>
                <a:round/>
                <a:headEnd type="none" w="med" len="med"/>
                <a:tailEnd type="none" w="med" len="med"/>
              </a:ln>
            </p:spPr>
          </p:cxnSp>
          <p:cxnSp>
            <p:nvCxnSpPr>
              <p:cNvPr id="1764" name="Google Shape;1764;p85"/>
              <p:cNvCxnSpPr/>
              <p:nvPr/>
            </p:nvCxnSpPr>
            <p:spPr>
              <a:xfrm>
                <a:off x="2117725" y="5051425"/>
                <a:ext cx="92100" cy="0"/>
              </a:xfrm>
              <a:prstGeom prst="straightConnector1">
                <a:avLst/>
              </a:prstGeom>
              <a:noFill/>
              <a:ln w="22225" cap="rnd" cmpd="sng">
                <a:solidFill>
                  <a:srgbClr val="FFFFFF"/>
                </a:solidFill>
                <a:prstDash val="solid"/>
                <a:round/>
                <a:headEnd type="none" w="med" len="med"/>
                <a:tailEnd type="none" w="med" len="med"/>
              </a:ln>
            </p:spPr>
          </p:cxnSp>
          <p:cxnSp>
            <p:nvCxnSpPr>
              <p:cNvPr id="1765" name="Google Shape;1765;p85"/>
              <p:cNvCxnSpPr/>
              <p:nvPr/>
            </p:nvCxnSpPr>
            <p:spPr>
              <a:xfrm>
                <a:off x="2187575" y="4983162"/>
                <a:ext cx="114300" cy="0"/>
              </a:xfrm>
              <a:prstGeom prst="straightConnector1">
                <a:avLst/>
              </a:prstGeom>
              <a:noFill/>
              <a:ln w="22225" cap="rnd" cmpd="sng">
                <a:solidFill>
                  <a:srgbClr val="FFFFFF"/>
                </a:solidFill>
                <a:prstDash val="solid"/>
                <a:round/>
                <a:headEnd type="none" w="med" len="med"/>
                <a:tailEnd type="none" w="med" len="med"/>
              </a:ln>
            </p:spPr>
          </p:cxnSp>
          <p:cxnSp>
            <p:nvCxnSpPr>
              <p:cNvPr id="1766" name="Google Shape;1766;p85"/>
              <p:cNvCxnSpPr/>
              <p:nvPr/>
            </p:nvCxnSpPr>
            <p:spPr>
              <a:xfrm>
                <a:off x="2163762" y="4913312"/>
                <a:ext cx="115800" cy="0"/>
              </a:xfrm>
              <a:prstGeom prst="straightConnector1">
                <a:avLst/>
              </a:prstGeom>
              <a:noFill/>
              <a:ln w="22225" cap="rnd" cmpd="sng">
                <a:solidFill>
                  <a:srgbClr val="FFFFFF"/>
                </a:solidFill>
                <a:prstDash val="solid"/>
                <a:round/>
                <a:headEnd type="none" w="med" len="med"/>
                <a:tailEnd type="none" w="med" len="med"/>
              </a:ln>
            </p:spPr>
          </p:cxnSp>
          <p:cxnSp>
            <p:nvCxnSpPr>
              <p:cNvPr id="1767" name="Google Shape;1767;p85"/>
              <p:cNvCxnSpPr/>
              <p:nvPr/>
            </p:nvCxnSpPr>
            <p:spPr>
              <a:xfrm>
                <a:off x="2325687" y="4913312"/>
                <a:ext cx="92100" cy="0"/>
              </a:xfrm>
              <a:prstGeom prst="straightConnector1">
                <a:avLst/>
              </a:prstGeom>
              <a:noFill/>
              <a:ln w="22225" cap="rnd" cmpd="sng">
                <a:solidFill>
                  <a:srgbClr val="FFFFFF"/>
                </a:solidFill>
                <a:prstDash val="solid"/>
                <a:round/>
                <a:headEnd type="none" w="med" len="med"/>
                <a:tailEnd type="none" w="med" len="med"/>
              </a:ln>
            </p:spPr>
          </p:cxnSp>
          <p:cxnSp>
            <p:nvCxnSpPr>
              <p:cNvPr id="1768" name="Google Shape;1768;p85"/>
              <p:cNvCxnSpPr/>
              <p:nvPr/>
            </p:nvCxnSpPr>
            <p:spPr>
              <a:xfrm>
                <a:off x="2349500" y="4983162"/>
                <a:ext cx="68400" cy="0"/>
              </a:xfrm>
              <a:prstGeom prst="straightConnector1">
                <a:avLst/>
              </a:prstGeom>
              <a:noFill/>
              <a:ln w="22225" cap="rnd" cmpd="sng">
                <a:solidFill>
                  <a:srgbClr val="FFFFFF"/>
                </a:solidFill>
                <a:prstDash val="solid"/>
                <a:round/>
                <a:headEnd type="none" w="med" len="med"/>
                <a:tailEnd type="none" w="med" len="med"/>
              </a:ln>
            </p:spPr>
          </p:cxnSp>
        </p:grpSp>
      </p:grpSp>
      <p:grpSp>
        <p:nvGrpSpPr>
          <p:cNvPr id="1769" name="Google Shape;1769;p85"/>
          <p:cNvGrpSpPr/>
          <p:nvPr/>
        </p:nvGrpSpPr>
        <p:grpSpPr>
          <a:xfrm>
            <a:off x="5314546" y="1050101"/>
            <a:ext cx="595502" cy="595502"/>
            <a:chOff x="6715125" y="1000125"/>
            <a:chExt cx="885900" cy="885900"/>
          </a:xfrm>
        </p:grpSpPr>
        <p:sp>
          <p:nvSpPr>
            <p:cNvPr id="1770" name="Google Shape;1770;p85"/>
            <p:cNvSpPr/>
            <p:nvPr/>
          </p:nvSpPr>
          <p:spPr>
            <a:xfrm>
              <a:off x="6715125" y="1000125"/>
              <a:ext cx="885900" cy="885900"/>
            </a:xfrm>
            <a:prstGeom prst="ellipse">
              <a:avLst/>
            </a:prstGeom>
            <a:solidFill>
              <a:srgbClr val="FF9F3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grpSp>
          <p:nvGrpSpPr>
            <p:cNvPr id="1771" name="Google Shape;1771;p85"/>
            <p:cNvGrpSpPr/>
            <p:nvPr/>
          </p:nvGrpSpPr>
          <p:grpSpPr>
            <a:xfrm>
              <a:off x="6948010" y="1254871"/>
              <a:ext cx="419258" cy="376229"/>
              <a:chOff x="8736012" y="1465262"/>
              <a:chExt cx="231775" cy="207988"/>
            </a:xfrm>
          </p:grpSpPr>
          <p:sp>
            <p:nvSpPr>
              <p:cNvPr id="1772" name="Google Shape;1772;p85"/>
              <p:cNvSpPr/>
              <p:nvPr/>
            </p:nvSpPr>
            <p:spPr>
              <a:xfrm>
                <a:off x="8736012" y="1476375"/>
                <a:ext cx="45900" cy="69900"/>
              </a:xfrm>
              <a:prstGeom prst="rect">
                <a:avLst/>
              </a:prstGeom>
              <a:noFill/>
              <a:ln w="222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773" name="Google Shape;1773;p85"/>
              <p:cNvSpPr/>
              <p:nvPr/>
            </p:nvSpPr>
            <p:spPr>
              <a:xfrm>
                <a:off x="8782050" y="1592262"/>
                <a:ext cx="45900" cy="69900"/>
              </a:xfrm>
              <a:prstGeom prst="rect">
                <a:avLst/>
              </a:prstGeom>
              <a:noFill/>
              <a:ln w="222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774" name="Google Shape;1774;p85"/>
              <p:cNvSpPr/>
              <p:nvPr/>
            </p:nvSpPr>
            <p:spPr>
              <a:xfrm>
                <a:off x="8921750" y="1476375"/>
                <a:ext cx="45900" cy="69900"/>
              </a:xfrm>
              <a:prstGeom prst="rect">
                <a:avLst/>
              </a:prstGeom>
              <a:noFill/>
              <a:ln w="222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cxnSp>
            <p:nvCxnSpPr>
              <p:cNvPr id="1775" name="Google Shape;1775;p85"/>
              <p:cNvCxnSpPr/>
              <p:nvPr/>
            </p:nvCxnSpPr>
            <p:spPr>
              <a:xfrm>
                <a:off x="8828087" y="1465262"/>
                <a:ext cx="0" cy="92100"/>
              </a:xfrm>
              <a:prstGeom prst="straightConnector1">
                <a:avLst/>
              </a:prstGeom>
              <a:noFill/>
              <a:ln w="22225" cap="flat" cmpd="sng">
                <a:solidFill>
                  <a:srgbClr val="FFFFFF"/>
                </a:solidFill>
                <a:prstDash val="solid"/>
                <a:round/>
                <a:headEnd type="none" w="med" len="med"/>
                <a:tailEnd type="none" w="med" len="med"/>
              </a:ln>
            </p:spPr>
          </p:cxnSp>
          <p:cxnSp>
            <p:nvCxnSpPr>
              <p:cNvPr id="1776" name="Google Shape;1776;p85"/>
              <p:cNvCxnSpPr/>
              <p:nvPr/>
            </p:nvCxnSpPr>
            <p:spPr>
              <a:xfrm>
                <a:off x="8874125" y="1465262"/>
                <a:ext cx="0" cy="92100"/>
              </a:xfrm>
              <a:prstGeom prst="straightConnector1">
                <a:avLst/>
              </a:prstGeom>
              <a:noFill/>
              <a:ln w="22225" cap="flat" cmpd="sng">
                <a:solidFill>
                  <a:srgbClr val="FFFFFF"/>
                </a:solidFill>
                <a:prstDash val="solid"/>
                <a:round/>
                <a:headEnd type="none" w="med" len="med"/>
                <a:tailEnd type="none" w="med" len="med"/>
              </a:ln>
            </p:spPr>
          </p:cxnSp>
          <p:cxnSp>
            <p:nvCxnSpPr>
              <p:cNvPr id="1777" name="Google Shape;1777;p85"/>
              <p:cNvCxnSpPr/>
              <p:nvPr/>
            </p:nvCxnSpPr>
            <p:spPr>
              <a:xfrm>
                <a:off x="8736012" y="1581150"/>
                <a:ext cx="0" cy="92100"/>
              </a:xfrm>
              <a:prstGeom prst="straightConnector1">
                <a:avLst/>
              </a:prstGeom>
              <a:noFill/>
              <a:ln w="22225" cap="flat" cmpd="sng">
                <a:solidFill>
                  <a:srgbClr val="FFFFFF"/>
                </a:solidFill>
                <a:prstDash val="solid"/>
                <a:round/>
                <a:headEnd type="none" w="med" len="med"/>
                <a:tailEnd type="none" w="med" len="med"/>
              </a:ln>
            </p:spPr>
          </p:cxnSp>
          <p:cxnSp>
            <p:nvCxnSpPr>
              <p:cNvPr id="1778" name="Google Shape;1778;p85"/>
              <p:cNvCxnSpPr/>
              <p:nvPr/>
            </p:nvCxnSpPr>
            <p:spPr>
              <a:xfrm>
                <a:off x="8874125" y="1581150"/>
                <a:ext cx="0" cy="92100"/>
              </a:xfrm>
              <a:prstGeom prst="straightConnector1">
                <a:avLst/>
              </a:prstGeom>
              <a:noFill/>
              <a:ln w="22225" cap="flat" cmpd="sng">
                <a:solidFill>
                  <a:srgbClr val="FFFFFF"/>
                </a:solidFill>
                <a:prstDash val="solid"/>
                <a:round/>
                <a:headEnd type="none" w="med" len="med"/>
                <a:tailEnd type="none" w="med" len="med"/>
              </a:ln>
            </p:spPr>
          </p:cxnSp>
          <p:cxnSp>
            <p:nvCxnSpPr>
              <p:cNvPr id="1779" name="Google Shape;1779;p85"/>
              <p:cNvCxnSpPr/>
              <p:nvPr/>
            </p:nvCxnSpPr>
            <p:spPr>
              <a:xfrm>
                <a:off x="8921750" y="1581150"/>
                <a:ext cx="0" cy="92100"/>
              </a:xfrm>
              <a:prstGeom prst="straightConnector1">
                <a:avLst/>
              </a:prstGeom>
              <a:noFill/>
              <a:ln w="22225" cap="flat" cmpd="sng">
                <a:solidFill>
                  <a:srgbClr val="FFFFFF"/>
                </a:solidFill>
                <a:prstDash val="solid"/>
                <a:round/>
                <a:headEnd type="none" w="med" len="med"/>
                <a:tailEnd type="none" w="med" len="med"/>
              </a:ln>
            </p:spPr>
          </p:cxnSp>
          <p:cxnSp>
            <p:nvCxnSpPr>
              <p:cNvPr id="1780" name="Google Shape;1780;p85"/>
              <p:cNvCxnSpPr/>
              <p:nvPr/>
            </p:nvCxnSpPr>
            <p:spPr>
              <a:xfrm>
                <a:off x="8967787" y="1581150"/>
                <a:ext cx="0" cy="92100"/>
              </a:xfrm>
              <a:prstGeom prst="straightConnector1">
                <a:avLst/>
              </a:prstGeom>
              <a:noFill/>
              <a:ln w="22225" cap="flat" cmpd="sng">
                <a:solidFill>
                  <a:srgbClr val="FFFFFF"/>
                </a:solidFill>
                <a:prstDash val="solid"/>
                <a:round/>
                <a:headEnd type="none" w="med" len="med"/>
                <a:tailEnd type="none" w="med" len="med"/>
              </a:ln>
            </p:spPr>
          </p:cxnSp>
        </p:grpSp>
      </p:grpSp>
      <p:sp>
        <p:nvSpPr>
          <p:cNvPr id="1781" name="Google Shape;1781;p85"/>
          <p:cNvSpPr/>
          <p:nvPr/>
        </p:nvSpPr>
        <p:spPr>
          <a:xfrm>
            <a:off x="4766622" y="2478563"/>
            <a:ext cx="1645306" cy="2055542"/>
          </a:xfrm>
          <a:custGeom>
            <a:avLst/>
            <a:gdLst/>
            <a:ahLst/>
            <a:cxnLst/>
            <a:rect l="l" t="t" r="r" b="b"/>
            <a:pathLst>
              <a:path w="1160" h="1287" extrusionOk="0">
                <a:moveTo>
                  <a:pt x="580" y="1287"/>
                </a:moveTo>
                <a:cubicBezTo>
                  <a:pt x="428" y="1287"/>
                  <a:pt x="286" y="1262"/>
                  <a:pt x="179" y="1217"/>
                </a:cubicBezTo>
                <a:cubicBezTo>
                  <a:pt x="64" y="1169"/>
                  <a:pt x="0" y="1100"/>
                  <a:pt x="0" y="1025"/>
                </a:cubicBezTo>
                <a:cubicBezTo>
                  <a:pt x="0" y="263"/>
                  <a:pt x="0" y="263"/>
                  <a:pt x="0" y="263"/>
                </a:cubicBezTo>
                <a:cubicBezTo>
                  <a:pt x="0" y="189"/>
                  <a:pt x="64" y="121"/>
                  <a:pt x="179" y="72"/>
                </a:cubicBezTo>
                <a:cubicBezTo>
                  <a:pt x="286" y="26"/>
                  <a:pt x="429" y="0"/>
                  <a:pt x="580" y="0"/>
                </a:cubicBezTo>
                <a:cubicBezTo>
                  <a:pt x="731" y="0"/>
                  <a:pt x="874" y="26"/>
                  <a:pt x="981" y="72"/>
                </a:cubicBezTo>
                <a:cubicBezTo>
                  <a:pt x="1096" y="121"/>
                  <a:pt x="1160" y="189"/>
                  <a:pt x="1160" y="263"/>
                </a:cubicBezTo>
                <a:cubicBezTo>
                  <a:pt x="1160" y="1025"/>
                  <a:pt x="1160" y="1025"/>
                  <a:pt x="1160" y="1025"/>
                </a:cubicBezTo>
                <a:cubicBezTo>
                  <a:pt x="1160" y="1100"/>
                  <a:pt x="1096" y="1169"/>
                  <a:pt x="981" y="1217"/>
                </a:cubicBezTo>
                <a:cubicBezTo>
                  <a:pt x="874" y="1262"/>
                  <a:pt x="732" y="1287"/>
                  <a:pt x="580" y="1287"/>
                </a:cubicBezTo>
                <a:close/>
              </a:path>
            </a:pathLst>
          </a:custGeom>
          <a:solidFill>
            <a:srgbClr val="29B5E8">
              <a:alpha val="9800"/>
            </a:srgbClr>
          </a:solidFill>
          <a:ln w="25400" cap="flat" cmpd="sng">
            <a:solidFill>
              <a:srgbClr val="11577F">
                <a:alpha val="43920"/>
              </a:srgbClr>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782" name="Google Shape;1782;p85"/>
          <p:cNvSpPr/>
          <p:nvPr/>
        </p:nvSpPr>
        <p:spPr>
          <a:xfrm>
            <a:off x="4527306" y="2162095"/>
            <a:ext cx="2123940" cy="2593292"/>
          </a:xfrm>
          <a:custGeom>
            <a:avLst/>
            <a:gdLst/>
            <a:ahLst/>
            <a:cxnLst/>
            <a:rect l="l" t="t" r="r" b="b"/>
            <a:pathLst>
              <a:path w="1160" h="1287" extrusionOk="0">
                <a:moveTo>
                  <a:pt x="580" y="1287"/>
                </a:moveTo>
                <a:cubicBezTo>
                  <a:pt x="428" y="1287"/>
                  <a:pt x="286" y="1262"/>
                  <a:pt x="179" y="1217"/>
                </a:cubicBezTo>
                <a:cubicBezTo>
                  <a:pt x="64" y="1169"/>
                  <a:pt x="0" y="1100"/>
                  <a:pt x="0" y="1025"/>
                </a:cubicBezTo>
                <a:cubicBezTo>
                  <a:pt x="0" y="263"/>
                  <a:pt x="0" y="263"/>
                  <a:pt x="0" y="263"/>
                </a:cubicBezTo>
                <a:cubicBezTo>
                  <a:pt x="0" y="189"/>
                  <a:pt x="64" y="121"/>
                  <a:pt x="179" y="72"/>
                </a:cubicBezTo>
                <a:cubicBezTo>
                  <a:pt x="286" y="26"/>
                  <a:pt x="429" y="0"/>
                  <a:pt x="580" y="0"/>
                </a:cubicBezTo>
                <a:cubicBezTo>
                  <a:pt x="731" y="0"/>
                  <a:pt x="874" y="26"/>
                  <a:pt x="981" y="72"/>
                </a:cubicBezTo>
                <a:cubicBezTo>
                  <a:pt x="1096" y="121"/>
                  <a:pt x="1160" y="189"/>
                  <a:pt x="1160" y="263"/>
                </a:cubicBezTo>
                <a:cubicBezTo>
                  <a:pt x="1160" y="1025"/>
                  <a:pt x="1160" y="1025"/>
                  <a:pt x="1160" y="1025"/>
                </a:cubicBezTo>
                <a:cubicBezTo>
                  <a:pt x="1160" y="1100"/>
                  <a:pt x="1096" y="1169"/>
                  <a:pt x="981" y="1217"/>
                </a:cubicBezTo>
                <a:cubicBezTo>
                  <a:pt x="874" y="1262"/>
                  <a:pt x="732" y="1287"/>
                  <a:pt x="580" y="1287"/>
                </a:cubicBezTo>
                <a:close/>
              </a:path>
            </a:pathLst>
          </a:custGeom>
          <a:solidFill>
            <a:srgbClr val="29B5E8">
              <a:alpha val="9800"/>
            </a:srgbClr>
          </a:solidFill>
          <a:ln w="25400" cap="flat" cmpd="sng">
            <a:solidFill>
              <a:srgbClr val="11577F">
                <a:alpha val="43920"/>
              </a:srgbClr>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783" name="Google Shape;1783;p85"/>
          <p:cNvSpPr/>
          <p:nvPr/>
        </p:nvSpPr>
        <p:spPr>
          <a:xfrm>
            <a:off x="4962083" y="2588471"/>
            <a:ext cx="1254386" cy="1767257"/>
          </a:xfrm>
          <a:custGeom>
            <a:avLst/>
            <a:gdLst/>
            <a:ahLst/>
            <a:cxnLst/>
            <a:rect l="l" t="t" r="r" b="b"/>
            <a:pathLst>
              <a:path w="1160" h="1287" extrusionOk="0">
                <a:moveTo>
                  <a:pt x="580" y="1287"/>
                </a:moveTo>
                <a:cubicBezTo>
                  <a:pt x="428" y="1287"/>
                  <a:pt x="286" y="1262"/>
                  <a:pt x="179" y="1217"/>
                </a:cubicBezTo>
                <a:cubicBezTo>
                  <a:pt x="64" y="1169"/>
                  <a:pt x="0" y="1100"/>
                  <a:pt x="0" y="1025"/>
                </a:cubicBezTo>
                <a:cubicBezTo>
                  <a:pt x="0" y="263"/>
                  <a:pt x="0" y="263"/>
                  <a:pt x="0" y="263"/>
                </a:cubicBezTo>
                <a:cubicBezTo>
                  <a:pt x="0" y="189"/>
                  <a:pt x="64" y="121"/>
                  <a:pt x="179" y="72"/>
                </a:cubicBezTo>
                <a:cubicBezTo>
                  <a:pt x="286" y="26"/>
                  <a:pt x="429" y="0"/>
                  <a:pt x="580" y="0"/>
                </a:cubicBezTo>
                <a:cubicBezTo>
                  <a:pt x="731" y="0"/>
                  <a:pt x="874" y="26"/>
                  <a:pt x="981" y="72"/>
                </a:cubicBezTo>
                <a:cubicBezTo>
                  <a:pt x="1096" y="121"/>
                  <a:pt x="1160" y="189"/>
                  <a:pt x="1160" y="263"/>
                </a:cubicBezTo>
                <a:cubicBezTo>
                  <a:pt x="1160" y="1025"/>
                  <a:pt x="1160" y="1025"/>
                  <a:pt x="1160" y="1025"/>
                </a:cubicBezTo>
                <a:cubicBezTo>
                  <a:pt x="1160" y="1100"/>
                  <a:pt x="1096" y="1169"/>
                  <a:pt x="981" y="1217"/>
                </a:cubicBezTo>
                <a:cubicBezTo>
                  <a:pt x="874" y="1262"/>
                  <a:pt x="732" y="1287"/>
                  <a:pt x="580" y="1287"/>
                </a:cubicBezTo>
                <a:close/>
              </a:path>
            </a:pathLst>
          </a:custGeom>
          <a:solidFill>
            <a:srgbClr val="29B5E8">
              <a:alpha val="9800"/>
            </a:srgbClr>
          </a:solidFill>
          <a:ln w="25400" cap="flat" cmpd="sng">
            <a:solidFill>
              <a:srgbClr val="11577F">
                <a:alpha val="43920"/>
              </a:srgbClr>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grpSp>
        <p:nvGrpSpPr>
          <p:cNvPr id="1784" name="Google Shape;1784;p85"/>
          <p:cNvGrpSpPr/>
          <p:nvPr/>
        </p:nvGrpSpPr>
        <p:grpSpPr>
          <a:xfrm>
            <a:off x="4235766" y="1797433"/>
            <a:ext cx="2762386" cy="3061591"/>
            <a:chOff x="8597900" y="1254126"/>
            <a:chExt cx="438300" cy="485774"/>
          </a:xfrm>
        </p:grpSpPr>
        <p:sp>
          <p:nvSpPr>
            <p:cNvPr id="1785" name="Google Shape;1785;p85"/>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50800"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786" name="Google Shape;1786;p85"/>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50800"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787" name="Google Shape;1787;p85"/>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50800"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788" name="Google Shape;1788;p85"/>
            <p:cNvSpPr/>
            <p:nvPr/>
          </p:nvSpPr>
          <p:spPr>
            <a:xfrm>
              <a:off x="8597900" y="1254126"/>
              <a:ext cx="438300" cy="185700"/>
            </a:xfrm>
            <a:prstGeom prst="ellipse">
              <a:avLst/>
            </a:prstGeom>
            <a:solidFill>
              <a:srgbClr val="FFFFFF"/>
            </a:solidFill>
            <a:ln w="50800"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pSp>
      <p:grpSp>
        <p:nvGrpSpPr>
          <p:cNvPr id="1789" name="Google Shape;1789;p85"/>
          <p:cNvGrpSpPr/>
          <p:nvPr/>
        </p:nvGrpSpPr>
        <p:grpSpPr>
          <a:xfrm>
            <a:off x="6341871" y="3136350"/>
            <a:ext cx="2486905" cy="218025"/>
            <a:chOff x="8057520" y="3135187"/>
            <a:chExt cx="3315873" cy="290700"/>
          </a:xfrm>
        </p:grpSpPr>
        <p:sp>
          <p:nvSpPr>
            <p:cNvPr id="1790" name="Google Shape;1790;p85"/>
            <p:cNvSpPr txBox="1"/>
            <p:nvPr/>
          </p:nvSpPr>
          <p:spPr>
            <a:xfrm>
              <a:off x="9341193" y="3135187"/>
              <a:ext cx="2032200" cy="2907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None/>
              </a:pPr>
              <a:r>
                <a:rPr lang="en" sz="1100">
                  <a:solidFill>
                    <a:srgbClr val="929292"/>
                  </a:solidFill>
                  <a:latin typeface="Arial"/>
                  <a:ea typeface="Arial"/>
                  <a:cs typeface="Arial"/>
                  <a:sym typeface="Arial"/>
                </a:rPr>
                <a:t>Virtual Warehouse(s)</a:t>
              </a:r>
              <a:endParaRPr sz="1100"/>
            </a:p>
          </p:txBody>
        </p:sp>
        <p:grpSp>
          <p:nvGrpSpPr>
            <p:cNvPr id="1791" name="Google Shape;1791;p85"/>
            <p:cNvGrpSpPr/>
            <p:nvPr/>
          </p:nvGrpSpPr>
          <p:grpSpPr>
            <a:xfrm>
              <a:off x="8057520" y="3167061"/>
              <a:ext cx="1231081" cy="209700"/>
              <a:chOff x="7193920" y="3167061"/>
              <a:chExt cx="1231081" cy="209700"/>
            </a:xfrm>
          </p:grpSpPr>
          <p:sp>
            <p:nvSpPr>
              <p:cNvPr id="1792" name="Google Shape;1792;p85"/>
              <p:cNvSpPr/>
              <p:nvPr/>
            </p:nvSpPr>
            <p:spPr>
              <a:xfrm>
                <a:off x="7193920" y="3167061"/>
                <a:ext cx="209700" cy="209700"/>
              </a:xfrm>
              <a:prstGeom prst="ellipse">
                <a:avLst/>
              </a:prstGeom>
              <a:solidFill>
                <a:srgbClr val="FFFFFF"/>
              </a:solidFill>
              <a:ln w="25400" cap="flat" cmpd="sng">
                <a:solidFill>
                  <a:srgbClr val="FF9F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929292"/>
                  </a:solidFill>
                  <a:latin typeface="Arial"/>
                  <a:ea typeface="Arial"/>
                  <a:cs typeface="Arial"/>
                  <a:sym typeface="Arial"/>
                </a:endParaRPr>
              </a:p>
            </p:txBody>
          </p:sp>
          <p:cxnSp>
            <p:nvCxnSpPr>
              <p:cNvPr id="1793" name="Google Shape;1793;p85"/>
              <p:cNvCxnSpPr/>
              <p:nvPr/>
            </p:nvCxnSpPr>
            <p:spPr>
              <a:xfrm rot="10800000">
                <a:off x="7246901" y="3271836"/>
                <a:ext cx="1178100" cy="0"/>
              </a:xfrm>
              <a:prstGeom prst="straightConnector1">
                <a:avLst/>
              </a:prstGeom>
              <a:noFill/>
              <a:ln w="19050" cap="rnd" cmpd="sng">
                <a:solidFill>
                  <a:srgbClr val="FF9F36">
                    <a:alpha val="76860"/>
                  </a:srgbClr>
                </a:solidFill>
                <a:prstDash val="dot"/>
                <a:round/>
                <a:headEnd type="none" w="sm" len="sm"/>
                <a:tailEnd type="oval" w="med" len="med"/>
              </a:ln>
            </p:spPr>
          </p:cxnSp>
        </p:grpSp>
      </p:grpSp>
      <p:grpSp>
        <p:nvGrpSpPr>
          <p:cNvPr id="1794" name="Google Shape;1794;p85"/>
          <p:cNvGrpSpPr/>
          <p:nvPr/>
        </p:nvGrpSpPr>
        <p:grpSpPr>
          <a:xfrm>
            <a:off x="6143075" y="3477100"/>
            <a:ext cx="2514876" cy="218025"/>
            <a:chOff x="8064873" y="3128510"/>
            <a:chExt cx="3353168" cy="290700"/>
          </a:xfrm>
        </p:grpSpPr>
        <p:sp>
          <p:nvSpPr>
            <p:cNvPr id="1795" name="Google Shape;1795;p85"/>
            <p:cNvSpPr txBox="1"/>
            <p:nvPr/>
          </p:nvSpPr>
          <p:spPr>
            <a:xfrm>
              <a:off x="9601542" y="3128510"/>
              <a:ext cx="1816500" cy="2907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None/>
              </a:pPr>
              <a:r>
                <a:rPr lang="en" sz="1100">
                  <a:solidFill>
                    <a:srgbClr val="929292"/>
                  </a:solidFill>
                  <a:latin typeface="Arial"/>
                  <a:ea typeface="Arial"/>
                  <a:cs typeface="Arial"/>
                  <a:sym typeface="Arial"/>
                </a:rPr>
                <a:t>Database Storage</a:t>
              </a:r>
              <a:endParaRPr sz="1100"/>
            </a:p>
          </p:txBody>
        </p:sp>
        <p:grpSp>
          <p:nvGrpSpPr>
            <p:cNvPr id="1796" name="Google Shape;1796;p85"/>
            <p:cNvGrpSpPr/>
            <p:nvPr/>
          </p:nvGrpSpPr>
          <p:grpSpPr>
            <a:xfrm>
              <a:off x="8064873" y="3158330"/>
              <a:ext cx="1478555" cy="209700"/>
              <a:chOff x="7201273" y="3158330"/>
              <a:chExt cx="1478555" cy="209700"/>
            </a:xfrm>
          </p:grpSpPr>
          <p:sp>
            <p:nvSpPr>
              <p:cNvPr id="1797" name="Google Shape;1797;p85"/>
              <p:cNvSpPr/>
              <p:nvPr/>
            </p:nvSpPr>
            <p:spPr>
              <a:xfrm>
                <a:off x="7201273" y="3158330"/>
                <a:ext cx="209700" cy="209700"/>
              </a:xfrm>
              <a:prstGeom prst="ellipse">
                <a:avLst/>
              </a:prstGeom>
              <a:solidFill>
                <a:srgbClr val="FFFFFF"/>
              </a:solidFill>
              <a:ln w="25400" cap="flat" cmpd="sng">
                <a:solidFill>
                  <a:srgbClr val="FF9F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929292"/>
                  </a:solidFill>
                  <a:latin typeface="Arial"/>
                  <a:ea typeface="Arial"/>
                  <a:cs typeface="Arial"/>
                  <a:sym typeface="Arial"/>
                </a:endParaRPr>
              </a:p>
            </p:txBody>
          </p:sp>
          <p:cxnSp>
            <p:nvCxnSpPr>
              <p:cNvPr id="1798" name="Google Shape;1798;p85"/>
              <p:cNvCxnSpPr/>
              <p:nvPr/>
            </p:nvCxnSpPr>
            <p:spPr>
              <a:xfrm rot="10800000">
                <a:off x="7253329" y="3263106"/>
                <a:ext cx="1426500" cy="0"/>
              </a:xfrm>
              <a:prstGeom prst="straightConnector1">
                <a:avLst/>
              </a:prstGeom>
              <a:noFill/>
              <a:ln w="19050" cap="rnd" cmpd="sng">
                <a:solidFill>
                  <a:srgbClr val="FF9F36">
                    <a:alpha val="76860"/>
                  </a:srgbClr>
                </a:solidFill>
                <a:prstDash val="dot"/>
                <a:miter lim="800000"/>
                <a:headEnd type="none" w="sm" len="sm"/>
                <a:tailEnd type="oval" w="med" len="med"/>
              </a:ln>
            </p:spPr>
          </p:cxnSp>
        </p:grpSp>
      </p:grpSp>
      <p:grpSp>
        <p:nvGrpSpPr>
          <p:cNvPr id="1799" name="Google Shape;1799;p85"/>
          <p:cNvGrpSpPr/>
          <p:nvPr/>
        </p:nvGrpSpPr>
        <p:grpSpPr>
          <a:xfrm>
            <a:off x="6585988" y="2779500"/>
            <a:ext cx="1880686" cy="218025"/>
            <a:chOff x="8383009" y="2758447"/>
            <a:chExt cx="2507582" cy="290700"/>
          </a:xfrm>
        </p:grpSpPr>
        <p:grpSp>
          <p:nvGrpSpPr>
            <p:cNvPr id="1800" name="Google Shape;1800;p85"/>
            <p:cNvGrpSpPr/>
            <p:nvPr/>
          </p:nvGrpSpPr>
          <p:grpSpPr>
            <a:xfrm>
              <a:off x="8383009" y="2795586"/>
              <a:ext cx="918724" cy="209700"/>
              <a:chOff x="7195559" y="3167061"/>
              <a:chExt cx="918724" cy="209700"/>
            </a:xfrm>
          </p:grpSpPr>
          <p:sp>
            <p:nvSpPr>
              <p:cNvPr id="1801" name="Google Shape;1801;p85"/>
              <p:cNvSpPr/>
              <p:nvPr/>
            </p:nvSpPr>
            <p:spPr>
              <a:xfrm>
                <a:off x="7195559" y="3167061"/>
                <a:ext cx="209700" cy="209700"/>
              </a:xfrm>
              <a:prstGeom prst="ellipse">
                <a:avLst/>
              </a:prstGeom>
              <a:solidFill>
                <a:srgbClr val="FFFFFF"/>
              </a:solidFill>
              <a:ln w="25400" cap="flat" cmpd="sng">
                <a:solidFill>
                  <a:srgbClr val="FF9F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929292"/>
                  </a:solidFill>
                  <a:latin typeface="Arial"/>
                  <a:ea typeface="Arial"/>
                  <a:cs typeface="Arial"/>
                  <a:sym typeface="Arial"/>
                </a:endParaRPr>
              </a:p>
            </p:txBody>
          </p:sp>
          <p:cxnSp>
            <p:nvCxnSpPr>
              <p:cNvPr id="1802" name="Google Shape;1802;p85"/>
              <p:cNvCxnSpPr/>
              <p:nvPr/>
            </p:nvCxnSpPr>
            <p:spPr>
              <a:xfrm rot="10800000">
                <a:off x="7249683" y="3276601"/>
                <a:ext cx="864600" cy="0"/>
              </a:xfrm>
              <a:prstGeom prst="straightConnector1">
                <a:avLst/>
              </a:prstGeom>
              <a:noFill/>
              <a:ln w="19050" cap="rnd" cmpd="sng">
                <a:solidFill>
                  <a:srgbClr val="FF9F36">
                    <a:alpha val="76860"/>
                  </a:srgbClr>
                </a:solidFill>
                <a:prstDash val="dot"/>
                <a:round/>
                <a:headEnd type="none" w="sm" len="sm"/>
                <a:tailEnd type="oval" w="med" len="med"/>
              </a:ln>
            </p:spPr>
          </p:cxnSp>
        </p:grpSp>
        <p:sp>
          <p:nvSpPr>
            <p:cNvPr id="1803" name="Google Shape;1803;p85"/>
            <p:cNvSpPr txBox="1"/>
            <p:nvPr/>
          </p:nvSpPr>
          <p:spPr>
            <a:xfrm>
              <a:off x="9334491" y="2758447"/>
              <a:ext cx="1556100" cy="2907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None/>
              </a:pPr>
              <a:r>
                <a:rPr lang="en" sz="1100">
                  <a:solidFill>
                    <a:srgbClr val="929292"/>
                  </a:solidFill>
                </a:rPr>
                <a:t>Global</a:t>
              </a:r>
              <a:r>
                <a:rPr lang="en" sz="1100">
                  <a:solidFill>
                    <a:srgbClr val="929292"/>
                  </a:solidFill>
                  <a:latin typeface="Arial"/>
                  <a:ea typeface="Arial"/>
                  <a:cs typeface="Arial"/>
                  <a:sym typeface="Arial"/>
                </a:rPr>
                <a:t> Services</a:t>
              </a:r>
              <a:endParaRPr sz="1100"/>
            </a:p>
          </p:txBody>
        </p:sp>
      </p:grpSp>
      <p:sp>
        <p:nvSpPr>
          <p:cNvPr id="1804" name="Google Shape;1804;p85"/>
          <p:cNvSpPr/>
          <p:nvPr/>
        </p:nvSpPr>
        <p:spPr>
          <a:xfrm>
            <a:off x="4952645" y="2012703"/>
            <a:ext cx="1436651" cy="71323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29B5E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9"/>
                                        </p:tgtEl>
                                        <p:attrNameLst>
                                          <p:attrName>style.visibility</p:attrName>
                                        </p:attrNameLst>
                                      </p:cBhvr>
                                      <p:to>
                                        <p:strVal val="visible"/>
                                      </p:to>
                                    </p:set>
                                    <p:animEffect transition="in" filter="fade">
                                      <p:cBhvr>
                                        <p:cTn id="7" dur="500"/>
                                        <p:tgtEl>
                                          <p:spTgt spid="17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28"/>
                                        </p:tgtEl>
                                        <p:attrNameLst>
                                          <p:attrName>style.visibility</p:attrName>
                                        </p:attrNameLst>
                                      </p:cBhvr>
                                      <p:to>
                                        <p:strVal val="visible"/>
                                      </p:to>
                                    </p:set>
                                    <p:animEffect transition="in" filter="fade">
                                      <p:cBhvr>
                                        <p:cTn id="12" dur="500"/>
                                        <p:tgtEl>
                                          <p:spTgt spid="17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30"/>
                                        </p:tgtEl>
                                        <p:attrNameLst>
                                          <p:attrName>style.visibility</p:attrName>
                                        </p:attrNameLst>
                                      </p:cBhvr>
                                      <p:to>
                                        <p:strVal val="visible"/>
                                      </p:to>
                                    </p:set>
                                    <p:animEffect transition="in" filter="fade">
                                      <p:cBhvr>
                                        <p:cTn id="17" dur="500"/>
                                        <p:tgtEl>
                                          <p:spTgt spid="17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8"/>
        <p:cNvGrpSpPr/>
        <p:nvPr/>
      </p:nvGrpSpPr>
      <p:grpSpPr>
        <a:xfrm>
          <a:off x="0" y="0"/>
          <a:ext cx="0" cy="0"/>
          <a:chOff x="0" y="0"/>
          <a:chExt cx="0" cy="0"/>
        </a:xfrm>
      </p:grpSpPr>
      <p:grpSp>
        <p:nvGrpSpPr>
          <p:cNvPr id="1809" name="Google Shape;1809;p86"/>
          <p:cNvGrpSpPr/>
          <p:nvPr/>
        </p:nvGrpSpPr>
        <p:grpSpPr>
          <a:xfrm>
            <a:off x="5690411" y="1863910"/>
            <a:ext cx="258485" cy="264071"/>
            <a:chOff x="3510513" y="2034707"/>
            <a:chExt cx="823710" cy="841513"/>
          </a:xfrm>
        </p:grpSpPr>
        <p:sp>
          <p:nvSpPr>
            <p:cNvPr id="1810" name="Google Shape;1810;p86"/>
            <p:cNvSpPr/>
            <p:nvPr/>
          </p:nvSpPr>
          <p:spPr>
            <a:xfrm>
              <a:off x="3510513" y="2034707"/>
              <a:ext cx="577298" cy="79513"/>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Tahoma"/>
                <a:ea typeface="Tahoma"/>
                <a:cs typeface="Tahoma"/>
                <a:sym typeface="Tahoma"/>
              </a:endParaRPr>
            </a:p>
          </p:txBody>
        </p:sp>
        <p:sp>
          <p:nvSpPr>
            <p:cNvPr id="1811" name="Google Shape;1811;p86"/>
            <p:cNvSpPr/>
            <p:nvPr/>
          </p:nvSpPr>
          <p:spPr>
            <a:xfrm>
              <a:off x="3628407" y="2187107"/>
              <a:ext cx="577298" cy="79513"/>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Tahoma"/>
                <a:ea typeface="Tahoma"/>
                <a:cs typeface="Tahoma"/>
                <a:sym typeface="Tahoma"/>
              </a:endParaRPr>
            </a:p>
          </p:txBody>
        </p:sp>
        <p:sp>
          <p:nvSpPr>
            <p:cNvPr id="1812" name="Google Shape;1812;p86"/>
            <p:cNvSpPr/>
            <p:nvPr/>
          </p:nvSpPr>
          <p:spPr>
            <a:xfrm>
              <a:off x="3756925" y="2339507"/>
              <a:ext cx="577298" cy="79513"/>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Tahoma"/>
                <a:ea typeface="Tahoma"/>
                <a:cs typeface="Tahoma"/>
                <a:sym typeface="Tahoma"/>
              </a:endParaRPr>
            </a:p>
          </p:txBody>
        </p:sp>
        <p:sp>
          <p:nvSpPr>
            <p:cNvPr id="1813" name="Google Shape;1813;p86"/>
            <p:cNvSpPr/>
            <p:nvPr/>
          </p:nvSpPr>
          <p:spPr>
            <a:xfrm>
              <a:off x="3756925" y="2491907"/>
              <a:ext cx="577298" cy="79513"/>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Tahoma"/>
                <a:ea typeface="Tahoma"/>
                <a:cs typeface="Tahoma"/>
                <a:sym typeface="Tahoma"/>
              </a:endParaRPr>
            </a:p>
          </p:txBody>
        </p:sp>
        <p:sp>
          <p:nvSpPr>
            <p:cNvPr id="1814" name="Google Shape;1814;p86"/>
            <p:cNvSpPr/>
            <p:nvPr/>
          </p:nvSpPr>
          <p:spPr>
            <a:xfrm>
              <a:off x="3510513" y="2644307"/>
              <a:ext cx="577298" cy="79513"/>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Tahoma"/>
                <a:ea typeface="Tahoma"/>
                <a:cs typeface="Tahoma"/>
                <a:sym typeface="Tahoma"/>
              </a:endParaRPr>
            </a:p>
          </p:txBody>
        </p:sp>
        <p:sp>
          <p:nvSpPr>
            <p:cNvPr id="1815" name="Google Shape;1815;p86"/>
            <p:cNvSpPr/>
            <p:nvPr/>
          </p:nvSpPr>
          <p:spPr>
            <a:xfrm>
              <a:off x="3628407" y="2796707"/>
              <a:ext cx="577298" cy="79513"/>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Tahoma"/>
                <a:ea typeface="Tahoma"/>
                <a:cs typeface="Tahoma"/>
                <a:sym typeface="Tahoma"/>
              </a:endParaRPr>
            </a:p>
          </p:txBody>
        </p:sp>
      </p:grpSp>
      <p:sp>
        <p:nvSpPr>
          <p:cNvPr id="1816" name="Google Shape;1816;p86"/>
          <p:cNvSpPr/>
          <p:nvPr/>
        </p:nvSpPr>
        <p:spPr>
          <a:xfrm>
            <a:off x="3727654" y="3066049"/>
            <a:ext cx="2704999" cy="688307"/>
          </a:xfrm>
          <a:prstGeom prst="roundRect">
            <a:avLst>
              <a:gd name="adj" fmla="val 10466"/>
            </a:avLst>
          </a:prstGeom>
          <a:solidFill>
            <a:schemeClr val="accent1">
              <a:alpha val="34901"/>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1817" name="Google Shape;1817;p86"/>
          <p:cNvSpPr/>
          <p:nvPr/>
        </p:nvSpPr>
        <p:spPr>
          <a:xfrm>
            <a:off x="3727654" y="2386411"/>
            <a:ext cx="2711533" cy="647098"/>
          </a:xfrm>
          <a:prstGeom prst="roundRect">
            <a:avLst>
              <a:gd name="adj" fmla="val 10466"/>
            </a:avLst>
          </a:prstGeom>
          <a:solidFill>
            <a:schemeClr val="accent1">
              <a:alpha val="34901"/>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1818" name="Google Shape;1818;p86"/>
          <p:cNvSpPr txBox="1">
            <a:spLocks noGrp="1"/>
          </p:cNvSpPr>
          <p:nvPr>
            <p:ph type="body" idx="1"/>
          </p:nvPr>
        </p:nvSpPr>
        <p:spPr>
          <a:xfrm>
            <a:off x="277177" y="222662"/>
            <a:ext cx="8589645" cy="704835"/>
          </a:xfrm>
          <a:prstGeom prst="rect">
            <a:avLst/>
          </a:prstGeom>
          <a:noFill/>
          <a:ln>
            <a:noFill/>
          </a:ln>
        </p:spPr>
        <p:txBody>
          <a:bodyPr spcFirstLastPara="1" wrap="square" lIns="68575" tIns="34275" rIns="68575" bIns="34275" anchor="b" anchorCtr="0">
            <a:noAutofit/>
          </a:bodyPr>
          <a:lstStyle/>
          <a:p>
            <a:pPr marL="0" marR="0" lvl="0" indent="0" algn="ctr" rtl="0">
              <a:lnSpc>
                <a:spcPct val="80000"/>
              </a:lnSpc>
              <a:spcBef>
                <a:spcPts val="0"/>
              </a:spcBef>
              <a:spcAft>
                <a:spcPts val="0"/>
              </a:spcAft>
              <a:buClr>
                <a:schemeClr val="dk1"/>
              </a:buClr>
              <a:buSzPts val="2500"/>
              <a:buFont typeface="Arial"/>
              <a:buNone/>
            </a:pPr>
            <a:r>
              <a:rPr lang="en" sz="2500" b="1" i="0" u="none" strike="noStrike" cap="none">
                <a:solidFill>
                  <a:schemeClr val="dk1"/>
                </a:solidFill>
                <a:latin typeface="Arial"/>
                <a:ea typeface="Arial"/>
                <a:cs typeface="Arial"/>
                <a:sym typeface="Arial"/>
              </a:rPr>
              <a:t>RELATIONAL DATABASE EXTENDED</a:t>
            </a:r>
            <a:br>
              <a:rPr lang="en" sz="2500" b="1" i="0" u="none" strike="noStrike" cap="none">
                <a:solidFill>
                  <a:schemeClr val="dk1"/>
                </a:solidFill>
                <a:latin typeface="Arial"/>
                <a:ea typeface="Arial"/>
                <a:cs typeface="Arial"/>
                <a:sym typeface="Arial"/>
              </a:rPr>
            </a:br>
            <a:r>
              <a:rPr lang="en" sz="2500" b="1" i="0" u="none" strike="noStrike" cap="none">
                <a:solidFill>
                  <a:schemeClr val="dk1"/>
                </a:solidFill>
                <a:latin typeface="Arial"/>
                <a:ea typeface="Arial"/>
                <a:cs typeface="Arial"/>
                <a:sym typeface="Arial"/>
              </a:rPr>
              <a:t>TO SEMI-STRUCTURED DATA</a:t>
            </a:r>
            <a:endParaRPr sz="1100"/>
          </a:p>
        </p:txBody>
      </p:sp>
      <p:sp>
        <p:nvSpPr>
          <p:cNvPr id="1819" name="Google Shape;1819;p86"/>
          <p:cNvSpPr txBox="1">
            <a:spLocks noGrp="1"/>
          </p:cNvSpPr>
          <p:nvPr>
            <p:ph type="sldNum" idx="12"/>
          </p:nvPr>
        </p:nvSpPr>
        <p:spPr>
          <a:xfrm>
            <a:off x="8657901" y="4870635"/>
            <a:ext cx="257175" cy="161583"/>
          </a:xfrm>
          <a:prstGeom prst="rect">
            <a:avLst/>
          </a:prstGeom>
          <a:noFill/>
          <a:ln>
            <a:noFill/>
          </a:ln>
        </p:spPr>
        <p:txBody>
          <a:bodyPr spcFirstLastPara="1" wrap="square" lIns="68575" tIns="34275" rIns="68575" bIns="34275" anchor="b" anchorCtr="0">
            <a:noAutofit/>
          </a:bodyPr>
          <a:lstStyle/>
          <a:p>
            <a:pPr marL="0" marR="0" lvl="0" indent="0" algn="r" rtl="0">
              <a:spcBef>
                <a:spcPts val="0"/>
              </a:spcBef>
              <a:spcAft>
                <a:spcPts val="0"/>
              </a:spcAft>
              <a:buNone/>
            </a:pPr>
            <a:fld id="{00000000-1234-1234-1234-123412341234}" type="slidenum">
              <a:rPr lang="en" sz="600" b="0" i="0">
                <a:solidFill>
                  <a:srgbClr val="929292"/>
                </a:solidFill>
                <a:latin typeface="Arial"/>
                <a:ea typeface="Arial"/>
                <a:cs typeface="Arial"/>
                <a:sym typeface="Arial"/>
              </a:rPr>
              <a:t>13</a:t>
            </a:fld>
            <a:endParaRPr sz="600" b="0" i="0">
              <a:solidFill>
                <a:srgbClr val="929292"/>
              </a:solidFill>
              <a:latin typeface="Arial"/>
              <a:ea typeface="Arial"/>
              <a:cs typeface="Arial"/>
              <a:sym typeface="Arial"/>
            </a:endParaRPr>
          </a:p>
        </p:txBody>
      </p:sp>
      <p:sp>
        <p:nvSpPr>
          <p:cNvPr id="1820" name="Google Shape;1820;p86"/>
          <p:cNvSpPr txBox="1"/>
          <p:nvPr/>
        </p:nvSpPr>
        <p:spPr>
          <a:xfrm>
            <a:off x="6353462" y="1483034"/>
            <a:ext cx="1333839" cy="207749"/>
          </a:xfrm>
          <a:prstGeom prst="rect">
            <a:avLst/>
          </a:prstGeom>
          <a:solidFill>
            <a:srgbClr val="22CEF0"/>
          </a:solidFill>
          <a:ln>
            <a:noFill/>
          </a:ln>
        </p:spPr>
        <p:txBody>
          <a:bodyPr spcFirstLastPara="1" wrap="square" lIns="68575" tIns="34275" rIns="68575" bIns="34275" anchor="t" anchorCtr="0">
            <a:noAutofit/>
          </a:bodyPr>
          <a:lstStyle/>
          <a:p>
            <a:pPr marL="63500" marR="0" lvl="0" indent="-63500" algn="l" rtl="0">
              <a:lnSpc>
                <a:spcPct val="100000"/>
              </a:lnSpc>
              <a:spcBef>
                <a:spcPts val="0"/>
              </a:spcBef>
              <a:spcAft>
                <a:spcPts val="0"/>
              </a:spcAft>
              <a:buClr>
                <a:srgbClr val="094B6E"/>
              </a:buClr>
              <a:buSzPts val="900"/>
              <a:buFont typeface="Arial"/>
              <a:buNone/>
            </a:pPr>
            <a:r>
              <a:rPr lang="en" sz="900" i="0" u="none" strike="noStrike" cap="none">
                <a:solidFill>
                  <a:srgbClr val="094B6E"/>
                </a:solidFill>
                <a:latin typeface="Arial"/>
                <a:ea typeface="Arial"/>
                <a:cs typeface="Arial"/>
                <a:sym typeface="Arial"/>
              </a:rPr>
              <a:t>&gt; SELECT … FROM …</a:t>
            </a:r>
            <a:endParaRPr sz="1100"/>
          </a:p>
        </p:txBody>
      </p:sp>
      <p:grpSp>
        <p:nvGrpSpPr>
          <p:cNvPr id="1821" name="Google Shape;1821;p86"/>
          <p:cNvGrpSpPr/>
          <p:nvPr/>
        </p:nvGrpSpPr>
        <p:grpSpPr>
          <a:xfrm>
            <a:off x="2861485" y="1374098"/>
            <a:ext cx="617783" cy="631135"/>
            <a:chOff x="3510513" y="2034707"/>
            <a:chExt cx="823710" cy="841513"/>
          </a:xfrm>
        </p:grpSpPr>
        <p:sp>
          <p:nvSpPr>
            <p:cNvPr id="1822" name="Google Shape;1822;p86"/>
            <p:cNvSpPr/>
            <p:nvPr/>
          </p:nvSpPr>
          <p:spPr>
            <a:xfrm>
              <a:off x="3510513" y="2034707"/>
              <a:ext cx="577298" cy="79513"/>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Tahoma"/>
                <a:ea typeface="Tahoma"/>
                <a:cs typeface="Tahoma"/>
                <a:sym typeface="Tahoma"/>
              </a:endParaRPr>
            </a:p>
          </p:txBody>
        </p:sp>
        <p:sp>
          <p:nvSpPr>
            <p:cNvPr id="1823" name="Google Shape;1823;p86"/>
            <p:cNvSpPr/>
            <p:nvPr/>
          </p:nvSpPr>
          <p:spPr>
            <a:xfrm>
              <a:off x="3628407" y="2187107"/>
              <a:ext cx="577298" cy="79513"/>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Tahoma"/>
                <a:ea typeface="Tahoma"/>
                <a:cs typeface="Tahoma"/>
                <a:sym typeface="Tahoma"/>
              </a:endParaRPr>
            </a:p>
          </p:txBody>
        </p:sp>
        <p:sp>
          <p:nvSpPr>
            <p:cNvPr id="1824" name="Google Shape;1824;p86"/>
            <p:cNvSpPr/>
            <p:nvPr/>
          </p:nvSpPr>
          <p:spPr>
            <a:xfrm>
              <a:off x="3756925" y="2339507"/>
              <a:ext cx="577298" cy="79513"/>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Tahoma"/>
                <a:ea typeface="Tahoma"/>
                <a:cs typeface="Tahoma"/>
                <a:sym typeface="Tahoma"/>
              </a:endParaRPr>
            </a:p>
          </p:txBody>
        </p:sp>
        <p:sp>
          <p:nvSpPr>
            <p:cNvPr id="1825" name="Google Shape;1825;p86"/>
            <p:cNvSpPr/>
            <p:nvPr/>
          </p:nvSpPr>
          <p:spPr>
            <a:xfrm>
              <a:off x="3756925" y="2491907"/>
              <a:ext cx="577298" cy="79513"/>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Tahoma"/>
                <a:ea typeface="Tahoma"/>
                <a:cs typeface="Tahoma"/>
                <a:sym typeface="Tahoma"/>
              </a:endParaRPr>
            </a:p>
          </p:txBody>
        </p:sp>
        <p:sp>
          <p:nvSpPr>
            <p:cNvPr id="1826" name="Google Shape;1826;p86"/>
            <p:cNvSpPr/>
            <p:nvPr/>
          </p:nvSpPr>
          <p:spPr>
            <a:xfrm>
              <a:off x="3510513" y="2644307"/>
              <a:ext cx="577298" cy="79513"/>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Tahoma"/>
                <a:ea typeface="Tahoma"/>
                <a:cs typeface="Tahoma"/>
                <a:sym typeface="Tahoma"/>
              </a:endParaRPr>
            </a:p>
          </p:txBody>
        </p:sp>
        <p:sp>
          <p:nvSpPr>
            <p:cNvPr id="1827" name="Google Shape;1827;p86"/>
            <p:cNvSpPr/>
            <p:nvPr/>
          </p:nvSpPr>
          <p:spPr>
            <a:xfrm>
              <a:off x="3628407" y="2796707"/>
              <a:ext cx="577298" cy="79513"/>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Tahoma"/>
                <a:ea typeface="Tahoma"/>
                <a:cs typeface="Tahoma"/>
                <a:sym typeface="Tahoma"/>
              </a:endParaRPr>
            </a:p>
          </p:txBody>
        </p:sp>
      </p:grpSp>
      <p:sp>
        <p:nvSpPr>
          <p:cNvPr id="1828" name="Google Shape;1828;p86"/>
          <p:cNvSpPr/>
          <p:nvPr/>
        </p:nvSpPr>
        <p:spPr>
          <a:xfrm>
            <a:off x="2673887" y="1360597"/>
            <a:ext cx="123618" cy="644636"/>
          </a:xfrm>
          <a:prstGeom prst="leftBrace">
            <a:avLst>
              <a:gd name="adj1" fmla="val 35866"/>
              <a:gd name="adj2" fmla="val 50000"/>
            </a:avLst>
          </a:prstGeom>
          <a:noFill/>
          <a:ln w="25400"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666666"/>
              </a:solidFill>
              <a:latin typeface="Tahoma"/>
              <a:ea typeface="Tahoma"/>
              <a:cs typeface="Tahoma"/>
              <a:sym typeface="Tahoma"/>
            </a:endParaRPr>
          </a:p>
        </p:txBody>
      </p:sp>
      <p:sp>
        <p:nvSpPr>
          <p:cNvPr id="1829" name="Google Shape;1829;p86"/>
          <p:cNvSpPr/>
          <p:nvPr/>
        </p:nvSpPr>
        <p:spPr>
          <a:xfrm>
            <a:off x="2953133" y="1594714"/>
            <a:ext cx="34289" cy="184958"/>
          </a:xfrm>
          <a:prstGeom prst="leftBracket">
            <a:avLst>
              <a:gd name="adj" fmla="val 8333"/>
            </a:avLst>
          </a:prstGeom>
          <a:noFill/>
          <a:ln w="25400"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666666"/>
              </a:solidFill>
              <a:latin typeface="Tahoma"/>
              <a:ea typeface="Tahoma"/>
              <a:cs typeface="Tahoma"/>
              <a:sym typeface="Tahoma"/>
            </a:endParaRPr>
          </a:p>
        </p:txBody>
      </p:sp>
      <p:sp>
        <p:nvSpPr>
          <p:cNvPr id="1830" name="Google Shape;1830;p86"/>
          <p:cNvSpPr txBox="1"/>
          <p:nvPr/>
        </p:nvSpPr>
        <p:spPr>
          <a:xfrm>
            <a:off x="328729" y="1459367"/>
            <a:ext cx="2286081" cy="392415"/>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 sz="1400" b="1">
                <a:solidFill>
                  <a:schemeClr val="dk1"/>
                </a:solidFill>
                <a:latin typeface="Arial"/>
                <a:ea typeface="Arial"/>
                <a:cs typeface="Arial"/>
                <a:sym typeface="Arial"/>
              </a:rPr>
              <a:t>Semi-structured data</a:t>
            </a:r>
            <a:br>
              <a:rPr lang="en" sz="900" b="0" i="0" u="none" strike="noStrike" cap="none">
                <a:solidFill>
                  <a:srgbClr val="5B5B5B"/>
                </a:solidFill>
                <a:latin typeface="Tahoma"/>
                <a:ea typeface="Tahoma"/>
                <a:cs typeface="Tahoma"/>
                <a:sym typeface="Tahoma"/>
              </a:rPr>
            </a:br>
            <a:r>
              <a:rPr lang="en" sz="800">
                <a:solidFill>
                  <a:srgbClr val="5B5B5B"/>
                </a:solidFill>
                <a:latin typeface="Arial"/>
                <a:ea typeface="Arial"/>
                <a:cs typeface="Arial"/>
                <a:sym typeface="Arial"/>
              </a:rPr>
              <a:t>(JSON, Avro, XML, Parquet, ORC)</a:t>
            </a:r>
            <a:endParaRPr sz="900">
              <a:solidFill>
                <a:srgbClr val="5B5B5B"/>
              </a:solidFill>
              <a:latin typeface="Arial"/>
              <a:ea typeface="Arial"/>
              <a:cs typeface="Arial"/>
              <a:sym typeface="Arial"/>
            </a:endParaRPr>
          </a:p>
        </p:txBody>
      </p:sp>
      <p:grpSp>
        <p:nvGrpSpPr>
          <p:cNvPr id="1831" name="Google Shape;1831;p86"/>
          <p:cNvGrpSpPr/>
          <p:nvPr/>
        </p:nvGrpSpPr>
        <p:grpSpPr>
          <a:xfrm>
            <a:off x="5499429" y="1593924"/>
            <a:ext cx="816272" cy="930322"/>
            <a:chOff x="2947" y="1016"/>
            <a:chExt cx="1791" cy="2288"/>
          </a:xfrm>
        </p:grpSpPr>
        <p:sp>
          <p:nvSpPr>
            <p:cNvPr id="1832" name="Google Shape;1832;p86"/>
            <p:cNvSpPr/>
            <p:nvPr/>
          </p:nvSpPr>
          <p:spPr>
            <a:xfrm>
              <a:off x="2947" y="1016"/>
              <a:ext cx="1791" cy="2288"/>
            </a:xfrm>
            <a:custGeom>
              <a:avLst/>
              <a:gdLst/>
              <a:ahLst/>
              <a:cxnLst/>
              <a:rect l="l" t="t" r="r" b="b"/>
              <a:pathLst>
                <a:path w="1013" h="1294" extrusionOk="0">
                  <a:moveTo>
                    <a:pt x="0" y="1294"/>
                  </a:moveTo>
                  <a:cubicBezTo>
                    <a:pt x="0" y="490"/>
                    <a:pt x="0" y="490"/>
                    <a:pt x="0" y="490"/>
                  </a:cubicBezTo>
                  <a:cubicBezTo>
                    <a:pt x="0" y="220"/>
                    <a:pt x="219" y="0"/>
                    <a:pt x="490" y="0"/>
                  </a:cubicBezTo>
                  <a:cubicBezTo>
                    <a:pt x="1013" y="0"/>
                    <a:pt x="1013" y="0"/>
                    <a:pt x="1013" y="0"/>
                  </a:cubicBezTo>
                </a:path>
              </a:pathLst>
            </a:custGeom>
            <a:noFill/>
            <a:ln w="19050" cap="sq" cmpd="sng">
              <a:solidFill>
                <a:srgbClr val="929292">
                  <a:alpha val="49803"/>
                </a:srgbClr>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33" name="Google Shape;1833;p86"/>
            <p:cNvSpPr/>
            <p:nvPr/>
          </p:nvSpPr>
          <p:spPr>
            <a:xfrm>
              <a:off x="2947" y="1016"/>
              <a:ext cx="1791" cy="2288"/>
            </a:xfrm>
            <a:custGeom>
              <a:avLst/>
              <a:gdLst/>
              <a:ahLst/>
              <a:cxnLst/>
              <a:rect l="l" t="t" r="r" b="b"/>
              <a:pathLst>
                <a:path w="1013" h="1294" extrusionOk="0">
                  <a:moveTo>
                    <a:pt x="0" y="1294"/>
                  </a:moveTo>
                  <a:cubicBezTo>
                    <a:pt x="0" y="490"/>
                    <a:pt x="0" y="490"/>
                    <a:pt x="0" y="490"/>
                  </a:cubicBezTo>
                  <a:cubicBezTo>
                    <a:pt x="0" y="220"/>
                    <a:pt x="219" y="0"/>
                    <a:pt x="490" y="0"/>
                  </a:cubicBezTo>
                  <a:cubicBezTo>
                    <a:pt x="1013" y="0"/>
                    <a:pt x="1013" y="0"/>
                    <a:pt x="1013" y="0"/>
                  </a:cubicBezTo>
                </a:path>
              </a:pathLst>
            </a:custGeom>
            <a:noFill/>
            <a:ln w="19050" cap="sq" cmpd="sng">
              <a:solidFill>
                <a:srgbClr val="929292">
                  <a:alpha val="49803"/>
                </a:srgbClr>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1834" name="Google Shape;1834;p86"/>
          <p:cNvGrpSpPr/>
          <p:nvPr/>
        </p:nvGrpSpPr>
        <p:grpSpPr>
          <a:xfrm rot="10800000">
            <a:off x="4896656" y="2800331"/>
            <a:ext cx="610713" cy="696043"/>
            <a:chOff x="2947" y="1016"/>
            <a:chExt cx="1791" cy="2288"/>
          </a:xfrm>
        </p:grpSpPr>
        <p:sp>
          <p:nvSpPr>
            <p:cNvPr id="1835" name="Google Shape;1835;p86"/>
            <p:cNvSpPr/>
            <p:nvPr/>
          </p:nvSpPr>
          <p:spPr>
            <a:xfrm>
              <a:off x="2947" y="1016"/>
              <a:ext cx="1791" cy="2288"/>
            </a:xfrm>
            <a:custGeom>
              <a:avLst/>
              <a:gdLst/>
              <a:ahLst/>
              <a:cxnLst/>
              <a:rect l="l" t="t" r="r" b="b"/>
              <a:pathLst>
                <a:path w="1013" h="1294" extrusionOk="0">
                  <a:moveTo>
                    <a:pt x="0" y="1294"/>
                  </a:moveTo>
                  <a:cubicBezTo>
                    <a:pt x="0" y="490"/>
                    <a:pt x="0" y="490"/>
                    <a:pt x="0" y="490"/>
                  </a:cubicBezTo>
                  <a:cubicBezTo>
                    <a:pt x="0" y="220"/>
                    <a:pt x="219" y="0"/>
                    <a:pt x="490" y="0"/>
                  </a:cubicBezTo>
                  <a:cubicBezTo>
                    <a:pt x="1013" y="0"/>
                    <a:pt x="1013" y="0"/>
                    <a:pt x="1013" y="0"/>
                  </a:cubicBezTo>
                </a:path>
              </a:pathLst>
            </a:custGeom>
            <a:noFill/>
            <a:ln w="19050" cap="sq" cmpd="sng">
              <a:solidFill>
                <a:srgbClr val="929292"/>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36" name="Google Shape;1836;p86"/>
            <p:cNvSpPr/>
            <p:nvPr/>
          </p:nvSpPr>
          <p:spPr>
            <a:xfrm>
              <a:off x="2947" y="1016"/>
              <a:ext cx="1791" cy="2288"/>
            </a:xfrm>
            <a:custGeom>
              <a:avLst/>
              <a:gdLst/>
              <a:ahLst/>
              <a:cxnLst/>
              <a:rect l="l" t="t" r="r" b="b"/>
              <a:pathLst>
                <a:path w="1013" h="1294" extrusionOk="0">
                  <a:moveTo>
                    <a:pt x="0" y="1294"/>
                  </a:moveTo>
                  <a:cubicBezTo>
                    <a:pt x="0" y="490"/>
                    <a:pt x="0" y="490"/>
                    <a:pt x="0" y="490"/>
                  </a:cubicBezTo>
                  <a:cubicBezTo>
                    <a:pt x="0" y="220"/>
                    <a:pt x="219" y="0"/>
                    <a:pt x="490" y="0"/>
                  </a:cubicBezTo>
                  <a:cubicBezTo>
                    <a:pt x="1013" y="0"/>
                    <a:pt x="1013" y="0"/>
                    <a:pt x="1013" y="0"/>
                  </a:cubicBezTo>
                </a:path>
              </a:pathLst>
            </a:custGeom>
            <a:noFill/>
            <a:ln w="19050" cap="sq" cmpd="sng">
              <a:solidFill>
                <a:srgbClr val="929292"/>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1837" name="Google Shape;1837;p86"/>
          <p:cNvGrpSpPr/>
          <p:nvPr/>
        </p:nvGrpSpPr>
        <p:grpSpPr>
          <a:xfrm rot="5400000">
            <a:off x="3687317" y="1664009"/>
            <a:ext cx="816272" cy="930322"/>
            <a:chOff x="2947" y="1016"/>
            <a:chExt cx="1791" cy="2288"/>
          </a:xfrm>
        </p:grpSpPr>
        <p:sp>
          <p:nvSpPr>
            <p:cNvPr id="1838" name="Google Shape;1838;p86"/>
            <p:cNvSpPr/>
            <p:nvPr/>
          </p:nvSpPr>
          <p:spPr>
            <a:xfrm>
              <a:off x="2947" y="1016"/>
              <a:ext cx="1791" cy="2288"/>
            </a:xfrm>
            <a:custGeom>
              <a:avLst/>
              <a:gdLst/>
              <a:ahLst/>
              <a:cxnLst/>
              <a:rect l="l" t="t" r="r" b="b"/>
              <a:pathLst>
                <a:path w="1013" h="1294" extrusionOk="0">
                  <a:moveTo>
                    <a:pt x="0" y="1294"/>
                  </a:moveTo>
                  <a:cubicBezTo>
                    <a:pt x="0" y="490"/>
                    <a:pt x="0" y="490"/>
                    <a:pt x="0" y="490"/>
                  </a:cubicBezTo>
                  <a:cubicBezTo>
                    <a:pt x="0" y="220"/>
                    <a:pt x="219" y="0"/>
                    <a:pt x="490" y="0"/>
                  </a:cubicBezTo>
                  <a:cubicBezTo>
                    <a:pt x="1013" y="0"/>
                    <a:pt x="1013" y="0"/>
                    <a:pt x="1013" y="0"/>
                  </a:cubicBezTo>
                </a:path>
              </a:pathLst>
            </a:custGeom>
            <a:noFill/>
            <a:ln w="19050" cap="sq" cmpd="sng">
              <a:solidFill>
                <a:srgbClr val="929292"/>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39" name="Google Shape;1839;p86"/>
            <p:cNvSpPr/>
            <p:nvPr/>
          </p:nvSpPr>
          <p:spPr>
            <a:xfrm>
              <a:off x="2947" y="1016"/>
              <a:ext cx="1791" cy="2288"/>
            </a:xfrm>
            <a:custGeom>
              <a:avLst/>
              <a:gdLst/>
              <a:ahLst/>
              <a:cxnLst/>
              <a:rect l="l" t="t" r="r" b="b"/>
              <a:pathLst>
                <a:path w="1013" h="1294" extrusionOk="0">
                  <a:moveTo>
                    <a:pt x="0" y="1294"/>
                  </a:moveTo>
                  <a:cubicBezTo>
                    <a:pt x="0" y="490"/>
                    <a:pt x="0" y="490"/>
                    <a:pt x="0" y="490"/>
                  </a:cubicBezTo>
                  <a:cubicBezTo>
                    <a:pt x="0" y="220"/>
                    <a:pt x="219" y="0"/>
                    <a:pt x="490" y="0"/>
                  </a:cubicBezTo>
                  <a:cubicBezTo>
                    <a:pt x="1013" y="0"/>
                    <a:pt x="1013" y="0"/>
                    <a:pt x="1013" y="0"/>
                  </a:cubicBezTo>
                </a:path>
              </a:pathLst>
            </a:custGeom>
            <a:noFill/>
            <a:ln w="19050" cap="sq" cmpd="sng">
              <a:solidFill>
                <a:srgbClr val="929292"/>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1840" name="Google Shape;1840;p86"/>
          <p:cNvGrpSpPr/>
          <p:nvPr/>
        </p:nvGrpSpPr>
        <p:grpSpPr>
          <a:xfrm rot="10800000" flipH="1">
            <a:off x="4551648" y="2685547"/>
            <a:ext cx="525892" cy="810947"/>
            <a:chOff x="2947" y="1016"/>
            <a:chExt cx="1791" cy="2288"/>
          </a:xfrm>
        </p:grpSpPr>
        <p:sp>
          <p:nvSpPr>
            <p:cNvPr id="1841" name="Google Shape;1841;p86"/>
            <p:cNvSpPr/>
            <p:nvPr/>
          </p:nvSpPr>
          <p:spPr>
            <a:xfrm>
              <a:off x="2947" y="1016"/>
              <a:ext cx="1791" cy="2288"/>
            </a:xfrm>
            <a:custGeom>
              <a:avLst/>
              <a:gdLst/>
              <a:ahLst/>
              <a:cxnLst/>
              <a:rect l="l" t="t" r="r" b="b"/>
              <a:pathLst>
                <a:path w="1013" h="1294" extrusionOk="0">
                  <a:moveTo>
                    <a:pt x="0" y="1294"/>
                  </a:moveTo>
                  <a:cubicBezTo>
                    <a:pt x="0" y="490"/>
                    <a:pt x="0" y="490"/>
                    <a:pt x="0" y="490"/>
                  </a:cubicBezTo>
                  <a:cubicBezTo>
                    <a:pt x="0" y="220"/>
                    <a:pt x="219" y="0"/>
                    <a:pt x="490" y="0"/>
                  </a:cubicBezTo>
                  <a:cubicBezTo>
                    <a:pt x="1013" y="0"/>
                    <a:pt x="1013" y="0"/>
                    <a:pt x="1013" y="0"/>
                  </a:cubicBezTo>
                </a:path>
              </a:pathLst>
            </a:custGeom>
            <a:noFill/>
            <a:ln w="19050" cap="sq" cmpd="sng">
              <a:solidFill>
                <a:srgbClr val="929292"/>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42" name="Google Shape;1842;p86"/>
            <p:cNvSpPr/>
            <p:nvPr/>
          </p:nvSpPr>
          <p:spPr>
            <a:xfrm>
              <a:off x="2947" y="1016"/>
              <a:ext cx="1791" cy="2288"/>
            </a:xfrm>
            <a:custGeom>
              <a:avLst/>
              <a:gdLst/>
              <a:ahLst/>
              <a:cxnLst/>
              <a:rect l="l" t="t" r="r" b="b"/>
              <a:pathLst>
                <a:path w="1013" h="1294" extrusionOk="0">
                  <a:moveTo>
                    <a:pt x="0" y="1294"/>
                  </a:moveTo>
                  <a:cubicBezTo>
                    <a:pt x="0" y="490"/>
                    <a:pt x="0" y="490"/>
                    <a:pt x="0" y="490"/>
                  </a:cubicBezTo>
                  <a:cubicBezTo>
                    <a:pt x="0" y="220"/>
                    <a:pt x="219" y="0"/>
                    <a:pt x="490" y="0"/>
                  </a:cubicBezTo>
                  <a:cubicBezTo>
                    <a:pt x="1013" y="0"/>
                    <a:pt x="1013" y="0"/>
                    <a:pt x="1013" y="0"/>
                  </a:cubicBezTo>
                </a:path>
              </a:pathLst>
            </a:custGeom>
            <a:noFill/>
            <a:ln w="19050" cap="sq" cmpd="sng">
              <a:solidFill>
                <a:srgbClr val="929292"/>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1843" name="Google Shape;1843;p86"/>
          <p:cNvSpPr txBox="1"/>
          <p:nvPr/>
        </p:nvSpPr>
        <p:spPr>
          <a:xfrm>
            <a:off x="871538" y="2534201"/>
            <a:ext cx="1715237" cy="392415"/>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 sz="1400" b="1">
                <a:solidFill>
                  <a:schemeClr val="dk1"/>
                </a:solidFill>
                <a:latin typeface="Arial"/>
                <a:ea typeface="Arial"/>
                <a:cs typeface="Arial"/>
                <a:sym typeface="Arial"/>
              </a:rPr>
              <a:t>Structured data </a:t>
            </a:r>
            <a:br>
              <a:rPr lang="en" sz="900" b="0" i="0" u="none" strike="noStrike" cap="none">
                <a:solidFill>
                  <a:schemeClr val="dk1"/>
                </a:solidFill>
                <a:latin typeface="Tahoma"/>
                <a:ea typeface="Tahoma"/>
                <a:cs typeface="Tahoma"/>
                <a:sym typeface="Tahoma"/>
              </a:rPr>
            </a:br>
            <a:r>
              <a:rPr lang="en" sz="800">
                <a:solidFill>
                  <a:srgbClr val="5B5B5B"/>
                </a:solidFill>
                <a:latin typeface="Arial"/>
                <a:ea typeface="Arial"/>
                <a:cs typeface="Arial"/>
                <a:sym typeface="Arial"/>
              </a:rPr>
              <a:t>(e.g., CSV, TSV, …)</a:t>
            </a:r>
            <a:endParaRPr sz="1100"/>
          </a:p>
        </p:txBody>
      </p:sp>
      <p:grpSp>
        <p:nvGrpSpPr>
          <p:cNvPr id="1844" name="Google Shape;1844;p86"/>
          <p:cNvGrpSpPr/>
          <p:nvPr/>
        </p:nvGrpSpPr>
        <p:grpSpPr>
          <a:xfrm>
            <a:off x="2810687" y="2522940"/>
            <a:ext cx="397964" cy="401884"/>
            <a:chOff x="10382111" y="1261471"/>
            <a:chExt cx="1354914" cy="1368263"/>
          </a:xfrm>
        </p:grpSpPr>
        <p:grpSp>
          <p:nvGrpSpPr>
            <p:cNvPr id="1845" name="Google Shape;1845;p86"/>
            <p:cNvGrpSpPr/>
            <p:nvPr/>
          </p:nvGrpSpPr>
          <p:grpSpPr>
            <a:xfrm>
              <a:off x="10382111" y="1261471"/>
              <a:ext cx="1354914" cy="407142"/>
              <a:chOff x="7582178" y="1067912"/>
              <a:chExt cx="1354914" cy="407142"/>
            </a:xfrm>
          </p:grpSpPr>
          <p:sp>
            <p:nvSpPr>
              <p:cNvPr id="1846" name="Google Shape;1846;p86"/>
              <p:cNvSpPr/>
              <p:nvPr/>
            </p:nvSpPr>
            <p:spPr>
              <a:xfrm>
                <a:off x="7582178" y="1067912"/>
                <a:ext cx="407142" cy="407142"/>
              </a:xfrm>
              <a:prstGeom prst="roundRect">
                <a:avLst>
                  <a:gd name="adj" fmla="val 16667"/>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847" name="Google Shape;1847;p86"/>
              <p:cNvSpPr/>
              <p:nvPr/>
            </p:nvSpPr>
            <p:spPr>
              <a:xfrm>
                <a:off x="8056064" y="1067912"/>
                <a:ext cx="407142" cy="407142"/>
              </a:xfrm>
              <a:prstGeom prst="roundRect">
                <a:avLst>
                  <a:gd name="adj" fmla="val 16667"/>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848" name="Google Shape;1848;p86"/>
              <p:cNvSpPr/>
              <p:nvPr/>
            </p:nvSpPr>
            <p:spPr>
              <a:xfrm>
                <a:off x="8529950" y="1067912"/>
                <a:ext cx="407142" cy="407142"/>
              </a:xfrm>
              <a:prstGeom prst="roundRect">
                <a:avLst>
                  <a:gd name="adj" fmla="val 16667"/>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1849" name="Google Shape;1849;p86"/>
            <p:cNvGrpSpPr/>
            <p:nvPr/>
          </p:nvGrpSpPr>
          <p:grpSpPr>
            <a:xfrm>
              <a:off x="10382111" y="1742031"/>
              <a:ext cx="1354914" cy="407142"/>
              <a:chOff x="7582178" y="1067912"/>
              <a:chExt cx="1354914" cy="407142"/>
            </a:xfrm>
          </p:grpSpPr>
          <p:sp>
            <p:nvSpPr>
              <p:cNvPr id="1850" name="Google Shape;1850;p86"/>
              <p:cNvSpPr/>
              <p:nvPr/>
            </p:nvSpPr>
            <p:spPr>
              <a:xfrm>
                <a:off x="7582178" y="1067912"/>
                <a:ext cx="407142" cy="407142"/>
              </a:xfrm>
              <a:prstGeom prst="roundRect">
                <a:avLst>
                  <a:gd name="adj" fmla="val 16667"/>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851" name="Google Shape;1851;p86"/>
              <p:cNvSpPr/>
              <p:nvPr/>
            </p:nvSpPr>
            <p:spPr>
              <a:xfrm>
                <a:off x="8056064" y="1067912"/>
                <a:ext cx="407142" cy="407142"/>
              </a:xfrm>
              <a:prstGeom prst="roundRect">
                <a:avLst>
                  <a:gd name="adj" fmla="val 16667"/>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852" name="Google Shape;1852;p86"/>
              <p:cNvSpPr/>
              <p:nvPr/>
            </p:nvSpPr>
            <p:spPr>
              <a:xfrm>
                <a:off x="8529950" y="1067912"/>
                <a:ext cx="407142" cy="407142"/>
              </a:xfrm>
              <a:prstGeom prst="roundRect">
                <a:avLst>
                  <a:gd name="adj" fmla="val 16667"/>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1853" name="Google Shape;1853;p86"/>
            <p:cNvGrpSpPr/>
            <p:nvPr/>
          </p:nvGrpSpPr>
          <p:grpSpPr>
            <a:xfrm>
              <a:off x="10382111" y="2222592"/>
              <a:ext cx="1354914" cy="407142"/>
              <a:chOff x="7582178" y="1067912"/>
              <a:chExt cx="1354914" cy="407142"/>
            </a:xfrm>
          </p:grpSpPr>
          <p:sp>
            <p:nvSpPr>
              <p:cNvPr id="1854" name="Google Shape;1854;p86"/>
              <p:cNvSpPr/>
              <p:nvPr/>
            </p:nvSpPr>
            <p:spPr>
              <a:xfrm>
                <a:off x="7582178" y="1067912"/>
                <a:ext cx="407142" cy="407142"/>
              </a:xfrm>
              <a:prstGeom prst="roundRect">
                <a:avLst>
                  <a:gd name="adj" fmla="val 16667"/>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855" name="Google Shape;1855;p86"/>
              <p:cNvSpPr/>
              <p:nvPr/>
            </p:nvSpPr>
            <p:spPr>
              <a:xfrm>
                <a:off x="8056064" y="1067912"/>
                <a:ext cx="407142" cy="407142"/>
              </a:xfrm>
              <a:prstGeom prst="roundRect">
                <a:avLst>
                  <a:gd name="adj" fmla="val 16667"/>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856" name="Google Shape;1856;p86"/>
              <p:cNvSpPr/>
              <p:nvPr/>
            </p:nvSpPr>
            <p:spPr>
              <a:xfrm>
                <a:off x="8529950" y="1067912"/>
                <a:ext cx="407142" cy="407142"/>
              </a:xfrm>
              <a:prstGeom prst="roundRect">
                <a:avLst>
                  <a:gd name="adj" fmla="val 16667"/>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grpSp>
        <p:nvGrpSpPr>
          <p:cNvPr id="1857" name="Google Shape;1857;p86"/>
          <p:cNvGrpSpPr/>
          <p:nvPr/>
        </p:nvGrpSpPr>
        <p:grpSpPr>
          <a:xfrm>
            <a:off x="5937761" y="2065865"/>
            <a:ext cx="232771" cy="235064"/>
            <a:chOff x="10382111" y="1261471"/>
            <a:chExt cx="1354914" cy="1368263"/>
          </a:xfrm>
        </p:grpSpPr>
        <p:grpSp>
          <p:nvGrpSpPr>
            <p:cNvPr id="1858" name="Google Shape;1858;p86"/>
            <p:cNvGrpSpPr/>
            <p:nvPr/>
          </p:nvGrpSpPr>
          <p:grpSpPr>
            <a:xfrm>
              <a:off x="10382111" y="1261471"/>
              <a:ext cx="1354914" cy="407142"/>
              <a:chOff x="7582178" y="1067912"/>
              <a:chExt cx="1354914" cy="407142"/>
            </a:xfrm>
          </p:grpSpPr>
          <p:sp>
            <p:nvSpPr>
              <p:cNvPr id="1859" name="Google Shape;1859;p86"/>
              <p:cNvSpPr/>
              <p:nvPr/>
            </p:nvSpPr>
            <p:spPr>
              <a:xfrm>
                <a:off x="7582178" y="1067912"/>
                <a:ext cx="407142" cy="407142"/>
              </a:xfrm>
              <a:prstGeom prst="roundRect">
                <a:avLst>
                  <a:gd name="adj" fmla="val 16667"/>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860" name="Google Shape;1860;p86"/>
              <p:cNvSpPr/>
              <p:nvPr/>
            </p:nvSpPr>
            <p:spPr>
              <a:xfrm>
                <a:off x="8056064" y="1067912"/>
                <a:ext cx="407142" cy="407142"/>
              </a:xfrm>
              <a:prstGeom prst="roundRect">
                <a:avLst>
                  <a:gd name="adj" fmla="val 16667"/>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861" name="Google Shape;1861;p86"/>
              <p:cNvSpPr/>
              <p:nvPr/>
            </p:nvSpPr>
            <p:spPr>
              <a:xfrm>
                <a:off x="8529950" y="1067912"/>
                <a:ext cx="407142" cy="407142"/>
              </a:xfrm>
              <a:prstGeom prst="roundRect">
                <a:avLst>
                  <a:gd name="adj" fmla="val 16667"/>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1862" name="Google Shape;1862;p86"/>
            <p:cNvGrpSpPr/>
            <p:nvPr/>
          </p:nvGrpSpPr>
          <p:grpSpPr>
            <a:xfrm>
              <a:off x="10382111" y="1742031"/>
              <a:ext cx="1354914" cy="407142"/>
              <a:chOff x="7582178" y="1067912"/>
              <a:chExt cx="1354914" cy="407142"/>
            </a:xfrm>
          </p:grpSpPr>
          <p:sp>
            <p:nvSpPr>
              <p:cNvPr id="1863" name="Google Shape;1863;p86"/>
              <p:cNvSpPr/>
              <p:nvPr/>
            </p:nvSpPr>
            <p:spPr>
              <a:xfrm>
                <a:off x="7582178" y="1067912"/>
                <a:ext cx="407142" cy="407142"/>
              </a:xfrm>
              <a:prstGeom prst="roundRect">
                <a:avLst>
                  <a:gd name="adj" fmla="val 16667"/>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864" name="Google Shape;1864;p86"/>
              <p:cNvSpPr/>
              <p:nvPr/>
            </p:nvSpPr>
            <p:spPr>
              <a:xfrm>
                <a:off x="8056064" y="1067912"/>
                <a:ext cx="407142" cy="407142"/>
              </a:xfrm>
              <a:prstGeom prst="roundRect">
                <a:avLst>
                  <a:gd name="adj" fmla="val 16667"/>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865" name="Google Shape;1865;p86"/>
              <p:cNvSpPr/>
              <p:nvPr/>
            </p:nvSpPr>
            <p:spPr>
              <a:xfrm>
                <a:off x="8529950" y="1067912"/>
                <a:ext cx="407142" cy="407142"/>
              </a:xfrm>
              <a:prstGeom prst="roundRect">
                <a:avLst>
                  <a:gd name="adj" fmla="val 16667"/>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1866" name="Google Shape;1866;p86"/>
            <p:cNvGrpSpPr/>
            <p:nvPr/>
          </p:nvGrpSpPr>
          <p:grpSpPr>
            <a:xfrm>
              <a:off x="10382111" y="2222592"/>
              <a:ext cx="1354914" cy="407142"/>
              <a:chOff x="7582178" y="1067912"/>
              <a:chExt cx="1354914" cy="407142"/>
            </a:xfrm>
          </p:grpSpPr>
          <p:sp>
            <p:nvSpPr>
              <p:cNvPr id="1867" name="Google Shape;1867;p86"/>
              <p:cNvSpPr/>
              <p:nvPr/>
            </p:nvSpPr>
            <p:spPr>
              <a:xfrm>
                <a:off x="7582178" y="1067912"/>
                <a:ext cx="407142" cy="407142"/>
              </a:xfrm>
              <a:prstGeom prst="roundRect">
                <a:avLst>
                  <a:gd name="adj" fmla="val 16667"/>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868" name="Google Shape;1868;p86"/>
              <p:cNvSpPr/>
              <p:nvPr/>
            </p:nvSpPr>
            <p:spPr>
              <a:xfrm>
                <a:off x="8056064" y="1067912"/>
                <a:ext cx="407142" cy="407142"/>
              </a:xfrm>
              <a:prstGeom prst="roundRect">
                <a:avLst>
                  <a:gd name="adj" fmla="val 16667"/>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869" name="Google Shape;1869;p86"/>
              <p:cNvSpPr/>
              <p:nvPr/>
            </p:nvSpPr>
            <p:spPr>
              <a:xfrm>
                <a:off x="8529950" y="1067912"/>
                <a:ext cx="407142" cy="407142"/>
              </a:xfrm>
              <a:prstGeom prst="roundRect">
                <a:avLst>
                  <a:gd name="adj" fmla="val 16667"/>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grpSp>
        <p:nvGrpSpPr>
          <p:cNvPr id="1870" name="Google Shape;1870;p86"/>
          <p:cNvGrpSpPr/>
          <p:nvPr/>
        </p:nvGrpSpPr>
        <p:grpSpPr>
          <a:xfrm>
            <a:off x="5289590" y="2463272"/>
            <a:ext cx="414337" cy="496490"/>
            <a:chOff x="6755606" y="3586164"/>
            <a:chExt cx="552450" cy="661987"/>
          </a:xfrm>
        </p:grpSpPr>
        <p:sp>
          <p:nvSpPr>
            <p:cNvPr id="1871" name="Google Shape;1871;p86"/>
            <p:cNvSpPr/>
            <p:nvPr/>
          </p:nvSpPr>
          <p:spPr>
            <a:xfrm>
              <a:off x="6755606" y="3586164"/>
              <a:ext cx="552450" cy="661987"/>
            </a:xfrm>
            <a:custGeom>
              <a:avLst/>
              <a:gdLst/>
              <a:ahLst/>
              <a:cxnLst/>
              <a:rect l="l" t="t" r="r" b="b"/>
              <a:pathLst>
                <a:path w="552450" h="661987" extrusionOk="0">
                  <a:moveTo>
                    <a:pt x="273844" y="0"/>
                  </a:moveTo>
                  <a:lnTo>
                    <a:pt x="0" y="164306"/>
                  </a:lnTo>
                  <a:lnTo>
                    <a:pt x="0" y="485775"/>
                  </a:lnTo>
                  <a:lnTo>
                    <a:pt x="283369" y="661987"/>
                  </a:lnTo>
                  <a:lnTo>
                    <a:pt x="552450" y="497681"/>
                  </a:lnTo>
                  <a:cubicBezTo>
                    <a:pt x="551656" y="388144"/>
                    <a:pt x="550863" y="278606"/>
                    <a:pt x="550069" y="169069"/>
                  </a:cubicBezTo>
                  <a:lnTo>
                    <a:pt x="273844" y="0"/>
                  </a:lnTo>
                  <a:close/>
                </a:path>
              </a:pathLst>
            </a:custGeom>
            <a:solidFill>
              <a:srgbClr val="1583B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1872" name="Google Shape;1872;p86"/>
            <p:cNvGrpSpPr/>
            <p:nvPr/>
          </p:nvGrpSpPr>
          <p:grpSpPr>
            <a:xfrm>
              <a:off x="6783603" y="3629540"/>
              <a:ext cx="498766" cy="571777"/>
              <a:chOff x="3748" y="987"/>
              <a:chExt cx="567" cy="650"/>
            </a:xfrm>
          </p:grpSpPr>
          <p:sp>
            <p:nvSpPr>
              <p:cNvPr id="1873" name="Google Shape;1873;p86"/>
              <p:cNvSpPr/>
              <p:nvPr/>
            </p:nvSpPr>
            <p:spPr>
              <a:xfrm>
                <a:off x="3909" y="1326"/>
                <a:ext cx="242" cy="145"/>
              </a:xfrm>
              <a:custGeom>
                <a:avLst/>
                <a:gdLst/>
                <a:ahLst/>
                <a:cxnLst/>
                <a:rect l="l" t="t" r="r" b="b"/>
                <a:pathLst>
                  <a:path w="136" h="82" extrusionOk="0">
                    <a:moveTo>
                      <a:pt x="66" y="81"/>
                    </a:moveTo>
                    <a:cubicBezTo>
                      <a:pt x="3" y="45"/>
                      <a:pt x="3" y="45"/>
                      <a:pt x="3" y="45"/>
                    </a:cubicBezTo>
                    <a:cubicBezTo>
                      <a:pt x="0" y="43"/>
                      <a:pt x="0" y="38"/>
                      <a:pt x="3" y="36"/>
                    </a:cubicBezTo>
                    <a:cubicBezTo>
                      <a:pt x="66" y="0"/>
                      <a:pt x="66" y="0"/>
                      <a:pt x="66" y="0"/>
                    </a:cubicBezTo>
                    <a:cubicBezTo>
                      <a:pt x="67" y="0"/>
                      <a:pt x="69" y="0"/>
                      <a:pt x="70" y="0"/>
                    </a:cubicBezTo>
                    <a:cubicBezTo>
                      <a:pt x="133" y="36"/>
                      <a:pt x="133" y="36"/>
                      <a:pt x="133" y="36"/>
                    </a:cubicBezTo>
                    <a:cubicBezTo>
                      <a:pt x="136" y="38"/>
                      <a:pt x="136" y="43"/>
                      <a:pt x="133" y="45"/>
                    </a:cubicBezTo>
                    <a:cubicBezTo>
                      <a:pt x="70" y="81"/>
                      <a:pt x="70" y="81"/>
                      <a:pt x="70" y="81"/>
                    </a:cubicBezTo>
                    <a:cubicBezTo>
                      <a:pt x="69" y="82"/>
                      <a:pt x="67" y="82"/>
                      <a:pt x="66" y="81"/>
                    </a:cubicBezTo>
                    <a:close/>
                  </a:path>
                </a:pathLst>
              </a:custGeom>
              <a:solidFill>
                <a:srgbClr val="A7E1F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74" name="Google Shape;1874;p86"/>
              <p:cNvSpPr/>
              <p:nvPr/>
            </p:nvSpPr>
            <p:spPr>
              <a:xfrm>
                <a:off x="3895" y="1221"/>
                <a:ext cx="1" cy="1"/>
              </a:xfrm>
              <a:prstGeom prst="rect">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75" name="Google Shape;1875;p86"/>
              <p:cNvSpPr/>
              <p:nvPr/>
            </p:nvSpPr>
            <p:spPr>
              <a:xfrm>
                <a:off x="3896" y="1166"/>
                <a:ext cx="128" cy="214"/>
              </a:xfrm>
              <a:custGeom>
                <a:avLst/>
                <a:gdLst/>
                <a:ahLst/>
                <a:cxnLst/>
                <a:rect l="l" t="t" r="r" b="b"/>
                <a:pathLst>
                  <a:path w="72" h="120" extrusionOk="0">
                    <a:moveTo>
                      <a:pt x="2" y="38"/>
                    </a:moveTo>
                    <a:cubicBezTo>
                      <a:pt x="65" y="2"/>
                      <a:pt x="65" y="2"/>
                      <a:pt x="65" y="2"/>
                    </a:cubicBezTo>
                    <a:cubicBezTo>
                      <a:pt x="68" y="0"/>
                      <a:pt x="72" y="3"/>
                      <a:pt x="72" y="6"/>
                    </a:cubicBezTo>
                    <a:cubicBezTo>
                      <a:pt x="72" y="78"/>
                      <a:pt x="72" y="78"/>
                      <a:pt x="72" y="78"/>
                    </a:cubicBezTo>
                    <a:cubicBezTo>
                      <a:pt x="72" y="80"/>
                      <a:pt x="71" y="81"/>
                      <a:pt x="70" y="82"/>
                    </a:cubicBezTo>
                    <a:cubicBezTo>
                      <a:pt x="7" y="118"/>
                      <a:pt x="7" y="118"/>
                      <a:pt x="7" y="118"/>
                    </a:cubicBezTo>
                    <a:cubicBezTo>
                      <a:pt x="4" y="120"/>
                      <a:pt x="0" y="117"/>
                      <a:pt x="0" y="113"/>
                    </a:cubicBezTo>
                    <a:cubicBezTo>
                      <a:pt x="0" y="42"/>
                      <a:pt x="0" y="42"/>
                      <a:pt x="0" y="42"/>
                    </a:cubicBezTo>
                    <a:cubicBezTo>
                      <a:pt x="0" y="40"/>
                      <a:pt x="1" y="39"/>
                      <a:pt x="2" y="38"/>
                    </a:cubicBezTo>
                    <a:close/>
                  </a:path>
                </a:pathLst>
              </a:custGeom>
              <a:solidFill>
                <a:srgbClr val="A7E1F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76" name="Google Shape;1876;p86"/>
              <p:cNvSpPr/>
              <p:nvPr/>
            </p:nvSpPr>
            <p:spPr>
              <a:xfrm>
                <a:off x="4041" y="1167"/>
                <a:ext cx="128" cy="214"/>
              </a:xfrm>
              <a:custGeom>
                <a:avLst/>
                <a:gdLst/>
                <a:ahLst/>
                <a:cxnLst/>
                <a:rect l="l" t="t" r="r" b="b"/>
                <a:pathLst>
                  <a:path w="72" h="120" extrusionOk="0">
                    <a:moveTo>
                      <a:pt x="0" y="78"/>
                    </a:moveTo>
                    <a:cubicBezTo>
                      <a:pt x="0" y="6"/>
                      <a:pt x="0" y="6"/>
                      <a:pt x="0" y="6"/>
                    </a:cubicBezTo>
                    <a:cubicBezTo>
                      <a:pt x="0" y="2"/>
                      <a:pt x="4" y="0"/>
                      <a:pt x="7" y="2"/>
                    </a:cubicBezTo>
                    <a:cubicBezTo>
                      <a:pt x="70" y="38"/>
                      <a:pt x="70" y="38"/>
                      <a:pt x="70" y="38"/>
                    </a:cubicBezTo>
                    <a:cubicBezTo>
                      <a:pt x="71" y="39"/>
                      <a:pt x="72" y="40"/>
                      <a:pt x="72" y="42"/>
                    </a:cubicBezTo>
                    <a:cubicBezTo>
                      <a:pt x="72" y="114"/>
                      <a:pt x="72" y="114"/>
                      <a:pt x="72" y="114"/>
                    </a:cubicBezTo>
                    <a:cubicBezTo>
                      <a:pt x="72" y="117"/>
                      <a:pt x="68" y="120"/>
                      <a:pt x="65" y="118"/>
                    </a:cubicBezTo>
                    <a:cubicBezTo>
                      <a:pt x="2" y="82"/>
                      <a:pt x="2" y="82"/>
                      <a:pt x="2" y="82"/>
                    </a:cubicBezTo>
                    <a:cubicBezTo>
                      <a:pt x="1" y="81"/>
                      <a:pt x="0" y="80"/>
                      <a:pt x="0" y="78"/>
                    </a:cubicBezTo>
                    <a:close/>
                  </a:path>
                </a:pathLst>
              </a:custGeom>
              <a:solidFill>
                <a:srgbClr val="A7E1F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77" name="Google Shape;1877;p86"/>
              <p:cNvSpPr/>
              <p:nvPr/>
            </p:nvSpPr>
            <p:spPr>
              <a:xfrm>
                <a:off x="4051" y="1074"/>
                <a:ext cx="245" cy="147"/>
              </a:xfrm>
              <a:custGeom>
                <a:avLst/>
                <a:gdLst/>
                <a:ahLst/>
                <a:cxnLst/>
                <a:rect l="l" t="t" r="r" b="b"/>
                <a:pathLst>
                  <a:path w="138" h="83" extrusionOk="0">
                    <a:moveTo>
                      <a:pt x="65" y="82"/>
                    </a:moveTo>
                    <a:cubicBezTo>
                      <a:pt x="3" y="47"/>
                      <a:pt x="3" y="47"/>
                      <a:pt x="3" y="47"/>
                    </a:cubicBezTo>
                    <a:cubicBezTo>
                      <a:pt x="0" y="45"/>
                      <a:pt x="0" y="40"/>
                      <a:pt x="3" y="38"/>
                    </a:cubicBezTo>
                    <a:cubicBezTo>
                      <a:pt x="68" y="1"/>
                      <a:pt x="68" y="1"/>
                      <a:pt x="68" y="1"/>
                    </a:cubicBezTo>
                    <a:cubicBezTo>
                      <a:pt x="69" y="0"/>
                      <a:pt x="71" y="0"/>
                      <a:pt x="73" y="1"/>
                    </a:cubicBezTo>
                    <a:cubicBezTo>
                      <a:pt x="134" y="37"/>
                      <a:pt x="134" y="37"/>
                      <a:pt x="134" y="37"/>
                    </a:cubicBezTo>
                    <a:cubicBezTo>
                      <a:pt x="138" y="39"/>
                      <a:pt x="138" y="43"/>
                      <a:pt x="134" y="45"/>
                    </a:cubicBezTo>
                    <a:cubicBezTo>
                      <a:pt x="70" y="82"/>
                      <a:pt x="70" y="82"/>
                      <a:pt x="70" y="82"/>
                    </a:cubicBezTo>
                    <a:cubicBezTo>
                      <a:pt x="69" y="83"/>
                      <a:pt x="67" y="83"/>
                      <a:pt x="65" y="82"/>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78" name="Google Shape;1878;p86"/>
              <p:cNvSpPr/>
              <p:nvPr/>
            </p:nvSpPr>
            <p:spPr>
              <a:xfrm>
                <a:off x="3765" y="1071"/>
                <a:ext cx="245" cy="147"/>
              </a:xfrm>
              <a:custGeom>
                <a:avLst/>
                <a:gdLst/>
                <a:ahLst/>
                <a:cxnLst/>
                <a:rect l="l" t="t" r="r" b="b"/>
                <a:pathLst>
                  <a:path w="138" h="83" extrusionOk="0">
                    <a:moveTo>
                      <a:pt x="68" y="82"/>
                    </a:moveTo>
                    <a:cubicBezTo>
                      <a:pt x="4" y="45"/>
                      <a:pt x="4" y="45"/>
                      <a:pt x="4" y="45"/>
                    </a:cubicBezTo>
                    <a:cubicBezTo>
                      <a:pt x="0" y="43"/>
                      <a:pt x="0" y="39"/>
                      <a:pt x="4" y="37"/>
                    </a:cubicBezTo>
                    <a:cubicBezTo>
                      <a:pt x="66" y="1"/>
                      <a:pt x="66" y="1"/>
                      <a:pt x="66" y="1"/>
                    </a:cubicBezTo>
                    <a:cubicBezTo>
                      <a:pt x="67" y="0"/>
                      <a:pt x="69" y="0"/>
                      <a:pt x="71" y="1"/>
                    </a:cubicBezTo>
                    <a:cubicBezTo>
                      <a:pt x="135" y="38"/>
                      <a:pt x="135" y="38"/>
                      <a:pt x="135" y="38"/>
                    </a:cubicBezTo>
                    <a:cubicBezTo>
                      <a:pt x="138" y="40"/>
                      <a:pt x="138" y="45"/>
                      <a:pt x="135" y="46"/>
                    </a:cubicBezTo>
                    <a:cubicBezTo>
                      <a:pt x="72" y="82"/>
                      <a:pt x="72" y="82"/>
                      <a:pt x="72" y="82"/>
                    </a:cubicBezTo>
                    <a:cubicBezTo>
                      <a:pt x="71" y="83"/>
                      <a:pt x="69" y="83"/>
                      <a:pt x="68" y="82"/>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79" name="Google Shape;1879;p86"/>
              <p:cNvSpPr/>
              <p:nvPr/>
            </p:nvSpPr>
            <p:spPr>
              <a:xfrm>
                <a:off x="3751" y="1160"/>
                <a:ext cx="131" cy="215"/>
              </a:xfrm>
              <a:custGeom>
                <a:avLst/>
                <a:gdLst/>
                <a:ahLst/>
                <a:cxnLst/>
                <a:rect l="l" t="t" r="r" b="b"/>
                <a:pathLst>
                  <a:path w="74" h="121" extrusionOk="0">
                    <a:moveTo>
                      <a:pt x="74" y="43"/>
                    </a:moveTo>
                    <a:cubicBezTo>
                      <a:pt x="74" y="115"/>
                      <a:pt x="74" y="115"/>
                      <a:pt x="74" y="115"/>
                    </a:cubicBezTo>
                    <a:cubicBezTo>
                      <a:pt x="74" y="119"/>
                      <a:pt x="70" y="121"/>
                      <a:pt x="67" y="119"/>
                    </a:cubicBezTo>
                    <a:cubicBezTo>
                      <a:pt x="3" y="82"/>
                      <a:pt x="3" y="82"/>
                      <a:pt x="3" y="82"/>
                    </a:cubicBezTo>
                    <a:cubicBezTo>
                      <a:pt x="1" y="81"/>
                      <a:pt x="0" y="80"/>
                      <a:pt x="0" y="78"/>
                    </a:cubicBezTo>
                    <a:cubicBezTo>
                      <a:pt x="0" y="6"/>
                      <a:pt x="0" y="6"/>
                      <a:pt x="0" y="6"/>
                    </a:cubicBezTo>
                    <a:cubicBezTo>
                      <a:pt x="0" y="2"/>
                      <a:pt x="4" y="0"/>
                      <a:pt x="7" y="2"/>
                    </a:cubicBezTo>
                    <a:cubicBezTo>
                      <a:pt x="72" y="39"/>
                      <a:pt x="72" y="39"/>
                      <a:pt x="72" y="39"/>
                    </a:cubicBezTo>
                    <a:cubicBezTo>
                      <a:pt x="73" y="40"/>
                      <a:pt x="74" y="41"/>
                      <a:pt x="74" y="43"/>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80" name="Google Shape;1880;p86"/>
              <p:cNvSpPr/>
              <p:nvPr/>
            </p:nvSpPr>
            <p:spPr>
              <a:xfrm>
                <a:off x="3893" y="1418"/>
                <a:ext cx="129" cy="217"/>
              </a:xfrm>
              <a:custGeom>
                <a:avLst/>
                <a:gdLst/>
                <a:ahLst/>
                <a:cxnLst/>
                <a:rect l="l" t="t" r="r" b="b"/>
                <a:pathLst>
                  <a:path w="72" h="122" extrusionOk="0">
                    <a:moveTo>
                      <a:pt x="72" y="42"/>
                    </a:moveTo>
                    <a:cubicBezTo>
                      <a:pt x="72" y="116"/>
                      <a:pt x="72" y="116"/>
                      <a:pt x="72" y="116"/>
                    </a:cubicBezTo>
                    <a:cubicBezTo>
                      <a:pt x="72" y="119"/>
                      <a:pt x="68" y="122"/>
                      <a:pt x="65" y="120"/>
                    </a:cubicBezTo>
                    <a:cubicBezTo>
                      <a:pt x="3" y="84"/>
                      <a:pt x="3" y="84"/>
                      <a:pt x="3" y="84"/>
                    </a:cubicBezTo>
                    <a:cubicBezTo>
                      <a:pt x="1" y="83"/>
                      <a:pt x="0" y="82"/>
                      <a:pt x="0" y="80"/>
                    </a:cubicBezTo>
                    <a:cubicBezTo>
                      <a:pt x="0" y="6"/>
                      <a:pt x="0" y="6"/>
                      <a:pt x="0" y="6"/>
                    </a:cubicBezTo>
                    <a:cubicBezTo>
                      <a:pt x="0" y="2"/>
                      <a:pt x="4" y="0"/>
                      <a:pt x="8" y="1"/>
                    </a:cubicBezTo>
                    <a:cubicBezTo>
                      <a:pt x="70" y="37"/>
                      <a:pt x="70" y="37"/>
                      <a:pt x="70" y="37"/>
                    </a:cubicBezTo>
                    <a:cubicBezTo>
                      <a:pt x="71" y="38"/>
                      <a:pt x="72" y="40"/>
                      <a:pt x="72" y="42"/>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81" name="Google Shape;1881;p86"/>
              <p:cNvSpPr/>
              <p:nvPr/>
            </p:nvSpPr>
            <p:spPr>
              <a:xfrm>
                <a:off x="4039" y="1418"/>
                <a:ext cx="128" cy="219"/>
              </a:xfrm>
              <a:custGeom>
                <a:avLst/>
                <a:gdLst/>
                <a:ahLst/>
                <a:cxnLst/>
                <a:rect l="l" t="t" r="r" b="b"/>
                <a:pathLst>
                  <a:path w="72" h="123" extrusionOk="0">
                    <a:moveTo>
                      <a:pt x="2" y="38"/>
                    </a:moveTo>
                    <a:cubicBezTo>
                      <a:pt x="65" y="2"/>
                      <a:pt x="65" y="2"/>
                      <a:pt x="65" y="2"/>
                    </a:cubicBezTo>
                    <a:cubicBezTo>
                      <a:pt x="68" y="0"/>
                      <a:pt x="72" y="3"/>
                      <a:pt x="72" y="6"/>
                    </a:cubicBezTo>
                    <a:cubicBezTo>
                      <a:pt x="72" y="81"/>
                      <a:pt x="72" y="81"/>
                      <a:pt x="72" y="81"/>
                    </a:cubicBezTo>
                    <a:cubicBezTo>
                      <a:pt x="72" y="82"/>
                      <a:pt x="71" y="84"/>
                      <a:pt x="69" y="85"/>
                    </a:cubicBezTo>
                    <a:cubicBezTo>
                      <a:pt x="7" y="121"/>
                      <a:pt x="7" y="121"/>
                      <a:pt x="7" y="121"/>
                    </a:cubicBezTo>
                    <a:cubicBezTo>
                      <a:pt x="4" y="123"/>
                      <a:pt x="0" y="120"/>
                      <a:pt x="0" y="117"/>
                    </a:cubicBezTo>
                    <a:cubicBezTo>
                      <a:pt x="0" y="42"/>
                      <a:pt x="0" y="42"/>
                      <a:pt x="0" y="42"/>
                    </a:cubicBezTo>
                    <a:cubicBezTo>
                      <a:pt x="0" y="41"/>
                      <a:pt x="1" y="39"/>
                      <a:pt x="2" y="38"/>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82" name="Google Shape;1882;p86"/>
              <p:cNvSpPr/>
              <p:nvPr/>
            </p:nvSpPr>
            <p:spPr>
              <a:xfrm>
                <a:off x="4183" y="1162"/>
                <a:ext cx="132" cy="215"/>
              </a:xfrm>
              <a:custGeom>
                <a:avLst/>
                <a:gdLst/>
                <a:ahLst/>
                <a:cxnLst/>
                <a:rect l="l" t="t" r="r" b="b"/>
                <a:pathLst>
                  <a:path w="74" h="121" extrusionOk="0">
                    <a:moveTo>
                      <a:pt x="2" y="39"/>
                    </a:moveTo>
                    <a:cubicBezTo>
                      <a:pt x="67" y="2"/>
                      <a:pt x="67" y="2"/>
                      <a:pt x="67" y="2"/>
                    </a:cubicBezTo>
                    <a:cubicBezTo>
                      <a:pt x="70" y="0"/>
                      <a:pt x="74" y="2"/>
                      <a:pt x="74" y="6"/>
                    </a:cubicBezTo>
                    <a:cubicBezTo>
                      <a:pt x="74" y="78"/>
                      <a:pt x="74" y="78"/>
                      <a:pt x="74" y="78"/>
                    </a:cubicBezTo>
                    <a:cubicBezTo>
                      <a:pt x="74" y="80"/>
                      <a:pt x="73" y="81"/>
                      <a:pt x="71" y="82"/>
                    </a:cubicBezTo>
                    <a:cubicBezTo>
                      <a:pt x="7" y="119"/>
                      <a:pt x="7" y="119"/>
                      <a:pt x="7" y="119"/>
                    </a:cubicBezTo>
                    <a:cubicBezTo>
                      <a:pt x="4" y="121"/>
                      <a:pt x="0" y="119"/>
                      <a:pt x="0" y="115"/>
                    </a:cubicBezTo>
                    <a:cubicBezTo>
                      <a:pt x="0" y="43"/>
                      <a:pt x="0" y="43"/>
                      <a:pt x="0" y="43"/>
                    </a:cubicBezTo>
                    <a:cubicBezTo>
                      <a:pt x="0" y="41"/>
                      <a:pt x="1" y="40"/>
                      <a:pt x="2" y="3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83" name="Google Shape;1883;p86"/>
              <p:cNvSpPr/>
              <p:nvPr/>
            </p:nvSpPr>
            <p:spPr>
              <a:xfrm>
                <a:off x="3906" y="987"/>
                <a:ext cx="249" cy="149"/>
              </a:xfrm>
              <a:custGeom>
                <a:avLst/>
                <a:gdLst/>
                <a:ahLst/>
                <a:cxnLst/>
                <a:rect l="l" t="t" r="r" b="b"/>
                <a:pathLst>
                  <a:path w="140" h="84" extrusionOk="0">
                    <a:moveTo>
                      <a:pt x="137" y="47"/>
                    </a:moveTo>
                    <a:cubicBezTo>
                      <a:pt x="72" y="84"/>
                      <a:pt x="72" y="84"/>
                      <a:pt x="72" y="84"/>
                    </a:cubicBezTo>
                    <a:cubicBezTo>
                      <a:pt x="71" y="84"/>
                      <a:pt x="69" y="84"/>
                      <a:pt x="68" y="84"/>
                    </a:cubicBezTo>
                    <a:cubicBezTo>
                      <a:pt x="3" y="47"/>
                      <a:pt x="3" y="47"/>
                      <a:pt x="3" y="47"/>
                    </a:cubicBezTo>
                    <a:cubicBezTo>
                      <a:pt x="0" y="45"/>
                      <a:pt x="0" y="40"/>
                      <a:pt x="3" y="38"/>
                    </a:cubicBezTo>
                    <a:cubicBezTo>
                      <a:pt x="68" y="1"/>
                      <a:pt x="68" y="1"/>
                      <a:pt x="68" y="1"/>
                    </a:cubicBezTo>
                    <a:cubicBezTo>
                      <a:pt x="69" y="0"/>
                      <a:pt x="71" y="0"/>
                      <a:pt x="72" y="1"/>
                    </a:cubicBezTo>
                    <a:cubicBezTo>
                      <a:pt x="137" y="38"/>
                      <a:pt x="137" y="38"/>
                      <a:pt x="137" y="38"/>
                    </a:cubicBezTo>
                    <a:cubicBezTo>
                      <a:pt x="140" y="40"/>
                      <a:pt x="140" y="45"/>
                      <a:pt x="137" y="4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84" name="Google Shape;1884;p86"/>
              <p:cNvSpPr/>
              <p:nvPr/>
            </p:nvSpPr>
            <p:spPr>
              <a:xfrm>
                <a:off x="3748" y="1321"/>
                <a:ext cx="131" cy="220"/>
              </a:xfrm>
              <a:custGeom>
                <a:avLst/>
                <a:gdLst/>
                <a:ahLst/>
                <a:cxnLst/>
                <a:rect l="l" t="t" r="r" b="b"/>
                <a:pathLst>
                  <a:path w="74" h="124" extrusionOk="0">
                    <a:moveTo>
                      <a:pt x="7" y="2"/>
                    </a:moveTo>
                    <a:cubicBezTo>
                      <a:pt x="71" y="39"/>
                      <a:pt x="71" y="39"/>
                      <a:pt x="71" y="39"/>
                    </a:cubicBezTo>
                    <a:cubicBezTo>
                      <a:pt x="73" y="40"/>
                      <a:pt x="74" y="42"/>
                      <a:pt x="74" y="44"/>
                    </a:cubicBezTo>
                    <a:cubicBezTo>
                      <a:pt x="74" y="118"/>
                      <a:pt x="74" y="118"/>
                      <a:pt x="74" y="118"/>
                    </a:cubicBezTo>
                    <a:cubicBezTo>
                      <a:pt x="74" y="122"/>
                      <a:pt x="69" y="124"/>
                      <a:pt x="66" y="122"/>
                    </a:cubicBezTo>
                    <a:cubicBezTo>
                      <a:pt x="2" y="85"/>
                      <a:pt x="2" y="85"/>
                      <a:pt x="2" y="85"/>
                    </a:cubicBezTo>
                    <a:cubicBezTo>
                      <a:pt x="1" y="84"/>
                      <a:pt x="0" y="82"/>
                      <a:pt x="0" y="81"/>
                    </a:cubicBezTo>
                    <a:cubicBezTo>
                      <a:pt x="0" y="7"/>
                      <a:pt x="0" y="7"/>
                      <a:pt x="0" y="7"/>
                    </a:cubicBezTo>
                    <a:cubicBezTo>
                      <a:pt x="0" y="3"/>
                      <a:pt x="4" y="0"/>
                      <a:pt x="7" y="2"/>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85" name="Google Shape;1885;p86"/>
              <p:cNvSpPr/>
              <p:nvPr/>
            </p:nvSpPr>
            <p:spPr>
              <a:xfrm>
                <a:off x="4183" y="1326"/>
                <a:ext cx="132" cy="220"/>
              </a:xfrm>
              <a:custGeom>
                <a:avLst/>
                <a:gdLst/>
                <a:ahLst/>
                <a:cxnLst/>
                <a:rect l="l" t="t" r="r" b="b"/>
                <a:pathLst>
                  <a:path w="74" h="124" extrusionOk="0">
                    <a:moveTo>
                      <a:pt x="0" y="118"/>
                    </a:moveTo>
                    <a:cubicBezTo>
                      <a:pt x="0" y="44"/>
                      <a:pt x="0" y="44"/>
                      <a:pt x="0" y="44"/>
                    </a:cubicBezTo>
                    <a:cubicBezTo>
                      <a:pt x="0" y="42"/>
                      <a:pt x="1" y="40"/>
                      <a:pt x="3" y="39"/>
                    </a:cubicBezTo>
                    <a:cubicBezTo>
                      <a:pt x="67" y="2"/>
                      <a:pt x="67" y="2"/>
                      <a:pt x="67" y="2"/>
                    </a:cubicBezTo>
                    <a:cubicBezTo>
                      <a:pt x="70" y="0"/>
                      <a:pt x="74" y="3"/>
                      <a:pt x="74" y="6"/>
                    </a:cubicBezTo>
                    <a:cubicBezTo>
                      <a:pt x="74" y="81"/>
                      <a:pt x="74" y="81"/>
                      <a:pt x="74" y="81"/>
                    </a:cubicBezTo>
                    <a:cubicBezTo>
                      <a:pt x="74" y="82"/>
                      <a:pt x="73" y="84"/>
                      <a:pt x="72" y="85"/>
                    </a:cubicBezTo>
                    <a:cubicBezTo>
                      <a:pt x="8" y="122"/>
                      <a:pt x="8" y="122"/>
                      <a:pt x="8" y="122"/>
                    </a:cubicBezTo>
                    <a:cubicBezTo>
                      <a:pt x="4" y="124"/>
                      <a:pt x="0" y="121"/>
                      <a:pt x="0" y="118"/>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grpSp>
        <p:nvGrpSpPr>
          <p:cNvPr id="1886" name="Google Shape;1886;p86"/>
          <p:cNvGrpSpPr/>
          <p:nvPr/>
        </p:nvGrpSpPr>
        <p:grpSpPr>
          <a:xfrm>
            <a:off x="4423766" y="2571142"/>
            <a:ext cx="256354" cy="307182"/>
            <a:chOff x="6755606" y="3586164"/>
            <a:chExt cx="552450" cy="661987"/>
          </a:xfrm>
        </p:grpSpPr>
        <p:sp>
          <p:nvSpPr>
            <p:cNvPr id="1887" name="Google Shape;1887;p86"/>
            <p:cNvSpPr/>
            <p:nvPr/>
          </p:nvSpPr>
          <p:spPr>
            <a:xfrm>
              <a:off x="6755606" y="3586164"/>
              <a:ext cx="552450" cy="661987"/>
            </a:xfrm>
            <a:custGeom>
              <a:avLst/>
              <a:gdLst/>
              <a:ahLst/>
              <a:cxnLst/>
              <a:rect l="l" t="t" r="r" b="b"/>
              <a:pathLst>
                <a:path w="552450" h="661987" extrusionOk="0">
                  <a:moveTo>
                    <a:pt x="273844" y="0"/>
                  </a:moveTo>
                  <a:lnTo>
                    <a:pt x="0" y="164306"/>
                  </a:lnTo>
                  <a:lnTo>
                    <a:pt x="0" y="485775"/>
                  </a:lnTo>
                  <a:lnTo>
                    <a:pt x="283369" y="661987"/>
                  </a:lnTo>
                  <a:lnTo>
                    <a:pt x="552450" y="497681"/>
                  </a:lnTo>
                  <a:cubicBezTo>
                    <a:pt x="551656" y="388144"/>
                    <a:pt x="550863" y="278606"/>
                    <a:pt x="550069" y="169069"/>
                  </a:cubicBezTo>
                  <a:lnTo>
                    <a:pt x="273844" y="0"/>
                  </a:lnTo>
                  <a:close/>
                </a:path>
              </a:pathLst>
            </a:custGeom>
            <a:solidFill>
              <a:srgbClr val="1583B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1888" name="Google Shape;1888;p86"/>
            <p:cNvGrpSpPr/>
            <p:nvPr/>
          </p:nvGrpSpPr>
          <p:grpSpPr>
            <a:xfrm>
              <a:off x="6783603" y="3629540"/>
              <a:ext cx="498766" cy="571777"/>
              <a:chOff x="3748" y="987"/>
              <a:chExt cx="567" cy="650"/>
            </a:xfrm>
          </p:grpSpPr>
          <p:sp>
            <p:nvSpPr>
              <p:cNvPr id="1889" name="Google Shape;1889;p86"/>
              <p:cNvSpPr/>
              <p:nvPr/>
            </p:nvSpPr>
            <p:spPr>
              <a:xfrm>
                <a:off x="3909" y="1326"/>
                <a:ext cx="242" cy="145"/>
              </a:xfrm>
              <a:custGeom>
                <a:avLst/>
                <a:gdLst/>
                <a:ahLst/>
                <a:cxnLst/>
                <a:rect l="l" t="t" r="r" b="b"/>
                <a:pathLst>
                  <a:path w="136" h="82" extrusionOk="0">
                    <a:moveTo>
                      <a:pt x="66" y="81"/>
                    </a:moveTo>
                    <a:cubicBezTo>
                      <a:pt x="3" y="45"/>
                      <a:pt x="3" y="45"/>
                      <a:pt x="3" y="45"/>
                    </a:cubicBezTo>
                    <a:cubicBezTo>
                      <a:pt x="0" y="43"/>
                      <a:pt x="0" y="38"/>
                      <a:pt x="3" y="36"/>
                    </a:cubicBezTo>
                    <a:cubicBezTo>
                      <a:pt x="66" y="0"/>
                      <a:pt x="66" y="0"/>
                      <a:pt x="66" y="0"/>
                    </a:cubicBezTo>
                    <a:cubicBezTo>
                      <a:pt x="67" y="0"/>
                      <a:pt x="69" y="0"/>
                      <a:pt x="70" y="0"/>
                    </a:cubicBezTo>
                    <a:cubicBezTo>
                      <a:pt x="133" y="36"/>
                      <a:pt x="133" y="36"/>
                      <a:pt x="133" y="36"/>
                    </a:cubicBezTo>
                    <a:cubicBezTo>
                      <a:pt x="136" y="38"/>
                      <a:pt x="136" y="43"/>
                      <a:pt x="133" y="45"/>
                    </a:cubicBezTo>
                    <a:cubicBezTo>
                      <a:pt x="70" y="81"/>
                      <a:pt x="70" y="81"/>
                      <a:pt x="70" y="81"/>
                    </a:cubicBezTo>
                    <a:cubicBezTo>
                      <a:pt x="69" y="82"/>
                      <a:pt x="67" y="82"/>
                      <a:pt x="66" y="81"/>
                    </a:cubicBezTo>
                    <a:close/>
                  </a:path>
                </a:pathLst>
              </a:custGeom>
              <a:solidFill>
                <a:srgbClr val="A7E1F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90" name="Google Shape;1890;p86"/>
              <p:cNvSpPr/>
              <p:nvPr/>
            </p:nvSpPr>
            <p:spPr>
              <a:xfrm>
                <a:off x="3895" y="1221"/>
                <a:ext cx="1" cy="1"/>
              </a:xfrm>
              <a:prstGeom prst="rect">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91" name="Google Shape;1891;p86"/>
              <p:cNvSpPr/>
              <p:nvPr/>
            </p:nvSpPr>
            <p:spPr>
              <a:xfrm>
                <a:off x="3896" y="1166"/>
                <a:ext cx="128" cy="214"/>
              </a:xfrm>
              <a:custGeom>
                <a:avLst/>
                <a:gdLst/>
                <a:ahLst/>
                <a:cxnLst/>
                <a:rect l="l" t="t" r="r" b="b"/>
                <a:pathLst>
                  <a:path w="72" h="120" extrusionOk="0">
                    <a:moveTo>
                      <a:pt x="2" y="38"/>
                    </a:moveTo>
                    <a:cubicBezTo>
                      <a:pt x="65" y="2"/>
                      <a:pt x="65" y="2"/>
                      <a:pt x="65" y="2"/>
                    </a:cubicBezTo>
                    <a:cubicBezTo>
                      <a:pt x="68" y="0"/>
                      <a:pt x="72" y="3"/>
                      <a:pt x="72" y="6"/>
                    </a:cubicBezTo>
                    <a:cubicBezTo>
                      <a:pt x="72" y="78"/>
                      <a:pt x="72" y="78"/>
                      <a:pt x="72" y="78"/>
                    </a:cubicBezTo>
                    <a:cubicBezTo>
                      <a:pt x="72" y="80"/>
                      <a:pt x="71" y="81"/>
                      <a:pt x="70" y="82"/>
                    </a:cubicBezTo>
                    <a:cubicBezTo>
                      <a:pt x="7" y="118"/>
                      <a:pt x="7" y="118"/>
                      <a:pt x="7" y="118"/>
                    </a:cubicBezTo>
                    <a:cubicBezTo>
                      <a:pt x="4" y="120"/>
                      <a:pt x="0" y="117"/>
                      <a:pt x="0" y="113"/>
                    </a:cubicBezTo>
                    <a:cubicBezTo>
                      <a:pt x="0" y="42"/>
                      <a:pt x="0" y="42"/>
                      <a:pt x="0" y="42"/>
                    </a:cubicBezTo>
                    <a:cubicBezTo>
                      <a:pt x="0" y="40"/>
                      <a:pt x="1" y="39"/>
                      <a:pt x="2" y="38"/>
                    </a:cubicBezTo>
                    <a:close/>
                  </a:path>
                </a:pathLst>
              </a:custGeom>
              <a:solidFill>
                <a:srgbClr val="A7E1F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92" name="Google Shape;1892;p86"/>
              <p:cNvSpPr/>
              <p:nvPr/>
            </p:nvSpPr>
            <p:spPr>
              <a:xfrm>
                <a:off x="4041" y="1167"/>
                <a:ext cx="128" cy="214"/>
              </a:xfrm>
              <a:custGeom>
                <a:avLst/>
                <a:gdLst/>
                <a:ahLst/>
                <a:cxnLst/>
                <a:rect l="l" t="t" r="r" b="b"/>
                <a:pathLst>
                  <a:path w="72" h="120" extrusionOk="0">
                    <a:moveTo>
                      <a:pt x="0" y="78"/>
                    </a:moveTo>
                    <a:cubicBezTo>
                      <a:pt x="0" y="6"/>
                      <a:pt x="0" y="6"/>
                      <a:pt x="0" y="6"/>
                    </a:cubicBezTo>
                    <a:cubicBezTo>
                      <a:pt x="0" y="2"/>
                      <a:pt x="4" y="0"/>
                      <a:pt x="7" y="2"/>
                    </a:cubicBezTo>
                    <a:cubicBezTo>
                      <a:pt x="70" y="38"/>
                      <a:pt x="70" y="38"/>
                      <a:pt x="70" y="38"/>
                    </a:cubicBezTo>
                    <a:cubicBezTo>
                      <a:pt x="71" y="39"/>
                      <a:pt x="72" y="40"/>
                      <a:pt x="72" y="42"/>
                    </a:cubicBezTo>
                    <a:cubicBezTo>
                      <a:pt x="72" y="114"/>
                      <a:pt x="72" y="114"/>
                      <a:pt x="72" y="114"/>
                    </a:cubicBezTo>
                    <a:cubicBezTo>
                      <a:pt x="72" y="117"/>
                      <a:pt x="68" y="120"/>
                      <a:pt x="65" y="118"/>
                    </a:cubicBezTo>
                    <a:cubicBezTo>
                      <a:pt x="2" y="82"/>
                      <a:pt x="2" y="82"/>
                      <a:pt x="2" y="82"/>
                    </a:cubicBezTo>
                    <a:cubicBezTo>
                      <a:pt x="1" y="81"/>
                      <a:pt x="0" y="80"/>
                      <a:pt x="0" y="78"/>
                    </a:cubicBezTo>
                    <a:close/>
                  </a:path>
                </a:pathLst>
              </a:custGeom>
              <a:solidFill>
                <a:srgbClr val="A7E1F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93" name="Google Shape;1893;p86"/>
              <p:cNvSpPr/>
              <p:nvPr/>
            </p:nvSpPr>
            <p:spPr>
              <a:xfrm>
                <a:off x="4051" y="1074"/>
                <a:ext cx="245" cy="147"/>
              </a:xfrm>
              <a:custGeom>
                <a:avLst/>
                <a:gdLst/>
                <a:ahLst/>
                <a:cxnLst/>
                <a:rect l="l" t="t" r="r" b="b"/>
                <a:pathLst>
                  <a:path w="138" h="83" extrusionOk="0">
                    <a:moveTo>
                      <a:pt x="65" y="82"/>
                    </a:moveTo>
                    <a:cubicBezTo>
                      <a:pt x="3" y="47"/>
                      <a:pt x="3" y="47"/>
                      <a:pt x="3" y="47"/>
                    </a:cubicBezTo>
                    <a:cubicBezTo>
                      <a:pt x="0" y="45"/>
                      <a:pt x="0" y="40"/>
                      <a:pt x="3" y="38"/>
                    </a:cubicBezTo>
                    <a:cubicBezTo>
                      <a:pt x="68" y="1"/>
                      <a:pt x="68" y="1"/>
                      <a:pt x="68" y="1"/>
                    </a:cubicBezTo>
                    <a:cubicBezTo>
                      <a:pt x="69" y="0"/>
                      <a:pt x="71" y="0"/>
                      <a:pt x="73" y="1"/>
                    </a:cubicBezTo>
                    <a:cubicBezTo>
                      <a:pt x="134" y="37"/>
                      <a:pt x="134" y="37"/>
                      <a:pt x="134" y="37"/>
                    </a:cubicBezTo>
                    <a:cubicBezTo>
                      <a:pt x="138" y="39"/>
                      <a:pt x="138" y="43"/>
                      <a:pt x="134" y="45"/>
                    </a:cubicBezTo>
                    <a:cubicBezTo>
                      <a:pt x="70" y="82"/>
                      <a:pt x="70" y="82"/>
                      <a:pt x="70" y="82"/>
                    </a:cubicBezTo>
                    <a:cubicBezTo>
                      <a:pt x="69" y="83"/>
                      <a:pt x="67" y="83"/>
                      <a:pt x="65" y="82"/>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94" name="Google Shape;1894;p86"/>
              <p:cNvSpPr/>
              <p:nvPr/>
            </p:nvSpPr>
            <p:spPr>
              <a:xfrm>
                <a:off x="3765" y="1071"/>
                <a:ext cx="245" cy="147"/>
              </a:xfrm>
              <a:custGeom>
                <a:avLst/>
                <a:gdLst/>
                <a:ahLst/>
                <a:cxnLst/>
                <a:rect l="l" t="t" r="r" b="b"/>
                <a:pathLst>
                  <a:path w="138" h="83" extrusionOk="0">
                    <a:moveTo>
                      <a:pt x="68" y="82"/>
                    </a:moveTo>
                    <a:cubicBezTo>
                      <a:pt x="4" y="45"/>
                      <a:pt x="4" y="45"/>
                      <a:pt x="4" y="45"/>
                    </a:cubicBezTo>
                    <a:cubicBezTo>
                      <a:pt x="0" y="43"/>
                      <a:pt x="0" y="39"/>
                      <a:pt x="4" y="37"/>
                    </a:cubicBezTo>
                    <a:cubicBezTo>
                      <a:pt x="66" y="1"/>
                      <a:pt x="66" y="1"/>
                      <a:pt x="66" y="1"/>
                    </a:cubicBezTo>
                    <a:cubicBezTo>
                      <a:pt x="67" y="0"/>
                      <a:pt x="69" y="0"/>
                      <a:pt x="71" y="1"/>
                    </a:cubicBezTo>
                    <a:cubicBezTo>
                      <a:pt x="135" y="38"/>
                      <a:pt x="135" y="38"/>
                      <a:pt x="135" y="38"/>
                    </a:cubicBezTo>
                    <a:cubicBezTo>
                      <a:pt x="138" y="40"/>
                      <a:pt x="138" y="45"/>
                      <a:pt x="135" y="46"/>
                    </a:cubicBezTo>
                    <a:cubicBezTo>
                      <a:pt x="72" y="82"/>
                      <a:pt x="72" y="82"/>
                      <a:pt x="72" y="82"/>
                    </a:cubicBezTo>
                    <a:cubicBezTo>
                      <a:pt x="71" y="83"/>
                      <a:pt x="69" y="83"/>
                      <a:pt x="68" y="82"/>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95" name="Google Shape;1895;p86"/>
              <p:cNvSpPr/>
              <p:nvPr/>
            </p:nvSpPr>
            <p:spPr>
              <a:xfrm>
                <a:off x="3751" y="1160"/>
                <a:ext cx="131" cy="215"/>
              </a:xfrm>
              <a:custGeom>
                <a:avLst/>
                <a:gdLst/>
                <a:ahLst/>
                <a:cxnLst/>
                <a:rect l="l" t="t" r="r" b="b"/>
                <a:pathLst>
                  <a:path w="74" h="121" extrusionOk="0">
                    <a:moveTo>
                      <a:pt x="74" y="43"/>
                    </a:moveTo>
                    <a:cubicBezTo>
                      <a:pt x="74" y="115"/>
                      <a:pt x="74" y="115"/>
                      <a:pt x="74" y="115"/>
                    </a:cubicBezTo>
                    <a:cubicBezTo>
                      <a:pt x="74" y="119"/>
                      <a:pt x="70" y="121"/>
                      <a:pt x="67" y="119"/>
                    </a:cubicBezTo>
                    <a:cubicBezTo>
                      <a:pt x="3" y="82"/>
                      <a:pt x="3" y="82"/>
                      <a:pt x="3" y="82"/>
                    </a:cubicBezTo>
                    <a:cubicBezTo>
                      <a:pt x="1" y="81"/>
                      <a:pt x="0" y="80"/>
                      <a:pt x="0" y="78"/>
                    </a:cubicBezTo>
                    <a:cubicBezTo>
                      <a:pt x="0" y="6"/>
                      <a:pt x="0" y="6"/>
                      <a:pt x="0" y="6"/>
                    </a:cubicBezTo>
                    <a:cubicBezTo>
                      <a:pt x="0" y="2"/>
                      <a:pt x="4" y="0"/>
                      <a:pt x="7" y="2"/>
                    </a:cubicBezTo>
                    <a:cubicBezTo>
                      <a:pt x="72" y="39"/>
                      <a:pt x="72" y="39"/>
                      <a:pt x="72" y="39"/>
                    </a:cubicBezTo>
                    <a:cubicBezTo>
                      <a:pt x="73" y="40"/>
                      <a:pt x="74" y="41"/>
                      <a:pt x="74" y="43"/>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96" name="Google Shape;1896;p86"/>
              <p:cNvSpPr/>
              <p:nvPr/>
            </p:nvSpPr>
            <p:spPr>
              <a:xfrm>
                <a:off x="3893" y="1418"/>
                <a:ext cx="129" cy="217"/>
              </a:xfrm>
              <a:custGeom>
                <a:avLst/>
                <a:gdLst/>
                <a:ahLst/>
                <a:cxnLst/>
                <a:rect l="l" t="t" r="r" b="b"/>
                <a:pathLst>
                  <a:path w="72" h="122" extrusionOk="0">
                    <a:moveTo>
                      <a:pt x="72" y="42"/>
                    </a:moveTo>
                    <a:cubicBezTo>
                      <a:pt x="72" y="116"/>
                      <a:pt x="72" y="116"/>
                      <a:pt x="72" y="116"/>
                    </a:cubicBezTo>
                    <a:cubicBezTo>
                      <a:pt x="72" y="119"/>
                      <a:pt x="68" y="122"/>
                      <a:pt x="65" y="120"/>
                    </a:cubicBezTo>
                    <a:cubicBezTo>
                      <a:pt x="3" y="84"/>
                      <a:pt x="3" y="84"/>
                      <a:pt x="3" y="84"/>
                    </a:cubicBezTo>
                    <a:cubicBezTo>
                      <a:pt x="1" y="83"/>
                      <a:pt x="0" y="82"/>
                      <a:pt x="0" y="80"/>
                    </a:cubicBezTo>
                    <a:cubicBezTo>
                      <a:pt x="0" y="6"/>
                      <a:pt x="0" y="6"/>
                      <a:pt x="0" y="6"/>
                    </a:cubicBezTo>
                    <a:cubicBezTo>
                      <a:pt x="0" y="2"/>
                      <a:pt x="4" y="0"/>
                      <a:pt x="8" y="1"/>
                    </a:cubicBezTo>
                    <a:cubicBezTo>
                      <a:pt x="70" y="37"/>
                      <a:pt x="70" y="37"/>
                      <a:pt x="70" y="37"/>
                    </a:cubicBezTo>
                    <a:cubicBezTo>
                      <a:pt x="71" y="38"/>
                      <a:pt x="72" y="40"/>
                      <a:pt x="72" y="42"/>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97" name="Google Shape;1897;p86"/>
              <p:cNvSpPr/>
              <p:nvPr/>
            </p:nvSpPr>
            <p:spPr>
              <a:xfrm>
                <a:off x="4039" y="1418"/>
                <a:ext cx="128" cy="219"/>
              </a:xfrm>
              <a:custGeom>
                <a:avLst/>
                <a:gdLst/>
                <a:ahLst/>
                <a:cxnLst/>
                <a:rect l="l" t="t" r="r" b="b"/>
                <a:pathLst>
                  <a:path w="72" h="123" extrusionOk="0">
                    <a:moveTo>
                      <a:pt x="2" y="38"/>
                    </a:moveTo>
                    <a:cubicBezTo>
                      <a:pt x="65" y="2"/>
                      <a:pt x="65" y="2"/>
                      <a:pt x="65" y="2"/>
                    </a:cubicBezTo>
                    <a:cubicBezTo>
                      <a:pt x="68" y="0"/>
                      <a:pt x="72" y="3"/>
                      <a:pt x="72" y="6"/>
                    </a:cubicBezTo>
                    <a:cubicBezTo>
                      <a:pt x="72" y="81"/>
                      <a:pt x="72" y="81"/>
                      <a:pt x="72" y="81"/>
                    </a:cubicBezTo>
                    <a:cubicBezTo>
                      <a:pt x="72" y="82"/>
                      <a:pt x="71" y="84"/>
                      <a:pt x="69" y="85"/>
                    </a:cubicBezTo>
                    <a:cubicBezTo>
                      <a:pt x="7" y="121"/>
                      <a:pt x="7" y="121"/>
                      <a:pt x="7" y="121"/>
                    </a:cubicBezTo>
                    <a:cubicBezTo>
                      <a:pt x="4" y="123"/>
                      <a:pt x="0" y="120"/>
                      <a:pt x="0" y="117"/>
                    </a:cubicBezTo>
                    <a:cubicBezTo>
                      <a:pt x="0" y="42"/>
                      <a:pt x="0" y="42"/>
                      <a:pt x="0" y="42"/>
                    </a:cubicBezTo>
                    <a:cubicBezTo>
                      <a:pt x="0" y="41"/>
                      <a:pt x="1" y="39"/>
                      <a:pt x="2" y="38"/>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98" name="Google Shape;1898;p86"/>
              <p:cNvSpPr/>
              <p:nvPr/>
            </p:nvSpPr>
            <p:spPr>
              <a:xfrm>
                <a:off x="4183" y="1162"/>
                <a:ext cx="132" cy="215"/>
              </a:xfrm>
              <a:custGeom>
                <a:avLst/>
                <a:gdLst/>
                <a:ahLst/>
                <a:cxnLst/>
                <a:rect l="l" t="t" r="r" b="b"/>
                <a:pathLst>
                  <a:path w="74" h="121" extrusionOk="0">
                    <a:moveTo>
                      <a:pt x="2" y="39"/>
                    </a:moveTo>
                    <a:cubicBezTo>
                      <a:pt x="67" y="2"/>
                      <a:pt x="67" y="2"/>
                      <a:pt x="67" y="2"/>
                    </a:cubicBezTo>
                    <a:cubicBezTo>
                      <a:pt x="70" y="0"/>
                      <a:pt x="74" y="2"/>
                      <a:pt x="74" y="6"/>
                    </a:cubicBezTo>
                    <a:cubicBezTo>
                      <a:pt x="74" y="78"/>
                      <a:pt x="74" y="78"/>
                      <a:pt x="74" y="78"/>
                    </a:cubicBezTo>
                    <a:cubicBezTo>
                      <a:pt x="74" y="80"/>
                      <a:pt x="73" y="81"/>
                      <a:pt x="71" y="82"/>
                    </a:cubicBezTo>
                    <a:cubicBezTo>
                      <a:pt x="7" y="119"/>
                      <a:pt x="7" y="119"/>
                      <a:pt x="7" y="119"/>
                    </a:cubicBezTo>
                    <a:cubicBezTo>
                      <a:pt x="4" y="121"/>
                      <a:pt x="0" y="119"/>
                      <a:pt x="0" y="115"/>
                    </a:cubicBezTo>
                    <a:cubicBezTo>
                      <a:pt x="0" y="43"/>
                      <a:pt x="0" y="43"/>
                      <a:pt x="0" y="43"/>
                    </a:cubicBezTo>
                    <a:cubicBezTo>
                      <a:pt x="0" y="41"/>
                      <a:pt x="1" y="40"/>
                      <a:pt x="2" y="3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99" name="Google Shape;1899;p86"/>
              <p:cNvSpPr/>
              <p:nvPr/>
            </p:nvSpPr>
            <p:spPr>
              <a:xfrm>
                <a:off x="3906" y="987"/>
                <a:ext cx="249" cy="149"/>
              </a:xfrm>
              <a:custGeom>
                <a:avLst/>
                <a:gdLst/>
                <a:ahLst/>
                <a:cxnLst/>
                <a:rect l="l" t="t" r="r" b="b"/>
                <a:pathLst>
                  <a:path w="140" h="84" extrusionOk="0">
                    <a:moveTo>
                      <a:pt x="137" y="47"/>
                    </a:moveTo>
                    <a:cubicBezTo>
                      <a:pt x="72" y="84"/>
                      <a:pt x="72" y="84"/>
                      <a:pt x="72" y="84"/>
                    </a:cubicBezTo>
                    <a:cubicBezTo>
                      <a:pt x="71" y="84"/>
                      <a:pt x="69" y="84"/>
                      <a:pt x="68" y="84"/>
                    </a:cubicBezTo>
                    <a:cubicBezTo>
                      <a:pt x="3" y="47"/>
                      <a:pt x="3" y="47"/>
                      <a:pt x="3" y="47"/>
                    </a:cubicBezTo>
                    <a:cubicBezTo>
                      <a:pt x="0" y="45"/>
                      <a:pt x="0" y="40"/>
                      <a:pt x="3" y="38"/>
                    </a:cubicBezTo>
                    <a:cubicBezTo>
                      <a:pt x="68" y="1"/>
                      <a:pt x="68" y="1"/>
                      <a:pt x="68" y="1"/>
                    </a:cubicBezTo>
                    <a:cubicBezTo>
                      <a:pt x="69" y="0"/>
                      <a:pt x="71" y="0"/>
                      <a:pt x="72" y="1"/>
                    </a:cubicBezTo>
                    <a:cubicBezTo>
                      <a:pt x="137" y="38"/>
                      <a:pt x="137" y="38"/>
                      <a:pt x="137" y="38"/>
                    </a:cubicBezTo>
                    <a:cubicBezTo>
                      <a:pt x="140" y="40"/>
                      <a:pt x="140" y="45"/>
                      <a:pt x="137" y="4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00" name="Google Shape;1900;p86"/>
              <p:cNvSpPr/>
              <p:nvPr/>
            </p:nvSpPr>
            <p:spPr>
              <a:xfrm>
                <a:off x="3748" y="1321"/>
                <a:ext cx="131" cy="220"/>
              </a:xfrm>
              <a:custGeom>
                <a:avLst/>
                <a:gdLst/>
                <a:ahLst/>
                <a:cxnLst/>
                <a:rect l="l" t="t" r="r" b="b"/>
                <a:pathLst>
                  <a:path w="74" h="124" extrusionOk="0">
                    <a:moveTo>
                      <a:pt x="7" y="2"/>
                    </a:moveTo>
                    <a:cubicBezTo>
                      <a:pt x="71" y="39"/>
                      <a:pt x="71" y="39"/>
                      <a:pt x="71" y="39"/>
                    </a:cubicBezTo>
                    <a:cubicBezTo>
                      <a:pt x="73" y="40"/>
                      <a:pt x="74" y="42"/>
                      <a:pt x="74" y="44"/>
                    </a:cubicBezTo>
                    <a:cubicBezTo>
                      <a:pt x="74" y="118"/>
                      <a:pt x="74" y="118"/>
                      <a:pt x="74" y="118"/>
                    </a:cubicBezTo>
                    <a:cubicBezTo>
                      <a:pt x="74" y="122"/>
                      <a:pt x="69" y="124"/>
                      <a:pt x="66" y="122"/>
                    </a:cubicBezTo>
                    <a:cubicBezTo>
                      <a:pt x="2" y="85"/>
                      <a:pt x="2" y="85"/>
                      <a:pt x="2" y="85"/>
                    </a:cubicBezTo>
                    <a:cubicBezTo>
                      <a:pt x="1" y="84"/>
                      <a:pt x="0" y="82"/>
                      <a:pt x="0" y="81"/>
                    </a:cubicBezTo>
                    <a:cubicBezTo>
                      <a:pt x="0" y="7"/>
                      <a:pt x="0" y="7"/>
                      <a:pt x="0" y="7"/>
                    </a:cubicBezTo>
                    <a:cubicBezTo>
                      <a:pt x="0" y="3"/>
                      <a:pt x="4" y="0"/>
                      <a:pt x="7" y="2"/>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01" name="Google Shape;1901;p86"/>
              <p:cNvSpPr/>
              <p:nvPr/>
            </p:nvSpPr>
            <p:spPr>
              <a:xfrm>
                <a:off x="4183" y="1326"/>
                <a:ext cx="132" cy="220"/>
              </a:xfrm>
              <a:custGeom>
                <a:avLst/>
                <a:gdLst/>
                <a:ahLst/>
                <a:cxnLst/>
                <a:rect l="l" t="t" r="r" b="b"/>
                <a:pathLst>
                  <a:path w="74" h="124" extrusionOk="0">
                    <a:moveTo>
                      <a:pt x="0" y="118"/>
                    </a:moveTo>
                    <a:cubicBezTo>
                      <a:pt x="0" y="44"/>
                      <a:pt x="0" y="44"/>
                      <a:pt x="0" y="44"/>
                    </a:cubicBezTo>
                    <a:cubicBezTo>
                      <a:pt x="0" y="42"/>
                      <a:pt x="1" y="40"/>
                      <a:pt x="3" y="39"/>
                    </a:cubicBezTo>
                    <a:cubicBezTo>
                      <a:pt x="67" y="2"/>
                      <a:pt x="67" y="2"/>
                      <a:pt x="67" y="2"/>
                    </a:cubicBezTo>
                    <a:cubicBezTo>
                      <a:pt x="70" y="0"/>
                      <a:pt x="74" y="3"/>
                      <a:pt x="74" y="6"/>
                    </a:cubicBezTo>
                    <a:cubicBezTo>
                      <a:pt x="74" y="81"/>
                      <a:pt x="74" y="81"/>
                      <a:pt x="74" y="81"/>
                    </a:cubicBezTo>
                    <a:cubicBezTo>
                      <a:pt x="74" y="82"/>
                      <a:pt x="73" y="84"/>
                      <a:pt x="72" y="85"/>
                    </a:cubicBezTo>
                    <a:cubicBezTo>
                      <a:pt x="8" y="122"/>
                      <a:pt x="8" y="122"/>
                      <a:pt x="8" y="122"/>
                    </a:cubicBezTo>
                    <a:cubicBezTo>
                      <a:pt x="4" y="124"/>
                      <a:pt x="0" y="121"/>
                      <a:pt x="0" y="118"/>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cxnSp>
        <p:nvCxnSpPr>
          <p:cNvPr id="1902" name="Google Shape;1902;p86"/>
          <p:cNvCxnSpPr/>
          <p:nvPr/>
        </p:nvCxnSpPr>
        <p:spPr>
          <a:xfrm>
            <a:off x="3280410" y="2723882"/>
            <a:ext cx="1091565" cy="0"/>
          </a:xfrm>
          <a:prstGeom prst="straightConnector1">
            <a:avLst/>
          </a:prstGeom>
          <a:noFill/>
          <a:ln w="19050" cap="sq" cmpd="sng">
            <a:solidFill>
              <a:srgbClr val="929292"/>
            </a:solidFill>
            <a:prstDash val="dash"/>
            <a:miter lim="800000"/>
            <a:headEnd type="none" w="sm" len="sm"/>
            <a:tailEnd type="triangle" w="med" len="med"/>
          </a:ln>
        </p:spPr>
      </p:cxnSp>
      <p:sp>
        <p:nvSpPr>
          <p:cNvPr id="1903" name="Google Shape;1903;p86"/>
          <p:cNvSpPr txBox="1"/>
          <p:nvPr/>
        </p:nvSpPr>
        <p:spPr>
          <a:xfrm>
            <a:off x="1885950" y="3899672"/>
            <a:ext cx="2506225" cy="738664"/>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b="1">
                <a:solidFill>
                  <a:schemeClr val="dk1"/>
                </a:solidFill>
                <a:latin typeface="Arial"/>
                <a:ea typeface="Arial"/>
                <a:cs typeface="Arial"/>
                <a:sym typeface="Arial"/>
              </a:rPr>
              <a:t>Storage optimization</a:t>
            </a:r>
            <a:endParaRPr sz="1100"/>
          </a:p>
          <a:p>
            <a:pPr marL="0" marR="0" lvl="0" indent="0" algn="ctr" rtl="0">
              <a:spcBef>
                <a:spcPts val="0"/>
              </a:spcBef>
              <a:spcAft>
                <a:spcPts val="0"/>
              </a:spcAft>
              <a:buNone/>
            </a:pPr>
            <a:br>
              <a:rPr lang="en" sz="900" b="0" i="0" u="none" strike="noStrike" cap="none">
                <a:solidFill>
                  <a:srgbClr val="5B5B5B"/>
                </a:solidFill>
                <a:latin typeface="Tahoma"/>
                <a:ea typeface="Tahoma"/>
                <a:cs typeface="Tahoma"/>
                <a:sym typeface="Tahoma"/>
              </a:rPr>
            </a:br>
            <a:r>
              <a:rPr lang="en" sz="800">
                <a:solidFill>
                  <a:srgbClr val="5B5B5B"/>
                </a:solidFill>
                <a:latin typeface="Arial"/>
                <a:ea typeface="Arial"/>
                <a:cs typeface="Arial"/>
                <a:sym typeface="Arial"/>
              </a:rPr>
              <a:t>Transparent discovery and storage optimization </a:t>
            </a:r>
            <a:br>
              <a:rPr lang="en" sz="800">
                <a:solidFill>
                  <a:srgbClr val="5B5B5B"/>
                </a:solidFill>
                <a:latin typeface="Arial"/>
                <a:ea typeface="Arial"/>
                <a:cs typeface="Arial"/>
                <a:sym typeface="Arial"/>
              </a:rPr>
            </a:br>
            <a:r>
              <a:rPr lang="en" sz="800">
                <a:solidFill>
                  <a:srgbClr val="5B5B5B"/>
                </a:solidFill>
                <a:latin typeface="Arial"/>
                <a:ea typeface="Arial"/>
                <a:cs typeface="Arial"/>
                <a:sym typeface="Arial"/>
              </a:rPr>
              <a:t>of repeated elements</a:t>
            </a:r>
            <a:endParaRPr sz="1100"/>
          </a:p>
        </p:txBody>
      </p:sp>
      <p:sp>
        <p:nvSpPr>
          <p:cNvPr id="1904" name="Google Shape;1904;p86"/>
          <p:cNvSpPr txBox="1"/>
          <p:nvPr/>
        </p:nvSpPr>
        <p:spPr>
          <a:xfrm>
            <a:off x="5250104" y="3899672"/>
            <a:ext cx="2516581" cy="78483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b="1">
                <a:solidFill>
                  <a:schemeClr val="dk1"/>
                </a:solidFill>
                <a:latin typeface="Arial"/>
                <a:ea typeface="Arial"/>
                <a:cs typeface="Arial"/>
                <a:sym typeface="Arial"/>
              </a:rPr>
              <a:t>Query optimization</a:t>
            </a:r>
            <a:endParaRPr sz="1100"/>
          </a:p>
          <a:p>
            <a:pPr marL="0" marR="0" lvl="0" indent="0" algn="ctr" rtl="0">
              <a:spcBef>
                <a:spcPts val="0"/>
              </a:spcBef>
              <a:spcAft>
                <a:spcPts val="0"/>
              </a:spcAft>
              <a:buNone/>
            </a:pPr>
            <a:br>
              <a:rPr lang="en" sz="1200" b="0" i="0" u="none" strike="noStrike" cap="none">
                <a:solidFill>
                  <a:srgbClr val="5B5B5B"/>
                </a:solidFill>
                <a:latin typeface="Tahoma"/>
                <a:ea typeface="Tahoma"/>
                <a:cs typeface="Tahoma"/>
                <a:sym typeface="Tahoma"/>
              </a:rPr>
            </a:br>
            <a:r>
              <a:rPr lang="en" sz="800">
                <a:solidFill>
                  <a:srgbClr val="5B5B5B"/>
                </a:solidFill>
                <a:latin typeface="Arial"/>
                <a:ea typeface="Arial"/>
                <a:cs typeface="Arial"/>
                <a:sym typeface="Arial"/>
              </a:rPr>
              <a:t>Full database optimization for queries </a:t>
            </a:r>
            <a:br>
              <a:rPr lang="en" sz="800">
                <a:solidFill>
                  <a:srgbClr val="5B5B5B"/>
                </a:solidFill>
                <a:latin typeface="Arial"/>
                <a:ea typeface="Arial"/>
                <a:cs typeface="Arial"/>
                <a:sym typeface="Arial"/>
              </a:rPr>
            </a:br>
            <a:r>
              <a:rPr lang="en" sz="800">
                <a:solidFill>
                  <a:srgbClr val="5B5B5B"/>
                </a:solidFill>
                <a:latin typeface="Arial"/>
                <a:ea typeface="Arial"/>
                <a:cs typeface="Arial"/>
                <a:sym typeface="Arial"/>
              </a:rPr>
              <a:t>on semi-structured data</a:t>
            </a:r>
            <a:endParaRPr sz="1100"/>
          </a:p>
        </p:txBody>
      </p:sp>
      <p:sp>
        <p:nvSpPr>
          <p:cNvPr id="1905" name="Google Shape;1905;p86"/>
          <p:cNvSpPr/>
          <p:nvPr/>
        </p:nvSpPr>
        <p:spPr>
          <a:xfrm>
            <a:off x="4332631" y="3246345"/>
            <a:ext cx="439513" cy="393333"/>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28575"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906" name="Google Shape;1906;p86"/>
          <p:cNvSpPr/>
          <p:nvPr/>
        </p:nvSpPr>
        <p:spPr>
          <a:xfrm>
            <a:off x="4332631" y="3338707"/>
            <a:ext cx="439513" cy="92362"/>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8575"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907" name="Google Shape;1907;p86"/>
          <p:cNvSpPr/>
          <p:nvPr/>
        </p:nvSpPr>
        <p:spPr>
          <a:xfrm>
            <a:off x="4332631" y="3442216"/>
            <a:ext cx="439513" cy="93953"/>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8575"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908" name="Google Shape;1908;p86"/>
          <p:cNvSpPr/>
          <p:nvPr/>
        </p:nvSpPr>
        <p:spPr>
          <a:xfrm>
            <a:off x="4332631" y="3152392"/>
            <a:ext cx="439514" cy="186315"/>
          </a:xfrm>
          <a:prstGeom prst="ellipse">
            <a:avLst/>
          </a:prstGeom>
          <a:solidFill>
            <a:schemeClr val="lt1"/>
          </a:solidFill>
          <a:ln w="28575"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aphicFrame>
        <p:nvGraphicFramePr>
          <p:cNvPr id="1909" name="Google Shape;1909;p86"/>
          <p:cNvGraphicFramePr/>
          <p:nvPr/>
        </p:nvGraphicFramePr>
        <p:xfrm>
          <a:off x="3993620" y="3137353"/>
          <a:ext cx="82500" cy="371350"/>
        </p:xfrm>
        <a:graphic>
          <a:graphicData uri="http://schemas.openxmlformats.org/drawingml/2006/table">
            <a:tbl>
              <a:tblPr>
                <a:noFill/>
                <a:tableStyleId>{A5AA8783-6D31-4C6C-A6EF-858789E95498}</a:tableStyleId>
              </a:tblPr>
              <a:tblGrid>
                <a:gridCol w="82500">
                  <a:extLst>
                    <a:ext uri="{9D8B030D-6E8A-4147-A177-3AD203B41FA5}">
                      <a16:colId xmlns:a16="http://schemas.microsoft.com/office/drawing/2014/main" val="20000"/>
                    </a:ext>
                  </a:extLst>
                </a:gridCol>
              </a:tblGrid>
              <a:tr h="70825">
                <a:tc>
                  <a:txBody>
                    <a:bodyPr/>
                    <a:lstStyle/>
                    <a:p>
                      <a:pPr marL="0" marR="0" lvl="0" indent="0" algn="l" rtl="0">
                        <a:spcBef>
                          <a:spcPts val="0"/>
                        </a:spcBef>
                        <a:spcAft>
                          <a:spcPts val="0"/>
                        </a:spcAft>
                        <a:buNone/>
                      </a:pPr>
                      <a:endParaRPr sz="300"/>
                    </a:p>
                  </a:txBody>
                  <a:tcPr marL="28550" marR="28550" marT="14275" marB="14275">
                    <a:lnL w="12700" cap="flat" cmpd="sng">
                      <a:solidFill>
                        <a:srgbClr val="1583B4"/>
                      </a:solidFill>
                      <a:prstDash val="solid"/>
                      <a:round/>
                      <a:headEnd type="none" w="sm" len="sm"/>
                      <a:tailEnd type="none" w="sm" len="sm"/>
                    </a:lnL>
                    <a:lnR w="12700" cap="flat" cmpd="sng">
                      <a:solidFill>
                        <a:srgbClr val="1583B4"/>
                      </a:solidFill>
                      <a:prstDash val="solid"/>
                      <a:round/>
                      <a:headEnd type="none" w="sm" len="sm"/>
                      <a:tailEnd type="none" w="sm" len="sm"/>
                    </a:lnR>
                    <a:lnT w="12700" cap="flat" cmpd="sng">
                      <a:solidFill>
                        <a:srgbClr val="1583B4"/>
                      </a:solidFill>
                      <a:prstDash val="solid"/>
                      <a:round/>
                      <a:headEnd type="none" w="sm" len="sm"/>
                      <a:tailEnd type="none" w="sm" len="sm"/>
                    </a:lnT>
                    <a:lnB w="12700" cap="flat" cmpd="sng">
                      <a:solidFill>
                        <a:srgbClr val="1583B4"/>
                      </a:solidFill>
                      <a:prstDash val="solid"/>
                      <a:round/>
                      <a:headEnd type="none" w="sm" len="sm"/>
                      <a:tailEnd type="none" w="sm" len="sm"/>
                    </a:lnB>
                    <a:solidFill>
                      <a:srgbClr val="7CD9F7">
                        <a:alpha val="80000"/>
                      </a:srgbClr>
                    </a:solidFill>
                  </a:tcPr>
                </a:tc>
                <a:extLst>
                  <a:ext uri="{0D108BD9-81ED-4DB2-BD59-A6C34878D82A}">
                    <a16:rowId xmlns:a16="http://schemas.microsoft.com/office/drawing/2014/main" val="10000"/>
                  </a:ext>
                </a:extLst>
              </a:tr>
              <a:tr h="70825">
                <a:tc>
                  <a:txBody>
                    <a:bodyPr/>
                    <a:lstStyle/>
                    <a:p>
                      <a:pPr marL="0" marR="0" lvl="0" indent="0" algn="l" rtl="0">
                        <a:spcBef>
                          <a:spcPts val="0"/>
                        </a:spcBef>
                        <a:spcAft>
                          <a:spcPts val="0"/>
                        </a:spcAft>
                        <a:buNone/>
                      </a:pPr>
                      <a:endParaRPr sz="300"/>
                    </a:p>
                  </a:txBody>
                  <a:tcPr marL="28550" marR="28550" marT="14275" marB="14275">
                    <a:lnL w="12700" cap="flat" cmpd="sng">
                      <a:solidFill>
                        <a:srgbClr val="1583B4"/>
                      </a:solidFill>
                      <a:prstDash val="solid"/>
                      <a:round/>
                      <a:headEnd type="none" w="sm" len="sm"/>
                      <a:tailEnd type="none" w="sm" len="sm"/>
                    </a:lnL>
                    <a:lnR w="12700" cap="flat" cmpd="sng">
                      <a:solidFill>
                        <a:srgbClr val="1583B4"/>
                      </a:solidFill>
                      <a:prstDash val="solid"/>
                      <a:round/>
                      <a:headEnd type="none" w="sm" len="sm"/>
                      <a:tailEnd type="none" w="sm" len="sm"/>
                    </a:lnR>
                    <a:lnT w="12700" cap="flat" cmpd="sng">
                      <a:solidFill>
                        <a:srgbClr val="1583B4"/>
                      </a:solidFill>
                      <a:prstDash val="solid"/>
                      <a:round/>
                      <a:headEnd type="none" w="sm" len="sm"/>
                      <a:tailEnd type="none" w="sm" len="sm"/>
                    </a:lnT>
                    <a:lnB w="12700" cap="flat" cmpd="sng">
                      <a:solidFill>
                        <a:srgbClr val="1583B4"/>
                      </a:solidFill>
                      <a:prstDash val="solid"/>
                      <a:round/>
                      <a:headEnd type="none" w="sm" len="sm"/>
                      <a:tailEnd type="none" w="sm" len="sm"/>
                    </a:lnB>
                    <a:solidFill>
                      <a:srgbClr val="7CD9F7">
                        <a:alpha val="80000"/>
                      </a:srgbClr>
                    </a:solidFill>
                  </a:tcPr>
                </a:tc>
                <a:extLst>
                  <a:ext uri="{0D108BD9-81ED-4DB2-BD59-A6C34878D82A}">
                    <a16:rowId xmlns:a16="http://schemas.microsoft.com/office/drawing/2014/main" val="10001"/>
                  </a:ext>
                </a:extLst>
              </a:tr>
              <a:tr h="70825">
                <a:tc>
                  <a:txBody>
                    <a:bodyPr/>
                    <a:lstStyle/>
                    <a:p>
                      <a:pPr marL="0" marR="0" lvl="0" indent="0" algn="l" rtl="0">
                        <a:spcBef>
                          <a:spcPts val="0"/>
                        </a:spcBef>
                        <a:spcAft>
                          <a:spcPts val="0"/>
                        </a:spcAft>
                        <a:buNone/>
                      </a:pPr>
                      <a:endParaRPr sz="300"/>
                    </a:p>
                  </a:txBody>
                  <a:tcPr marL="28550" marR="28550" marT="14275" marB="14275">
                    <a:lnL w="12700" cap="flat" cmpd="sng">
                      <a:solidFill>
                        <a:srgbClr val="1583B4"/>
                      </a:solidFill>
                      <a:prstDash val="solid"/>
                      <a:round/>
                      <a:headEnd type="none" w="sm" len="sm"/>
                      <a:tailEnd type="none" w="sm" len="sm"/>
                    </a:lnL>
                    <a:lnR w="12700" cap="flat" cmpd="sng">
                      <a:solidFill>
                        <a:srgbClr val="1583B4"/>
                      </a:solidFill>
                      <a:prstDash val="solid"/>
                      <a:round/>
                      <a:headEnd type="none" w="sm" len="sm"/>
                      <a:tailEnd type="none" w="sm" len="sm"/>
                    </a:lnR>
                    <a:lnT w="12700" cap="flat" cmpd="sng">
                      <a:solidFill>
                        <a:srgbClr val="1583B4"/>
                      </a:solidFill>
                      <a:prstDash val="solid"/>
                      <a:round/>
                      <a:headEnd type="none" w="sm" len="sm"/>
                      <a:tailEnd type="none" w="sm" len="sm"/>
                    </a:lnT>
                    <a:lnB w="12700" cap="flat" cmpd="sng">
                      <a:solidFill>
                        <a:srgbClr val="1583B4"/>
                      </a:solidFill>
                      <a:prstDash val="solid"/>
                      <a:round/>
                      <a:headEnd type="none" w="sm" len="sm"/>
                      <a:tailEnd type="none" w="sm" len="sm"/>
                    </a:lnB>
                    <a:solidFill>
                      <a:srgbClr val="7CD9F7">
                        <a:alpha val="80000"/>
                      </a:srgbClr>
                    </a:solidFill>
                  </a:tcPr>
                </a:tc>
                <a:extLst>
                  <a:ext uri="{0D108BD9-81ED-4DB2-BD59-A6C34878D82A}">
                    <a16:rowId xmlns:a16="http://schemas.microsoft.com/office/drawing/2014/main" val="10002"/>
                  </a:ext>
                </a:extLst>
              </a:tr>
              <a:tr h="70825">
                <a:tc>
                  <a:txBody>
                    <a:bodyPr/>
                    <a:lstStyle/>
                    <a:p>
                      <a:pPr marL="0" marR="0" lvl="0" indent="0" algn="l" rtl="0">
                        <a:spcBef>
                          <a:spcPts val="0"/>
                        </a:spcBef>
                        <a:spcAft>
                          <a:spcPts val="0"/>
                        </a:spcAft>
                        <a:buNone/>
                      </a:pPr>
                      <a:endParaRPr sz="300"/>
                    </a:p>
                  </a:txBody>
                  <a:tcPr marL="28550" marR="28550" marT="14275" marB="14275">
                    <a:lnL w="12700" cap="flat" cmpd="sng">
                      <a:solidFill>
                        <a:srgbClr val="1583B4"/>
                      </a:solidFill>
                      <a:prstDash val="solid"/>
                      <a:round/>
                      <a:headEnd type="none" w="sm" len="sm"/>
                      <a:tailEnd type="none" w="sm" len="sm"/>
                    </a:lnL>
                    <a:lnR w="12700" cap="flat" cmpd="sng">
                      <a:solidFill>
                        <a:srgbClr val="1583B4"/>
                      </a:solidFill>
                      <a:prstDash val="solid"/>
                      <a:round/>
                      <a:headEnd type="none" w="sm" len="sm"/>
                      <a:tailEnd type="none" w="sm" len="sm"/>
                    </a:lnR>
                    <a:lnT w="12700" cap="flat" cmpd="sng">
                      <a:solidFill>
                        <a:srgbClr val="1583B4"/>
                      </a:solidFill>
                      <a:prstDash val="solid"/>
                      <a:round/>
                      <a:headEnd type="none" w="sm" len="sm"/>
                      <a:tailEnd type="none" w="sm" len="sm"/>
                    </a:lnT>
                    <a:lnB w="12700" cap="flat" cmpd="sng">
                      <a:solidFill>
                        <a:srgbClr val="1583B4"/>
                      </a:solidFill>
                      <a:prstDash val="solid"/>
                      <a:round/>
                      <a:headEnd type="none" w="sm" len="sm"/>
                      <a:tailEnd type="none" w="sm" len="sm"/>
                    </a:lnB>
                    <a:solidFill>
                      <a:srgbClr val="7CD9F7">
                        <a:alpha val="80000"/>
                      </a:srgbClr>
                    </a:solidFill>
                  </a:tcPr>
                </a:tc>
                <a:extLst>
                  <a:ext uri="{0D108BD9-81ED-4DB2-BD59-A6C34878D82A}">
                    <a16:rowId xmlns:a16="http://schemas.microsoft.com/office/drawing/2014/main" val="10003"/>
                  </a:ext>
                </a:extLst>
              </a:tr>
              <a:tr h="70825">
                <a:tc>
                  <a:txBody>
                    <a:bodyPr/>
                    <a:lstStyle/>
                    <a:p>
                      <a:pPr marL="0" marR="0" lvl="0" indent="0" algn="l" rtl="0">
                        <a:spcBef>
                          <a:spcPts val="0"/>
                        </a:spcBef>
                        <a:spcAft>
                          <a:spcPts val="0"/>
                        </a:spcAft>
                        <a:buNone/>
                      </a:pPr>
                      <a:endParaRPr sz="300"/>
                    </a:p>
                  </a:txBody>
                  <a:tcPr marL="28550" marR="28550" marT="14275" marB="14275">
                    <a:lnL w="12700" cap="flat" cmpd="sng">
                      <a:solidFill>
                        <a:srgbClr val="1583B4"/>
                      </a:solidFill>
                      <a:prstDash val="solid"/>
                      <a:round/>
                      <a:headEnd type="none" w="sm" len="sm"/>
                      <a:tailEnd type="none" w="sm" len="sm"/>
                    </a:lnL>
                    <a:lnR w="12700" cap="flat" cmpd="sng">
                      <a:solidFill>
                        <a:srgbClr val="1583B4"/>
                      </a:solidFill>
                      <a:prstDash val="solid"/>
                      <a:round/>
                      <a:headEnd type="none" w="sm" len="sm"/>
                      <a:tailEnd type="none" w="sm" len="sm"/>
                    </a:lnR>
                    <a:lnT w="12700" cap="flat" cmpd="sng">
                      <a:solidFill>
                        <a:srgbClr val="1583B4"/>
                      </a:solidFill>
                      <a:prstDash val="solid"/>
                      <a:round/>
                      <a:headEnd type="none" w="sm" len="sm"/>
                      <a:tailEnd type="none" w="sm" len="sm"/>
                    </a:lnT>
                    <a:lnB w="12700" cap="flat" cmpd="sng">
                      <a:solidFill>
                        <a:srgbClr val="1583B4"/>
                      </a:solidFill>
                      <a:prstDash val="solid"/>
                      <a:round/>
                      <a:headEnd type="none" w="sm" len="sm"/>
                      <a:tailEnd type="none" w="sm" len="sm"/>
                    </a:lnB>
                    <a:solidFill>
                      <a:srgbClr val="7CD9F7">
                        <a:alpha val="80000"/>
                      </a:srgbClr>
                    </a:solidFill>
                  </a:tcPr>
                </a:tc>
                <a:extLst>
                  <a:ext uri="{0D108BD9-81ED-4DB2-BD59-A6C34878D82A}">
                    <a16:rowId xmlns:a16="http://schemas.microsoft.com/office/drawing/2014/main" val="10004"/>
                  </a:ext>
                </a:extLst>
              </a:tr>
            </a:tbl>
          </a:graphicData>
        </a:graphic>
      </p:graphicFrame>
      <p:graphicFrame>
        <p:nvGraphicFramePr>
          <p:cNvPr id="1910" name="Google Shape;1910;p86"/>
          <p:cNvGraphicFramePr/>
          <p:nvPr/>
        </p:nvGraphicFramePr>
        <p:xfrm>
          <a:off x="3900938" y="3174486"/>
          <a:ext cx="82500" cy="297080"/>
        </p:xfrm>
        <a:graphic>
          <a:graphicData uri="http://schemas.openxmlformats.org/drawingml/2006/table">
            <a:tbl>
              <a:tblPr>
                <a:noFill/>
                <a:tableStyleId>{A5AA8783-6D31-4C6C-A6EF-858789E95498}</a:tableStyleId>
              </a:tblPr>
              <a:tblGrid>
                <a:gridCol w="82500">
                  <a:extLst>
                    <a:ext uri="{9D8B030D-6E8A-4147-A177-3AD203B41FA5}">
                      <a16:colId xmlns:a16="http://schemas.microsoft.com/office/drawing/2014/main" val="20000"/>
                    </a:ext>
                  </a:extLst>
                </a:gridCol>
              </a:tblGrid>
              <a:tr h="70825">
                <a:tc>
                  <a:txBody>
                    <a:bodyPr/>
                    <a:lstStyle/>
                    <a:p>
                      <a:pPr marL="0" marR="0" lvl="0" indent="0" algn="l" rtl="0">
                        <a:spcBef>
                          <a:spcPts val="0"/>
                        </a:spcBef>
                        <a:spcAft>
                          <a:spcPts val="0"/>
                        </a:spcAft>
                        <a:buNone/>
                      </a:pPr>
                      <a:endParaRPr sz="300"/>
                    </a:p>
                  </a:txBody>
                  <a:tcPr marL="28550" marR="28550" marT="14275" marB="14275">
                    <a:lnL w="12700" cap="flat" cmpd="sng">
                      <a:solidFill>
                        <a:srgbClr val="1583B4"/>
                      </a:solidFill>
                      <a:prstDash val="solid"/>
                      <a:round/>
                      <a:headEnd type="none" w="sm" len="sm"/>
                      <a:tailEnd type="none" w="sm" len="sm"/>
                    </a:lnL>
                    <a:lnR w="12700" cap="flat" cmpd="sng">
                      <a:solidFill>
                        <a:srgbClr val="1583B4"/>
                      </a:solidFill>
                      <a:prstDash val="solid"/>
                      <a:round/>
                      <a:headEnd type="none" w="sm" len="sm"/>
                      <a:tailEnd type="none" w="sm" len="sm"/>
                    </a:lnR>
                    <a:lnT w="12700" cap="flat" cmpd="sng">
                      <a:solidFill>
                        <a:srgbClr val="1583B4"/>
                      </a:solidFill>
                      <a:prstDash val="solid"/>
                      <a:round/>
                      <a:headEnd type="none" w="sm" len="sm"/>
                      <a:tailEnd type="none" w="sm" len="sm"/>
                    </a:lnT>
                    <a:lnB w="12700" cap="flat" cmpd="sng">
                      <a:solidFill>
                        <a:srgbClr val="1583B4"/>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70825">
                <a:tc>
                  <a:txBody>
                    <a:bodyPr/>
                    <a:lstStyle/>
                    <a:p>
                      <a:pPr marL="0" marR="0" lvl="0" indent="0" algn="l" rtl="0">
                        <a:spcBef>
                          <a:spcPts val="0"/>
                        </a:spcBef>
                        <a:spcAft>
                          <a:spcPts val="0"/>
                        </a:spcAft>
                        <a:buNone/>
                      </a:pPr>
                      <a:endParaRPr sz="300"/>
                    </a:p>
                  </a:txBody>
                  <a:tcPr marL="28550" marR="28550" marT="14275" marB="14275">
                    <a:lnL w="12700" cap="flat" cmpd="sng">
                      <a:solidFill>
                        <a:srgbClr val="1583B4"/>
                      </a:solidFill>
                      <a:prstDash val="solid"/>
                      <a:round/>
                      <a:headEnd type="none" w="sm" len="sm"/>
                      <a:tailEnd type="none" w="sm" len="sm"/>
                    </a:lnL>
                    <a:lnR w="12700" cap="flat" cmpd="sng">
                      <a:solidFill>
                        <a:srgbClr val="1583B4"/>
                      </a:solidFill>
                      <a:prstDash val="solid"/>
                      <a:round/>
                      <a:headEnd type="none" w="sm" len="sm"/>
                      <a:tailEnd type="none" w="sm" len="sm"/>
                    </a:lnR>
                    <a:lnT w="12700" cap="flat" cmpd="sng">
                      <a:solidFill>
                        <a:srgbClr val="1583B4"/>
                      </a:solidFill>
                      <a:prstDash val="solid"/>
                      <a:round/>
                      <a:headEnd type="none" w="sm" len="sm"/>
                      <a:tailEnd type="none" w="sm" len="sm"/>
                    </a:lnT>
                    <a:lnB w="12700" cap="flat" cmpd="sng">
                      <a:solidFill>
                        <a:srgbClr val="1583B4"/>
                      </a:solidFill>
                      <a:prstDash val="solid"/>
                      <a:round/>
                      <a:headEnd type="none" w="sm" len="sm"/>
                      <a:tailEnd type="none" w="sm" len="sm"/>
                    </a:lnB>
                    <a:solidFill>
                      <a:schemeClr val="accent6"/>
                    </a:solidFill>
                  </a:tcPr>
                </a:tc>
                <a:extLst>
                  <a:ext uri="{0D108BD9-81ED-4DB2-BD59-A6C34878D82A}">
                    <a16:rowId xmlns:a16="http://schemas.microsoft.com/office/drawing/2014/main" val="10001"/>
                  </a:ext>
                </a:extLst>
              </a:tr>
              <a:tr h="70825">
                <a:tc>
                  <a:txBody>
                    <a:bodyPr/>
                    <a:lstStyle/>
                    <a:p>
                      <a:pPr marL="0" marR="0" lvl="0" indent="0" algn="l" rtl="0">
                        <a:spcBef>
                          <a:spcPts val="0"/>
                        </a:spcBef>
                        <a:spcAft>
                          <a:spcPts val="0"/>
                        </a:spcAft>
                        <a:buNone/>
                      </a:pPr>
                      <a:endParaRPr sz="300"/>
                    </a:p>
                  </a:txBody>
                  <a:tcPr marL="28550" marR="28550" marT="14275" marB="14275">
                    <a:lnL w="12700" cap="flat" cmpd="sng">
                      <a:solidFill>
                        <a:srgbClr val="1583B4"/>
                      </a:solidFill>
                      <a:prstDash val="solid"/>
                      <a:round/>
                      <a:headEnd type="none" w="sm" len="sm"/>
                      <a:tailEnd type="none" w="sm" len="sm"/>
                    </a:lnL>
                    <a:lnR w="12700" cap="flat" cmpd="sng">
                      <a:solidFill>
                        <a:srgbClr val="1583B4"/>
                      </a:solidFill>
                      <a:prstDash val="solid"/>
                      <a:round/>
                      <a:headEnd type="none" w="sm" len="sm"/>
                      <a:tailEnd type="none" w="sm" len="sm"/>
                    </a:lnR>
                    <a:lnT w="12700" cap="flat" cmpd="sng">
                      <a:solidFill>
                        <a:srgbClr val="1583B4"/>
                      </a:solidFill>
                      <a:prstDash val="solid"/>
                      <a:round/>
                      <a:headEnd type="none" w="sm" len="sm"/>
                      <a:tailEnd type="none" w="sm" len="sm"/>
                    </a:lnT>
                    <a:lnB w="12700" cap="flat" cmpd="sng">
                      <a:solidFill>
                        <a:srgbClr val="1583B4"/>
                      </a:solidFill>
                      <a:prstDash val="solid"/>
                      <a:round/>
                      <a:headEnd type="none" w="sm" len="sm"/>
                      <a:tailEnd type="none" w="sm" len="sm"/>
                    </a:lnB>
                    <a:solidFill>
                      <a:schemeClr val="accent6">
                        <a:alpha val="80000"/>
                      </a:schemeClr>
                    </a:solidFill>
                  </a:tcPr>
                </a:tc>
                <a:extLst>
                  <a:ext uri="{0D108BD9-81ED-4DB2-BD59-A6C34878D82A}">
                    <a16:rowId xmlns:a16="http://schemas.microsoft.com/office/drawing/2014/main" val="10002"/>
                  </a:ext>
                </a:extLst>
              </a:tr>
              <a:tr h="70825">
                <a:tc>
                  <a:txBody>
                    <a:bodyPr/>
                    <a:lstStyle/>
                    <a:p>
                      <a:pPr marL="0" marR="0" lvl="0" indent="0" algn="l" rtl="0">
                        <a:spcBef>
                          <a:spcPts val="0"/>
                        </a:spcBef>
                        <a:spcAft>
                          <a:spcPts val="0"/>
                        </a:spcAft>
                        <a:buNone/>
                      </a:pPr>
                      <a:endParaRPr sz="300"/>
                    </a:p>
                  </a:txBody>
                  <a:tcPr marL="28550" marR="28550" marT="14275" marB="14275">
                    <a:lnL w="12700" cap="flat" cmpd="sng">
                      <a:solidFill>
                        <a:srgbClr val="1583B4"/>
                      </a:solidFill>
                      <a:prstDash val="solid"/>
                      <a:round/>
                      <a:headEnd type="none" w="sm" len="sm"/>
                      <a:tailEnd type="none" w="sm" len="sm"/>
                    </a:lnL>
                    <a:lnR w="12700" cap="flat" cmpd="sng">
                      <a:solidFill>
                        <a:srgbClr val="1583B4"/>
                      </a:solidFill>
                      <a:prstDash val="solid"/>
                      <a:round/>
                      <a:headEnd type="none" w="sm" len="sm"/>
                      <a:tailEnd type="none" w="sm" len="sm"/>
                    </a:lnR>
                    <a:lnT w="12700" cap="flat" cmpd="sng">
                      <a:solidFill>
                        <a:srgbClr val="1583B4"/>
                      </a:solidFill>
                      <a:prstDash val="solid"/>
                      <a:round/>
                      <a:headEnd type="none" w="sm" len="sm"/>
                      <a:tailEnd type="none" w="sm" len="sm"/>
                    </a:lnT>
                    <a:lnB w="12700" cap="flat" cmpd="sng">
                      <a:solidFill>
                        <a:srgbClr val="1583B4"/>
                      </a:solidFill>
                      <a:prstDash val="solid"/>
                      <a:round/>
                      <a:headEnd type="none" w="sm" len="sm"/>
                      <a:tailEnd type="none" w="sm" len="sm"/>
                    </a:lnB>
                    <a:solidFill>
                      <a:schemeClr val="accent6"/>
                    </a:solidFill>
                  </a:tcPr>
                </a:tc>
                <a:extLst>
                  <a:ext uri="{0D108BD9-81ED-4DB2-BD59-A6C34878D82A}">
                    <a16:rowId xmlns:a16="http://schemas.microsoft.com/office/drawing/2014/main" val="10003"/>
                  </a:ext>
                </a:extLst>
              </a:tr>
            </a:tbl>
          </a:graphicData>
        </a:graphic>
      </p:graphicFrame>
      <p:graphicFrame>
        <p:nvGraphicFramePr>
          <p:cNvPr id="1911" name="Google Shape;1911;p86"/>
          <p:cNvGraphicFramePr/>
          <p:nvPr/>
        </p:nvGraphicFramePr>
        <p:xfrm>
          <a:off x="4080965" y="3174486"/>
          <a:ext cx="82500" cy="297080"/>
        </p:xfrm>
        <a:graphic>
          <a:graphicData uri="http://schemas.openxmlformats.org/drawingml/2006/table">
            <a:tbl>
              <a:tblPr>
                <a:noFill/>
                <a:tableStyleId>{A5AA8783-6D31-4C6C-A6EF-858789E95498}</a:tableStyleId>
              </a:tblPr>
              <a:tblGrid>
                <a:gridCol w="82500">
                  <a:extLst>
                    <a:ext uri="{9D8B030D-6E8A-4147-A177-3AD203B41FA5}">
                      <a16:colId xmlns:a16="http://schemas.microsoft.com/office/drawing/2014/main" val="20000"/>
                    </a:ext>
                  </a:extLst>
                </a:gridCol>
              </a:tblGrid>
              <a:tr h="70825">
                <a:tc>
                  <a:txBody>
                    <a:bodyPr/>
                    <a:lstStyle/>
                    <a:p>
                      <a:pPr marL="0" marR="0" lvl="0" indent="0" algn="l" rtl="0">
                        <a:spcBef>
                          <a:spcPts val="0"/>
                        </a:spcBef>
                        <a:spcAft>
                          <a:spcPts val="0"/>
                        </a:spcAft>
                        <a:buNone/>
                      </a:pPr>
                      <a:endParaRPr sz="300"/>
                    </a:p>
                  </a:txBody>
                  <a:tcPr marL="28550" marR="28550" marT="14275" marB="14275">
                    <a:lnL w="12700" cap="flat" cmpd="sng">
                      <a:solidFill>
                        <a:srgbClr val="1583B4"/>
                      </a:solidFill>
                      <a:prstDash val="solid"/>
                      <a:round/>
                      <a:headEnd type="none" w="sm" len="sm"/>
                      <a:tailEnd type="none" w="sm" len="sm"/>
                    </a:lnL>
                    <a:lnR w="12700" cap="flat" cmpd="sng">
                      <a:solidFill>
                        <a:srgbClr val="1583B4"/>
                      </a:solidFill>
                      <a:prstDash val="solid"/>
                      <a:round/>
                      <a:headEnd type="none" w="sm" len="sm"/>
                      <a:tailEnd type="none" w="sm" len="sm"/>
                    </a:lnR>
                    <a:lnT w="12700" cap="flat" cmpd="sng">
                      <a:solidFill>
                        <a:srgbClr val="1583B4"/>
                      </a:solidFill>
                      <a:prstDash val="solid"/>
                      <a:round/>
                      <a:headEnd type="none" w="sm" len="sm"/>
                      <a:tailEnd type="none" w="sm" len="sm"/>
                    </a:lnT>
                    <a:lnB w="12700" cap="flat" cmpd="sng">
                      <a:solidFill>
                        <a:srgbClr val="1583B4"/>
                      </a:solidFill>
                      <a:prstDash val="solid"/>
                      <a:round/>
                      <a:headEnd type="none" w="sm" len="sm"/>
                      <a:tailEnd type="none" w="sm" len="sm"/>
                    </a:lnB>
                    <a:solidFill>
                      <a:schemeClr val="accent1">
                        <a:alpha val="80000"/>
                      </a:schemeClr>
                    </a:solidFill>
                  </a:tcPr>
                </a:tc>
                <a:extLst>
                  <a:ext uri="{0D108BD9-81ED-4DB2-BD59-A6C34878D82A}">
                    <a16:rowId xmlns:a16="http://schemas.microsoft.com/office/drawing/2014/main" val="10000"/>
                  </a:ext>
                </a:extLst>
              </a:tr>
              <a:tr h="70825">
                <a:tc>
                  <a:txBody>
                    <a:bodyPr/>
                    <a:lstStyle/>
                    <a:p>
                      <a:pPr marL="0" marR="0" lvl="0" indent="0" algn="l" rtl="0">
                        <a:spcBef>
                          <a:spcPts val="0"/>
                        </a:spcBef>
                        <a:spcAft>
                          <a:spcPts val="0"/>
                        </a:spcAft>
                        <a:buNone/>
                      </a:pPr>
                      <a:endParaRPr sz="300"/>
                    </a:p>
                  </a:txBody>
                  <a:tcPr marL="28550" marR="28550" marT="14275" marB="14275">
                    <a:lnL w="12700" cap="flat" cmpd="sng">
                      <a:solidFill>
                        <a:srgbClr val="1583B4"/>
                      </a:solidFill>
                      <a:prstDash val="solid"/>
                      <a:round/>
                      <a:headEnd type="none" w="sm" len="sm"/>
                      <a:tailEnd type="none" w="sm" len="sm"/>
                    </a:lnL>
                    <a:lnR w="12700" cap="flat" cmpd="sng">
                      <a:solidFill>
                        <a:srgbClr val="1583B4"/>
                      </a:solidFill>
                      <a:prstDash val="solid"/>
                      <a:round/>
                      <a:headEnd type="none" w="sm" len="sm"/>
                      <a:tailEnd type="none" w="sm" len="sm"/>
                    </a:lnR>
                    <a:lnT w="12700" cap="flat" cmpd="sng">
                      <a:solidFill>
                        <a:srgbClr val="1583B4"/>
                      </a:solidFill>
                      <a:prstDash val="solid"/>
                      <a:round/>
                      <a:headEnd type="none" w="sm" len="sm"/>
                      <a:tailEnd type="none" w="sm" len="sm"/>
                    </a:lnT>
                    <a:lnB w="12700" cap="flat" cmpd="sng">
                      <a:solidFill>
                        <a:srgbClr val="1583B4"/>
                      </a:solidFill>
                      <a:prstDash val="solid"/>
                      <a:round/>
                      <a:headEnd type="none" w="sm" len="sm"/>
                      <a:tailEnd type="none" w="sm" len="sm"/>
                    </a:lnB>
                    <a:solidFill>
                      <a:schemeClr val="accent1">
                        <a:alpha val="80000"/>
                      </a:schemeClr>
                    </a:solidFill>
                  </a:tcPr>
                </a:tc>
                <a:extLst>
                  <a:ext uri="{0D108BD9-81ED-4DB2-BD59-A6C34878D82A}">
                    <a16:rowId xmlns:a16="http://schemas.microsoft.com/office/drawing/2014/main" val="10001"/>
                  </a:ext>
                </a:extLst>
              </a:tr>
              <a:tr h="70825">
                <a:tc>
                  <a:txBody>
                    <a:bodyPr/>
                    <a:lstStyle/>
                    <a:p>
                      <a:pPr marL="0" marR="0" lvl="0" indent="0" algn="l" rtl="0">
                        <a:spcBef>
                          <a:spcPts val="0"/>
                        </a:spcBef>
                        <a:spcAft>
                          <a:spcPts val="0"/>
                        </a:spcAft>
                        <a:buNone/>
                      </a:pPr>
                      <a:endParaRPr sz="300"/>
                    </a:p>
                  </a:txBody>
                  <a:tcPr marL="28550" marR="28550" marT="14275" marB="14275">
                    <a:lnL w="12700" cap="flat" cmpd="sng">
                      <a:solidFill>
                        <a:srgbClr val="1583B4"/>
                      </a:solidFill>
                      <a:prstDash val="solid"/>
                      <a:round/>
                      <a:headEnd type="none" w="sm" len="sm"/>
                      <a:tailEnd type="none" w="sm" len="sm"/>
                    </a:lnL>
                    <a:lnR w="12700" cap="flat" cmpd="sng">
                      <a:solidFill>
                        <a:srgbClr val="1583B4"/>
                      </a:solidFill>
                      <a:prstDash val="solid"/>
                      <a:round/>
                      <a:headEnd type="none" w="sm" len="sm"/>
                      <a:tailEnd type="none" w="sm" len="sm"/>
                    </a:lnR>
                    <a:lnT w="12700" cap="flat" cmpd="sng">
                      <a:solidFill>
                        <a:srgbClr val="1583B4"/>
                      </a:solidFill>
                      <a:prstDash val="solid"/>
                      <a:round/>
                      <a:headEnd type="none" w="sm" len="sm"/>
                      <a:tailEnd type="none" w="sm" len="sm"/>
                    </a:lnT>
                    <a:lnB w="12700" cap="flat" cmpd="sng">
                      <a:solidFill>
                        <a:srgbClr val="1583B4"/>
                      </a:solidFill>
                      <a:prstDash val="solid"/>
                      <a:round/>
                      <a:headEnd type="none" w="sm" len="sm"/>
                      <a:tailEnd type="none" w="sm" len="sm"/>
                    </a:lnB>
                    <a:solidFill>
                      <a:schemeClr val="accent1">
                        <a:alpha val="80000"/>
                      </a:schemeClr>
                    </a:solidFill>
                  </a:tcPr>
                </a:tc>
                <a:extLst>
                  <a:ext uri="{0D108BD9-81ED-4DB2-BD59-A6C34878D82A}">
                    <a16:rowId xmlns:a16="http://schemas.microsoft.com/office/drawing/2014/main" val="10002"/>
                  </a:ext>
                </a:extLst>
              </a:tr>
              <a:tr h="70825">
                <a:tc>
                  <a:txBody>
                    <a:bodyPr/>
                    <a:lstStyle/>
                    <a:p>
                      <a:pPr marL="0" marR="0" lvl="0" indent="0" algn="l" rtl="0">
                        <a:spcBef>
                          <a:spcPts val="0"/>
                        </a:spcBef>
                        <a:spcAft>
                          <a:spcPts val="0"/>
                        </a:spcAft>
                        <a:buNone/>
                      </a:pPr>
                      <a:endParaRPr sz="300"/>
                    </a:p>
                  </a:txBody>
                  <a:tcPr marL="28550" marR="28550" marT="14275" marB="14275">
                    <a:lnL w="12700" cap="flat" cmpd="sng">
                      <a:solidFill>
                        <a:srgbClr val="1583B4"/>
                      </a:solidFill>
                      <a:prstDash val="solid"/>
                      <a:round/>
                      <a:headEnd type="none" w="sm" len="sm"/>
                      <a:tailEnd type="none" w="sm" len="sm"/>
                    </a:lnL>
                    <a:lnR w="12700" cap="flat" cmpd="sng">
                      <a:solidFill>
                        <a:srgbClr val="1583B4"/>
                      </a:solidFill>
                      <a:prstDash val="solid"/>
                      <a:round/>
                      <a:headEnd type="none" w="sm" len="sm"/>
                      <a:tailEnd type="none" w="sm" len="sm"/>
                    </a:lnR>
                    <a:lnT w="12700" cap="flat" cmpd="sng">
                      <a:solidFill>
                        <a:srgbClr val="1583B4"/>
                      </a:solidFill>
                      <a:prstDash val="solid"/>
                      <a:round/>
                      <a:headEnd type="none" w="sm" len="sm"/>
                      <a:tailEnd type="none" w="sm" len="sm"/>
                    </a:lnT>
                    <a:lnB w="12700" cap="flat" cmpd="sng">
                      <a:solidFill>
                        <a:srgbClr val="1583B4"/>
                      </a:solidFill>
                      <a:prstDash val="solid"/>
                      <a:round/>
                      <a:headEnd type="none" w="sm" len="sm"/>
                      <a:tailEnd type="none" w="sm" len="sm"/>
                    </a:lnB>
                    <a:solidFill>
                      <a:schemeClr val="accent1">
                        <a:alpha val="80000"/>
                      </a:schemeClr>
                    </a:solidFill>
                  </a:tcPr>
                </a:tc>
                <a:extLst>
                  <a:ext uri="{0D108BD9-81ED-4DB2-BD59-A6C34878D82A}">
                    <a16:rowId xmlns:a16="http://schemas.microsoft.com/office/drawing/2014/main" val="10003"/>
                  </a:ext>
                </a:extLst>
              </a:tr>
            </a:tbl>
          </a:graphicData>
        </a:graphic>
      </p:graphicFrame>
      <p:graphicFrame>
        <p:nvGraphicFramePr>
          <p:cNvPr id="1912" name="Google Shape;1912;p86"/>
          <p:cNvGraphicFramePr/>
          <p:nvPr/>
        </p:nvGraphicFramePr>
        <p:xfrm>
          <a:off x="4168832" y="3167341"/>
          <a:ext cx="82500" cy="297080"/>
        </p:xfrm>
        <a:graphic>
          <a:graphicData uri="http://schemas.openxmlformats.org/drawingml/2006/table">
            <a:tbl>
              <a:tblPr>
                <a:noFill/>
                <a:tableStyleId>{A5AA8783-6D31-4C6C-A6EF-858789E95498}</a:tableStyleId>
              </a:tblPr>
              <a:tblGrid>
                <a:gridCol w="82500">
                  <a:extLst>
                    <a:ext uri="{9D8B030D-6E8A-4147-A177-3AD203B41FA5}">
                      <a16:colId xmlns:a16="http://schemas.microsoft.com/office/drawing/2014/main" val="20000"/>
                    </a:ext>
                  </a:extLst>
                </a:gridCol>
              </a:tblGrid>
              <a:tr h="70825">
                <a:tc>
                  <a:txBody>
                    <a:bodyPr/>
                    <a:lstStyle/>
                    <a:p>
                      <a:pPr marL="0" marR="0" lvl="0" indent="0" algn="l" rtl="0">
                        <a:spcBef>
                          <a:spcPts val="0"/>
                        </a:spcBef>
                        <a:spcAft>
                          <a:spcPts val="0"/>
                        </a:spcAft>
                        <a:buNone/>
                      </a:pPr>
                      <a:endParaRPr sz="300"/>
                    </a:p>
                  </a:txBody>
                  <a:tcPr marL="28550" marR="28550" marT="14275" marB="14275">
                    <a:lnL w="12700" cap="flat" cmpd="sng">
                      <a:solidFill>
                        <a:srgbClr val="1583B4"/>
                      </a:solidFill>
                      <a:prstDash val="solid"/>
                      <a:round/>
                      <a:headEnd type="none" w="sm" len="sm"/>
                      <a:tailEnd type="none" w="sm" len="sm"/>
                    </a:lnL>
                    <a:lnR w="12700" cap="flat" cmpd="sng">
                      <a:solidFill>
                        <a:srgbClr val="1583B4"/>
                      </a:solidFill>
                      <a:prstDash val="solid"/>
                      <a:round/>
                      <a:headEnd type="none" w="sm" len="sm"/>
                      <a:tailEnd type="none" w="sm" len="sm"/>
                    </a:lnR>
                    <a:lnT w="12700" cap="flat" cmpd="sng">
                      <a:solidFill>
                        <a:srgbClr val="1583B4"/>
                      </a:solidFill>
                      <a:prstDash val="solid"/>
                      <a:round/>
                      <a:headEnd type="none" w="sm" len="sm"/>
                      <a:tailEnd type="none" w="sm" len="sm"/>
                    </a:lnT>
                    <a:lnB w="12700" cap="flat" cmpd="sng">
                      <a:solidFill>
                        <a:srgbClr val="1583B4"/>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70825">
                <a:tc>
                  <a:txBody>
                    <a:bodyPr/>
                    <a:lstStyle/>
                    <a:p>
                      <a:pPr marL="0" marR="0" lvl="0" indent="0" algn="l" rtl="0">
                        <a:spcBef>
                          <a:spcPts val="0"/>
                        </a:spcBef>
                        <a:spcAft>
                          <a:spcPts val="0"/>
                        </a:spcAft>
                        <a:buNone/>
                      </a:pPr>
                      <a:endParaRPr sz="300"/>
                    </a:p>
                  </a:txBody>
                  <a:tcPr marL="28550" marR="28550" marT="14275" marB="14275">
                    <a:lnL w="12700" cap="flat" cmpd="sng">
                      <a:solidFill>
                        <a:srgbClr val="1583B4"/>
                      </a:solidFill>
                      <a:prstDash val="solid"/>
                      <a:round/>
                      <a:headEnd type="none" w="sm" len="sm"/>
                      <a:tailEnd type="none" w="sm" len="sm"/>
                    </a:lnL>
                    <a:lnR w="12700" cap="flat" cmpd="sng">
                      <a:solidFill>
                        <a:srgbClr val="1583B4"/>
                      </a:solidFill>
                      <a:prstDash val="solid"/>
                      <a:round/>
                      <a:headEnd type="none" w="sm" len="sm"/>
                      <a:tailEnd type="none" w="sm" len="sm"/>
                    </a:lnR>
                    <a:lnT w="12700" cap="flat" cmpd="sng">
                      <a:solidFill>
                        <a:srgbClr val="1583B4"/>
                      </a:solidFill>
                      <a:prstDash val="solid"/>
                      <a:round/>
                      <a:headEnd type="none" w="sm" len="sm"/>
                      <a:tailEnd type="none" w="sm" len="sm"/>
                    </a:lnT>
                    <a:lnB w="12700" cap="flat" cmpd="sng">
                      <a:solidFill>
                        <a:srgbClr val="1583B4"/>
                      </a:solidFill>
                      <a:prstDash val="solid"/>
                      <a:round/>
                      <a:headEnd type="none" w="sm" len="sm"/>
                      <a:tailEnd type="none" w="sm" len="sm"/>
                    </a:lnB>
                    <a:solidFill>
                      <a:schemeClr val="accent4"/>
                    </a:solidFill>
                  </a:tcPr>
                </a:tc>
                <a:extLst>
                  <a:ext uri="{0D108BD9-81ED-4DB2-BD59-A6C34878D82A}">
                    <a16:rowId xmlns:a16="http://schemas.microsoft.com/office/drawing/2014/main" val="10001"/>
                  </a:ext>
                </a:extLst>
              </a:tr>
              <a:tr h="70825">
                <a:tc>
                  <a:txBody>
                    <a:bodyPr/>
                    <a:lstStyle/>
                    <a:p>
                      <a:pPr marL="0" marR="0" lvl="0" indent="0" algn="l" rtl="0">
                        <a:spcBef>
                          <a:spcPts val="0"/>
                        </a:spcBef>
                        <a:spcAft>
                          <a:spcPts val="0"/>
                        </a:spcAft>
                        <a:buNone/>
                      </a:pPr>
                      <a:endParaRPr sz="300"/>
                    </a:p>
                  </a:txBody>
                  <a:tcPr marL="28550" marR="28550" marT="14275" marB="14275">
                    <a:lnL w="12700" cap="flat" cmpd="sng">
                      <a:solidFill>
                        <a:srgbClr val="1583B4"/>
                      </a:solidFill>
                      <a:prstDash val="solid"/>
                      <a:round/>
                      <a:headEnd type="none" w="sm" len="sm"/>
                      <a:tailEnd type="none" w="sm" len="sm"/>
                    </a:lnL>
                    <a:lnR w="12700" cap="flat" cmpd="sng">
                      <a:solidFill>
                        <a:srgbClr val="1583B4"/>
                      </a:solidFill>
                      <a:prstDash val="solid"/>
                      <a:round/>
                      <a:headEnd type="none" w="sm" len="sm"/>
                      <a:tailEnd type="none" w="sm" len="sm"/>
                    </a:lnR>
                    <a:lnT w="12700" cap="flat" cmpd="sng">
                      <a:solidFill>
                        <a:srgbClr val="1583B4"/>
                      </a:solidFill>
                      <a:prstDash val="solid"/>
                      <a:round/>
                      <a:headEnd type="none" w="sm" len="sm"/>
                      <a:tailEnd type="none" w="sm" len="sm"/>
                    </a:lnT>
                    <a:lnB w="12700" cap="flat" cmpd="sng">
                      <a:solidFill>
                        <a:srgbClr val="1583B4"/>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r h="70825">
                <a:tc>
                  <a:txBody>
                    <a:bodyPr/>
                    <a:lstStyle/>
                    <a:p>
                      <a:pPr marL="0" marR="0" lvl="0" indent="0" algn="l" rtl="0">
                        <a:spcBef>
                          <a:spcPts val="0"/>
                        </a:spcBef>
                        <a:spcAft>
                          <a:spcPts val="0"/>
                        </a:spcAft>
                        <a:buNone/>
                      </a:pPr>
                      <a:endParaRPr sz="300"/>
                    </a:p>
                  </a:txBody>
                  <a:tcPr marL="28550" marR="28550" marT="14275" marB="14275">
                    <a:lnL w="12700" cap="flat" cmpd="sng">
                      <a:solidFill>
                        <a:srgbClr val="1583B4"/>
                      </a:solidFill>
                      <a:prstDash val="solid"/>
                      <a:round/>
                      <a:headEnd type="none" w="sm" len="sm"/>
                      <a:tailEnd type="none" w="sm" len="sm"/>
                    </a:lnL>
                    <a:lnR w="12700" cap="flat" cmpd="sng">
                      <a:solidFill>
                        <a:srgbClr val="1583B4"/>
                      </a:solidFill>
                      <a:prstDash val="solid"/>
                      <a:round/>
                      <a:headEnd type="none" w="sm" len="sm"/>
                      <a:tailEnd type="none" w="sm" len="sm"/>
                    </a:lnR>
                    <a:lnT w="12700" cap="flat" cmpd="sng">
                      <a:solidFill>
                        <a:srgbClr val="1583B4"/>
                      </a:solidFill>
                      <a:prstDash val="solid"/>
                      <a:round/>
                      <a:headEnd type="none" w="sm" len="sm"/>
                      <a:tailEnd type="none" w="sm" len="sm"/>
                    </a:lnT>
                    <a:lnB w="12700" cap="flat" cmpd="sng">
                      <a:solidFill>
                        <a:srgbClr val="1583B4"/>
                      </a:solidFill>
                      <a:prstDash val="solid"/>
                      <a:round/>
                      <a:headEnd type="none" w="sm" len="sm"/>
                      <a:tailEnd type="none" w="sm" len="sm"/>
                    </a:lnB>
                    <a:solidFill>
                      <a:schemeClr val="accent4"/>
                    </a:solidFill>
                  </a:tcPr>
                </a:tc>
                <a:extLst>
                  <a:ext uri="{0D108BD9-81ED-4DB2-BD59-A6C34878D82A}">
                    <a16:rowId xmlns:a16="http://schemas.microsoft.com/office/drawing/2014/main" val="10003"/>
                  </a:ext>
                </a:extLst>
              </a:tr>
            </a:tbl>
          </a:graphicData>
        </a:graphic>
      </p:graphicFrame>
      <p:sp>
        <p:nvSpPr>
          <p:cNvPr id="1913" name="Google Shape;1913;p86"/>
          <p:cNvSpPr/>
          <p:nvPr/>
        </p:nvSpPr>
        <p:spPr>
          <a:xfrm>
            <a:off x="4745822" y="3974203"/>
            <a:ext cx="318837" cy="438581"/>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400" b="1">
                <a:solidFill>
                  <a:srgbClr val="5B5B5B"/>
                </a:solidFill>
                <a:latin typeface="Arial"/>
                <a:ea typeface="Arial"/>
                <a:cs typeface="Arial"/>
                <a:sym typeface="Arial"/>
              </a:rPr>
              <a:t>+</a:t>
            </a:r>
            <a:endParaRPr sz="1100"/>
          </a:p>
        </p:txBody>
      </p:sp>
      <p:sp>
        <p:nvSpPr>
          <p:cNvPr id="1914" name="Google Shape;1914;p86"/>
          <p:cNvSpPr/>
          <p:nvPr/>
        </p:nvSpPr>
        <p:spPr>
          <a:xfrm>
            <a:off x="4439460" y="3187345"/>
            <a:ext cx="249629" cy="118872"/>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148BC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1920" name="Google Shape;1920;p87" descr="Up:  Freeform 19"/>
          <p:cNvSpPr/>
          <p:nvPr/>
        </p:nvSpPr>
        <p:spPr>
          <a:xfrm>
            <a:off x="3648272" y="1217295"/>
            <a:ext cx="1905644" cy="1192564"/>
          </a:xfrm>
          <a:custGeom>
            <a:avLst/>
            <a:gdLst/>
            <a:ahLst/>
            <a:cxnLst/>
            <a:rect l="l" t="t" r="r" b="b"/>
            <a:pathLst>
              <a:path w="115" h="71" extrusionOk="0">
                <a:moveTo>
                  <a:pt x="72" y="0"/>
                </a:moveTo>
                <a:cubicBezTo>
                  <a:pt x="61" y="0"/>
                  <a:pt x="52" y="6"/>
                  <a:pt x="47" y="14"/>
                </a:cubicBezTo>
                <a:cubicBezTo>
                  <a:pt x="46" y="14"/>
                  <a:pt x="45" y="14"/>
                  <a:pt x="43" y="14"/>
                </a:cubicBezTo>
                <a:cubicBezTo>
                  <a:pt x="34" y="14"/>
                  <a:pt x="26" y="20"/>
                  <a:pt x="23" y="28"/>
                </a:cubicBezTo>
                <a:cubicBezTo>
                  <a:pt x="23" y="28"/>
                  <a:pt x="22" y="28"/>
                  <a:pt x="22" y="28"/>
                </a:cubicBezTo>
                <a:cubicBezTo>
                  <a:pt x="10" y="28"/>
                  <a:pt x="0" y="38"/>
                  <a:pt x="0" y="50"/>
                </a:cubicBezTo>
                <a:cubicBezTo>
                  <a:pt x="0" y="62"/>
                  <a:pt x="10" y="71"/>
                  <a:pt x="22" y="71"/>
                </a:cubicBezTo>
                <a:cubicBezTo>
                  <a:pt x="93" y="71"/>
                  <a:pt x="93" y="71"/>
                  <a:pt x="93" y="71"/>
                </a:cubicBezTo>
                <a:cubicBezTo>
                  <a:pt x="105" y="71"/>
                  <a:pt x="115" y="62"/>
                  <a:pt x="115" y="50"/>
                </a:cubicBezTo>
                <a:cubicBezTo>
                  <a:pt x="115" y="40"/>
                  <a:pt x="109" y="33"/>
                  <a:pt x="100" y="30"/>
                </a:cubicBezTo>
                <a:cubicBezTo>
                  <a:pt x="100" y="29"/>
                  <a:pt x="101" y="29"/>
                  <a:pt x="101" y="28"/>
                </a:cubicBezTo>
                <a:cubicBezTo>
                  <a:pt x="101" y="13"/>
                  <a:pt x="88" y="0"/>
                  <a:pt x="72" y="0"/>
                </a:cubicBezTo>
                <a:close/>
                <a:moveTo>
                  <a:pt x="72" y="0"/>
                </a:moveTo>
                <a:cubicBezTo>
                  <a:pt x="72" y="0"/>
                  <a:pt x="72" y="0"/>
                  <a:pt x="72" y="0"/>
                </a:cubicBezTo>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1921" name="Google Shape;1921;p87"/>
          <p:cNvSpPr txBox="1">
            <a:spLocks noGrp="1"/>
          </p:cNvSpPr>
          <p:nvPr>
            <p:ph type="body" idx="1"/>
          </p:nvPr>
        </p:nvSpPr>
        <p:spPr>
          <a:xfrm>
            <a:off x="277177" y="222662"/>
            <a:ext cx="8589645" cy="704835"/>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dk1"/>
              </a:buClr>
              <a:buSzPts val="2700"/>
              <a:buFont typeface="Arial"/>
              <a:buNone/>
            </a:pPr>
            <a:r>
              <a:rPr lang="en" sz="2700" b="1" i="0" u="none" strike="noStrike" cap="none">
                <a:solidFill>
                  <a:schemeClr val="dk1"/>
                </a:solidFill>
                <a:latin typeface="Arial"/>
                <a:ea typeface="Arial"/>
                <a:cs typeface="Arial"/>
                <a:sym typeface="Arial"/>
              </a:rPr>
              <a:t>A BETTER WAY TO SHARE DATA</a:t>
            </a:r>
            <a:endParaRPr sz="1100"/>
          </a:p>
        </p:txBody>
      </p:sp>
      <p:sp>
        <p:nvSpPr>
          <p:cNvPr id="1922" name="Google Shape;1922;p87"/>
          <p:cNvSpPr txBox="1">
            <a:spLocks noGrp="1"/>
          </p:cNvSpPr>
          <p:nvPr>
            <p:ph type="sldNum" idx="12"/>
          </p:nvPr>
        </p:nvSpPr>
        <p:spPr>
          <a:xfrm>
            <a:off x="8657901" y="4870635"/>
            <a:ext cx="257175" cy="161583"/>
          </a:xfrm>
          <a:prstGeom prst="rect">
            <a:avLst/>
          </a:prstGeom>
          <a:noFill/>
          <a:ln>
            <a:noFill/>
          </a:ln>
        </p:spPr>
        <p:txBody>
          <a:bodyPr spcFirstLastPara="1" wrap="square" lIns="68575" tIns="34275" rIns="68575" bIns="34275" anchor="b" anchorCtr="0">
            <a:noAutofit/>
          </a:bodyPr>
          <a:lstStyle/>
          <a:p>
            <a:pPr marL="0" marR="0" lvl="0" indent="0" algn="r" rtl="0">
              <a:spcBef>
                <a:spcPts val="0"/>
              </a:spcBef>
              <a:spcAft>
                <a:spcPts val="0"/>
              </a:spcAft>
              <a:buNone/>
            </a:pPr>
            <a:fld id="{00000000-1234-1234-1234-123412341234}" type="slidenum">
              <a:rPr lang="en" sz="600" b="0" i="0">
                <a:solidFill>
                  <a:srgbClr val="929292"/>
                </a:solidFill>
                <a:latin typeface="Arial"/>
                <a:ea typeface="Arial"/>
                <a:cs typeface="Arial"/>
                <a:sym typeface="Arial"/>
              </a:rPr>
              <a:t>14</a:t>
            </a:fld>
            <a:endParaRPr sz="600" b="0" i="0">
              <a:solidFill>
                <a:srgbClr val="929292"/>
              </a:solidFill>
              <a:latin typeface="Arial"/>
              <a:ea typeface="Arial"/>
              <a:cs typeface="Arial"/>
              <a:sym typeface="Arial"/>
            </a:endParaRPr>
          </a:p>
        </p:txBody>
      </p:sp>
      <p:sp>
        <p:nvSpPr>
          <p:cNvPr id="1923" name="Google Shape;1923;p87"/>
          <p:cNvSpPr txBox="1"/>
          <p:nvPr/>
        </p:nvSpPr>
        <p:spPr>
          <a:xfrm>
            <a:off x="1198761" y="2635148"/>
            <a:ext cx="1871986" cy="260456"/>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None/>
            </a:pPr>
            <a:r>
              <a:rPr lang="en" sz="1400" b="1">
                <a:solidFill>
                  <a:schemeClr val="dk1"/>
                </a:solidFill>
                <a:latin typeface="Arial"/>
                <a:ea typeface="Arial"/>
                <a:cs typeface="Arial"/>
                <a:sym typeface="Arial"/>
              </a:rPr>
              <a:t>Data Providers</a:t>
            </a:r>
            <a:endParaRPr sz="1100"/>
          </a:p>
        </p:txBody>
      </p:sp>
      <p:sp>
        <p:nvSpPr>
          <p:cNvPr id="1924" name="Google Shape;1924;p87"/>
          <p:cNvSpPr txBox="1"/>
          <p:nvPr/>
        </p:nvSpPr>
        <p:spPr>
          <a:xfrm>
            <a:off x="6045321" y="2635148"/>
            <a:ext cx="1933501" cy="260456"/>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None/>
            </a:pPr>
            <a:r>
              <a:rPr lang="en" sz="1400" b="1">
                <a:solidFill>
                  <a:schemeClr val="dk1"/>
                </a:solidFill>
                <a:latin typeface="Arial"/>
                <a:ea typeface="Arial"/>
                <a:cs typeface="Arial"/>
                <a:sym typeface="Arial"/>
              </a:rPr>
              <a:t>Data Consumers</a:t>
            </a:r>
            <a:endParaRPr sz="1100"/>
          </a:p>
        </p:txBody>
      </p:sp>
      <p:sp>
        <p:nvSpPr>
          <p:cNvPr id="1925" name="Google Shape;1925;p87"/>
          <p:cNvSpPr/>
          <p:nvPr/>
        </p:nvSpPr>
        <p:spPr>
          <a:xfrm>
            <a:off x="865582" y="3675744"/>
            <a:ext cx="2102747" cy="6232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500" b="1">
                <a:solidFill>
                  <a:schemeClr val="dk1"/>
                </a:solidFill>
                <a:latin typeface="Arial"/>
                <a:ea typeface="Arial"/>
                <a:cs typeface="Arial"/>
                <a:sym typeface="Arial"/>
              </a:rPr>
              <a:t>No data movement</a:t>
            </a:r>
            <a:br>
              <a:rPr lang="en" sz="1500" b="1">
                <a:solidFill>
                  <a:srgbClr val="5B5B5B"/>
                </a:solidFill>
                <a:latin typeface="Arial"/>
                <a:ea typeface="Arial"/>
                <a:cs typeface="Arial"/>
                <a:sym typeface="Arial"/>
              </a:rPr>
            </a:br>
            <a:r>
              <a:rPr lang="en" sz="1100">
                <a:solidFill>
                  <a:srgbClr val="5B5B5B"/>
                </a:solidFill>
                <a:latin typeface="Arial"/>
                <a:ea typeface="Arial"/>
                <a:cs typeface="Arial"/>
                <a:sym typeface="Arial"/>
              </a:rPr>
              <a:t>Share with unlimited number </a:t>
            </a:r>
            <a:br>
              <a:rPr lang="en" sz="1100">
                <a:solidFill>
                  <a:srgbClr val="5B5B5B"/>
                </a:solidFill>
                <a:latin typeface="Arial"/>
                <a:ea typeface="Arial"/>
                <a:cs typeface="Arial"/>
                <a:sym typeface="Arial"/>
              </a:rPr>
            </a:br>
            <a:r>
              <a:rPr lang="en" sz="1100">
                <a:solidFill>
                  <a:srgbClr val="5B5B5B"/>
                </a:solidFill>
                <a:latin typeface="Arial"/>
                <a:ea typeface="Arial"/>
                <a:cs typeface="Arial"/>
                <a:sym typeface="Arial"/>
              </a:rPr>
              <a:t>of consumers</a:t>
            </a:r>
            <a:endParaRPr sz="1200">
              <a:solidFill>
                <a:srgbClr val="5B5B5B"/>
              </a:solidFill>
              <a:latin typeface="Arial"/>
              <a:ea typeface="Arial"/>
              <a:cs typeface="Arial"/>
              <a:sym typeface="Arial"/>
            </a:endParaRPr>
          </a:p>
        </p:txBody>
      </p:sp>
      <p:sp>
        <p:nvSpPr>
          <p:cNvPr id="1926" name="Google Shape;1926;p87"/>
          <p:cNvSpPr/>
          <p:nvPr/>
        </p:nvSpPr>
        <p:spPr>
          <a:xfrm>
            <a:off x="3514732" y="4067612"/>
            <a:ext cx="2102747" cy="6232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500" b="1">
                <a:solidFill>
                  <a:schemeClr val="dk1"/>
                </a:solidFill>
                <a:latin typeface="Arial"/>
                <a:ea typeface="Arial"/>
                <a:cs typeface="Arial"/>
                <a:sym typeface="Arial"/>
              </a:rPr>
              <a:t>Live access</a:t>
            </a:r>
            <a:br>
              <a:rPr lang="en" sz="1200">
                <a:solidFill>
                  <a:srgbClr val="5B5B5B"/>
                </a:solidFill>
                <a:latin typeface="Arial"/>
                <a:ea typeface="Arial"/>
                <a:cs typeface="Arial"/>
                <a:sym typeface="Arial"/>
              </a:rPr>
            </a:br>
            <a:r>
              <a:rPr lang="en" sz="1100">
                <a:solidFill>
                  <a:srgbClr val="5B5B5B"/>
                </a:solidFill>
                <a:latin typeface="Arial"/>
                <a:ea typeface="Arial"/>
                <a:cs typeface="Arial"/>
                <a:sym typeface="Arial"/>
              </a:rPr>
              <a:t>Data consumers immediately see all updates</a:t>
            </a:r>
            <a:endParaRPr sz="1200">
              <a:solidFill>
                <a:srgbClr val="5B5B5B"/>
              </a:solidFill>
              <a:latin typeface="Arial"/>
              <a:ea typeface="Arial"/>
              <a:cs typeface="Arial"/>
              <a:sym typeface="Arial"/>
            </a:endParaRPr>
          </a:p>
        </p:txBody>
      </p:sp>
      <p:sp>
        <p:nvSpPr>
          <p:cNvPr id="1927" name="Google Shape;1927;p87"/>
          <p:cNvSpPr/>
          <p:nvPr/>
        </p:nvSpPr>
        <p:spPr>
          <a:xfrm>
            <a:off x="6167608" y="3675744"/>
            <a:ext cx="2102747" cy="6232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500" b="1">
                <a:solidFill>
                  <a:schemeClr val="dk1"/>
                </a:solidFill>
                <a:latin typeface="Arial"/>
                <a:ea typeface="Arial"/>
                <a:cs typeface="Arial"/>
                <a:sym typeface="Arial"/>
              </a:rPr>
              <a:t>Ready to use</a:t>
            </a:r>
            <a:br>
              <a:rPr lang="en" sz="1500" b="1">
                <a:solidFill>
                  <a:srgbClr val="5B5B5B"/>
                </a:solidFill>
                <a:latin typeface="Arial"/>
                <a:ea typeface="Arial"/>
                <a:cs typeface="Arial"/>
                <a:sym typeface="Arial"/>
              </a:rPr>
            </a:br>
            <a:r>
              <a:rPr lang="en" sz="1100">
                <a:solidFill>
                  <a:srgbClr val="5B5B5B"/>
                </a:solidFill>
                <a:latin typeface="Arial"/>
                <a:ea typeface="Arial"/>
                <a:cs typeface="Arial"/>
                <a:sym typeface="Arial"/>
              </a:rPr>
              <a:t>Consumers can immediately start querying</a:t>
            </a:r>
            <a:endParaRPr sz="1200">
              <a:solidFill>
                <a:srgbClr val="5B5B5B"/>
              </a:solidFill>
              <a:latin typeface="Arial"/>
              <a:ea typeface="Arial"/>
              <a:cs typeface="Arial"/>
              <a:sym typeface="Arial"/>
            </a:endParaRPr>
          </a:p>
        </p:txBody>
      </p:sp>
      <p:grpSp>
        <p:nvGrpSpPr>
          <p:cNvPr id="1928" name="Google Shape;1928;p87"/>
          <p:cNvGrpSpPr/>
          <p:nvPr/>
        </p:nvGrpSpPr>
        <p:grpSpPr>
          <a:xfrm>
            <a:off x="2846428" y="2163806"/>
            <a:ext cx="1263660" cy="816272"/>
            <a:chOff x="3795237" y="2885074"/>
            <a:chExt cx="1684881" cy="1088362"/>
          </a:xfrm>
        </p:grpSpPr>
        <p:grpSp>
          <p:nvGrpSpPr>
            <p:cNvPr id="1929" name="Google Shape;1929;p87"/>
            <p:cNvGrpSpPr/>
            <p:nvPr/>
          </p:nvGrpSpPr>
          <p:grpSpPr>
            <a:xfrm rot="5400000">
              <a:off x="4315722" y="2809041"/>
              <a:ext cx="1088362" cy="1240429"/>
              <a:chOff x="2947" y="1016"/>
              <a:chExt cx="1791" cy="2288"/>
            </a:xfrm>
          </p:grpSpPr>
          <p:sp>
            <p:nvSpPr>
              <p:cNvPr id="1930" name="Google Shape;1930;p87"/>
              <p:cNvSpPr/>
              <p:nvPr/>
            </p:nvSpPr>
            <p:spPr>
              <a:xfrm>
                <a:off x="2947" y="1016"/>
                <a:ext cx="1791" cy="2288"/>
              </a:xfrm>
              <a:custGeom>
                <a:avLst/>
                <a:gdLst/>
                <a:ahLst/>
                <a:cxnLst/>
                <a:rect l="l" t="t" r="r" b="b"/>
                <a:pathLst>
                  <a:path w="1013" h="1294" extrusionOk="0">
                    <a:moveTo>
                      <a:pt x="0" y="1294"/>
                    </a:moveTo>
                    <a:cubicBezTo>
                      <a:pt x="0" y="490"/>
                      <a:pt x="0" y="490"/>
                      <a:pt x="0" y="490"/>
                    </a:cubicBezTo>
                    <a:cubicBezTo>
                      <a:pt x="0" y="220"/>
                      <a:pt x="219" y="0"/>
                      <a:pt x="490" y="0"/>
                    </a:cubicBezTo>
                    <a:cubicBezTo>
                      <a:pt x="1013" y="0"/>
                      <a:pt x="1013" y="0"/>
                      <a:pt x="1013" y="0"/>
                    </a:cubicBezTo>
                  </a:path>
                </a:pathLst>
              </a:custGeom>
              <a:noFill/>
              <a:ln w="19050" cap="sq" cmpd="sng">
                <a:solidFill>
                  <a:srgbClr val="BFBFBF"/>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31" name="Google Shape;1931;p87"/>
              <p:cNvSpPr/>
              <p:nvPr/>
            </p:nvSpPr>
            <p:spPr>
              <a:xfrm>
                <a:off x="2947" y="1016"/>
                <a:ext cx="1791" cy="2288"/>
              </a:xfrm>
              <a:custGeom>
                <a:avLst/>
                <a:gdLst/>
                <a:ahLst/>
                <a:cxnLst/>
                <a:rect l="l" t="t" r="r" b="b"/>
                <a:pathLst>
                  <a:path w="1013" h="1294" extrusionOk="0">
                    <a:moveTo>
                      <a:pt x="0" y="1294"/>
                    </a:moveTo>
                    <a:cubicBezTo>
                      <a:pt x="0" y="490"/>
                      <a:pt x="0" y="490"/>
                      <a:pt x="0" y="490"/>
                    </a:cubicBezTo>
                    <a:cubicBezTo>
                      <a:pt x="0" y="220"/>
                      <a:pt x="219" y="0"/>
                      <a:pt x="490" y="0"/>
                    </a:cubicBezTo>
                    <a:cubicBezTo>
                      <a:pt x="1013" y="0"/>
                      <a:pt x="1013" y="0"/>
                      <a:pt x="1013" y="0"/>
                    </a:cubicBezTo>
                  </a:path>
                </a:pathLst>
              </a:custGeom>
              <a:noFill/>
              <a:ln w="19050" cap="sq" cmpd="sng">
                <a:solidFill>
                  <a:srgbClr val="BFBFBF"/>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cxnSp>
          <p:nvCxnSpPr>
            <p:cNvPr id="1932" name="Google Shape;1932;p87"/>
            <p:cNvCxnSpPr/>
            <p:nvPr/>
          </p:nvCxnSpPr>
          <p:spPr>
            <a:xfrm>
              <a:off x="3795237" y="2885744"/>
              <a:ext cx="427165" cy="0"/>
            </a:xfrm>
            <a:prstGeom prst="straightConnector1">
              <a:avLst/>
            </a:prstGeom>
            <a:noFill/>
            <a:ln w="19050" cap="sq" cmpd="sng">
              <a:solidFill>
                <a:srgbClr val="BFBFBF"/>
              </a:solidFill>
              <a:prstDash val="dash"/>
              <a:miter lim="800000"/>
              <a:headEnd type="none" w="sm" len="sm"/>
              <a:tailEnd type="none" w="sm" len="sm"/>
            </a:ln>
          </p:spPr>
        </p:cxnSp>
      </p:grpSp>
      <p:grpSp>
        <p:nvGrpSpPr>
          <p:cNvPr id="1933" name="Google Shape;1933;p87"/>
          <p:cNvGrpSpPr/>
          <p:nvPr/>
        </p:nvGrpSpPr>
        <p:grpSpPr>
          <a:xfrm flipH="1">
            <a:off x="5045885" y="2168812"/>
            <a:ext cx="1268373" cy="816272"/>
            <a:chOff x="3788954" y="2885074"/>
            <a:chExt cx="1691164" cy="1088362"/>
          </a:xfrm>
        </p:grpSpPr>
        <p:grpSp>
          <p:nvGrpSpPr>
            <p:cNvPr id="1934" name="Google Shape;1934;p87"/>
            <p:cNvGrpSpPr/>
            <p:nvPr/>
          </p:nvGrpSpPr>
          <p:grpSpPr>
            <a:xfrm rot="5400000">
              <a:off x="4315722" y="2809041"/>
              <a:ext cx="1088362" cy="1240429"/>
              <a:chOff x="2947" y="1016"/>
              <a:chExt cx="1791" cy="2288"/>
            </a:xfrm>
          </p:grpSpPr>
          <p:sp>
            <p:nvSpPr>
              <p:cNvPr id="1935" name="Google Shape;1935;p87"/>
              <p:cNvSpPr/>
              <p:nvPr/>
            </p:nvSpPr>
            <p:spPr>
              <a:xfrm>
                <a:off x="2947" y="1016"/>
                <a:ext cx="1791" cy="2288"/>
              </a:xfrm>
              <a:custGeom>
                <a:avLst/>
                <a:gdLst/>
                <a:ahLst/>
                <a:cxnLst/>
                <a:rect l="l" t="t" r="r" b="b"/>
                <a:pathLst>
                  <a:path w="1013" h="1294" extrusionOk="0">
                    <a:moveTo>
                      <a:pt x="0" y="1294"/>
                    </a:moveTo>
                    <a:cubicBezTo>
                      <a:pt x="0" y="490"/>
                      <a:pt x="0" y="490"/>
                      <a:pt x="0" y="490"/>
                    </a:cubicBezTo>
                    <a:cubicBezTo>
                      <a:pt x="0" y="220"/>
                      <a:pt x="219" y="0"/>
                      <a:pt x="490" y="0"/>
                    </a:cubicBezTo>
                    <a:cubicBezTo>
                      <a:pt x="1013" y="0"/>
                      <a:pt x="1013" y="0"/>
                      <a:pt x="1013" y="0"/>
                    </a:cubicBezTo>
                  </a:path>
                </a:pathLst>
              </a:custGeom>
              <a:noFill/>
              <a:ln w="19050" cap="sq" cmpd="sng">
                <a:solidFill>
                  <a:srgbClr val="BFBFBF"/>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36" name="Google Shape;1936;p87"/>
              <p:cNvSpPr/>
              <p:nvPr/>
            </p:nvSpPr>
            <p:spPr>
              <a:xfrm>
                <a:off x="2947" y="1016"/>
                <a:ext cx="1791" cy="2288"/>
              </a:xfrm>
              <a:custGeom>
                <a:avLst/>
                <a:gdLst/>
                <a:ahLst/>
                <a:cxnLst/>
                <a:rect l="l" t="t" r="r" b="b"/>
                <a:pathLst>
                  <a:path w="1013" h="1294" extrusionOk="0">
                    <a:moveTo>
                      <a:pt x="0" y="1294"/>
                    </a:moveTo>
                    <a:cubicBezTo>
                      <a:pt x="0" y="490"/>
                      <a:pt x="0" y="490"/>
                      <a:pt x="0" y="490"/>
                    </a:cubicBezTo>
                    <a:cubicBezTo>
                      <a:pt x="0" y="220"/>
                      <a:pt x="219" y="0"/>
                      <a:pt x="490" y="0"/>
                    </a:cubicBezTo>
                    <a:cubicBezTo>
                      <a:pt x="1013" y="0"/>
                      <a:pt x="1013" y="0"/>
                      <a:pt x="1013" y="0"/>
                    </a:cubicBezTo>
                  </a:path>
                </a:pathLst>
              </a:custGeom>
              <a:noFill/>
              <a:ln w="19050" cap="sq" cmpd="sng">
                <a:solidFill>
                  <a:srgbClr val="BFBFBF"/>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cxnSp>
          <p:nvCxnSpPr>
            <p:cNvPr id="1937" name="Google Shape;1937;p87"/>
            <p:cNvCxnSpPr/>
            <p:nvPr/>
          </p:nvCxnSpPr>
          <p:spPr>
            <a:xfrm>
              <a:off x="3788954" y="2886538"/>
              <a:ext cx="433447" cy="0"/>
            </a:xfrm>
            <a:prstGeom prst="straightConnector1">
              <a:avLst/>
            </a:prstGeom>
            <a:noFill/>
            <a:ln w="19050" cap="sq" cmpd="sng">
              <a:solidFill>
                <a:srgbClr val="BFBFBF"/>
              </a:solidFill>
              <a:prstDash val="dash"/>
              <a:miter lim="800000"/>
              <a:headEnd type="none" w="sm" len="sm"/>
              <a:tailEnd type="none" w="sm" len="sm"/>
            </a:ln>
          </p:spPr>
        </p:cxnSp>
      </p:grpSp>
      <p:grpSp>
        <p:nvGrpSpPr>
          <p:cNvPr id="1938" name="Google Shape;1938;p87"/>
          <p:cNvGrpSpPr/>
          <p:nvPr/>
        </p:nvGrpSpPr>
        <p:grpSpPr>
          <a:xfrm>
            <a:off x="6489713" y="1880580"/>
            <a:ext cx="1062752" cy="572118"/>
            <a:chOff x="9593262" y="4603844"/>
            <a:chExt cx="753270" cy="405512"/>
          </a:xfrm>
        </p:grpSpPr>
        <p:grpSp>
          <p:nvGrpSpPr>
            <p:cNvPr id="1939" name="Google Shape;1939;p87"/>
            <p:cNvGrpSpPr/>
            <p:nvPr/>
          </p:nvGrpSpPr>
          <p:grpSpPr>
            <a:xfrm>
              <a:off x="9776618" y="4622007"/>
              <a:ext cx="387490" cy="387349"/>
              <a:chOff x="2462" y="786"/>
              <a:chExt cx="2753" cy="2752"/>
            </a:xfrm>
          </p:grpSpPr>
          <p:sp>
            <p:nvSpPr>
              <p:cNvPr id="1940" name="Google Shape;1940;p87"/>
              <p:cNvSpPr/>
              <p:nvPr/>
            </p:nvSpPr>
            <p:spPr>
              <a:xfrm>
                <a:off x="2462" y="2433"/>
                <a:ext cx="2753"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2225"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1941" name="Google Shape;1941;p87"/>
              <p:cNvSpPr/>
              <p:nvPr/>
            </p:nvSpPr>
            <p:spPr>
              <a:xfrm>
                <a:off x="3083" y="786"/>
                <a:ext cx="1510" cy="1511"/>
              </a:xfrm>
              <a:prstGeom prst="ellipse">
                <a:avLst/>
              </a:prstGeom>
              <a:noFill/>
              <a:ln w="22225"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grpSp>
          <p:nvGrpSpPr>
            <p:cNvPr id="1942" name="Google Shape;1942;p87"/>
            <p:cNvGrpSpPr/>
            <p:nvPr/>
          </p:nvGrpSpPr>
          <p:grpSpPr>
            <a:xfrm>
              <a:off x="10083799" y="4603844"/>
              <a:ext cx="262733" cy="262637"/>
              <a:chOff x="2462" y="786"/>
              <a:chExt cx="2753" cy="2752"/>
            </a:xfrm>
          </p:grpSpPr>
          <p:sp>
            <p:nvSpPr>
              <p:cNvPr id="1943" name="Google Shape;1943;p87"/>
              <p:cNvSpPr/>
              <p:nvPr/>
            </p:nvSpPr>
            <p:spPr>
              <a:xfrm>
                <a:off x="2462" y="2433"/>
                <a:ext cx="2753"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1905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1944" name="Google Shape;1944;p87"/>
              <p:cNvSpPr/>
              <p:nvPr/>
            </p:nvSpPr>
            <p:spPr>
              <a:xfrm>
                <a:off x="3083" y="786"/>
                <a:ext cx="1510" cy="1511"/>
              </a:xfrm>
              <a:prstGeom prst="ellipse">
                <a:avLst/>
              </a:prstGeom>
              <a:noFill/>
              <a:ln w="1905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grpSp>
          <p:nvGrpSpPr>
            <p:cNvPr id="1945" name="Google Shape;1945;p87"/>
            <p:cNvGrpSpPr/>
            <p:nvPr/>
          </p:nvGrpSpPr>
          <p:grpSpPr>
            <a:xfrm>
              <a:off x="9593262" y="4603844"/>
              <a:ext cx="262733" cy="262637"/>
              <a:chOff x="2462" y="786"/>
              <a:chExt cx="2753" cy="2752"/>
            </a:xfrm>
          </p:grpSpPr>
          <p:sp>
            <p:nvSpPr>
              <p:cNvPr id="1946" name="Google Shape;1946;p87"/>
              <p:cNvSpPr/>
              <p:nvPr/>
            </p:nvSpPr>
            <p:spPr>
              <a:xfrm>
                <a:off x="2462" y="2433"/>
                <a:ext cx="2753"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1905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1947" name="Google Shape;1947;p87"/>
              <p:cNvSpPr/>
              <p:nvPr/>
            </p:nvSpPr>
            <p:spPr>
              <a:xfrm>
                <a:off x="3083" y="786"/>
                <a:ext cx="1510" cy="1511"/>
              </a:xfrm>
              <a:prstGeom prst="ellipse">
                <a:avLst/>
              </a:prstGeom>
              <a:noFill/>
              <a:ln w="1905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grpSp>
      <p:grpSp>
        <p:nvGrpSpPr>
          <p:cNvPr id="1948" name="Google Shape;1948;p87"/>
          <p:cNvGrpSpPr/>
          <p:nvPr/>
        </p:nvGrpSpPr>
        <p:grpSpPr>
          <a:xfrm>
            <a:off x="1577299" y="1882753"/>
            <a:ext cx="1062752" cy="572118"/>
            <a:chOff x="9593262" y="4603844"/>
            <a:chExt cx="753270" cy="405512"/>
          </a:xfrm>
        </p:grpSpPr>
        <p:grpSp>
          <p:nvGrpSpPr>
            <p:cNvPr id="1949" name="Google Shape;1949;p87"/>
            <p:cNvGrpSpPr/>
            <p:nvPr/>
          </p:nvGrpSpPr>
          <p:grpSpPr>
            <a:xfrm>
              <a:off x="9776618" y="4622007"/>
              <a:ext cx="387490" cy="387349"/>
              <a:chOff x="2462" y="786"/>
              <a:chExt cx="2753" cy="2752"/>
            </a:xfrm>
          </p:grpSpPr>
          <p:sp>
            <p:nvSpPr>
              <p:cNvPr id="1950" name="Google Shape;1950;p87"/>
              <p:cNvSpPr/>
              <p:nvPr/>
            </p:nvSpPr>
            <p:spPr>
              <a:xfrm>
                <a:off x="2462" y="2433"/>
                <a:ext cx="2753"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2225"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1951" name="Google Shape;1951;p87"/>
              <p:cNvSpPr/>
              <p:nvPr/>
            </p:nvSpPr>
            <p:spPr>
              <a:xfrm>
                <a:off x="3083" y="786"/>
                <a:ext cx="1510" cy="1511"/>
              </a:xfrm>
              <a:prstGeom prst="ellipse">
                <a:avLst/>
              </a:prstGeom>
              <a:noFill/>
              <a:ln w="22225"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grpSp>
          <p:nvGrpSpPr>
            <p:cNvPr id="1952" name="Google Shape;1952;p87"/>
            <p:cNvGrpSpPr/>
            <p:nvPr/>
          </p:nvGrpSpPr>
          <p:grpSpPr>
            <a:xfrm>
              <a:off x="10083799" y="4603844"/>
              <a:ext cx="262733" cy="262637"/>
              <a:chOff x="2462" y="786"/>
              <a:chExt cx="2753" cy="2752"/>
            </a:xfrm>
          </p:grpSpPr>
          <p:sp>
            <p:nvSpPr>
              <p:cNvPr id="1953" name="Google Shape;1953;p87"/>
              <p:cNvSpPr/>
              <p:nvPr/>
            </p:nvSpPr>
            <p:spPr>
              <a:xfrm>
                <a:off x="2462" y="2433"/>
                <a:ext cx="2753"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1905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1954" name="Google Shape;1954;p87"/>
              <p:cNvSpPr/>
              <p:nvPr/>
            </p:nvSpPr>
            <p:spPr>
              <a:xfrm>
                <a:off x="3083" y="786"/>
                <a:ext cx="1510" cy="1511"/>
              </a:xfrm>
              <a:prstGeom prst="ellipse">
                <a:avLst/>
              </a:prstGeom>
              <a:noFill/>
              <a:ln w="1905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grpSp>
          <p:nvGrpSpPr>
            <p:cNvPr id="1955" name="Google Shape;1955;p87"/>
            <p:cNvGrpSpPr/>
            <p:nvPr/>
          </p:nvGrpSpPr>
          <p:grpSpPr>
            <a:xfrm>
              <a:off x="9593262" y="4603844"/>
              <a:ext cx="262733" cy="262637"/>
              <a:chOff x="2462" y="786"/>
              <a:chExt cx="2753" cy="2752"/>
            </a:xfrm>
          </p:grpSpPr>
          <p:sp>
            <p:nvSpPr>
              <p:cNvPr id="1956" name="Google Shape;1956;p87"/>
              <p:cNvSpPr/>
              <p:nvPr/>
            </p:nvSpPr>
            <p:spPr>
              <a:xfrm>
                <a:off x="2462" y="2433"/>
                <a:ext cx="2753"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1905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1957" name="Google Shape;1957;p87"/>
              <p:cNvSpPr/>
              <p:nvPr/>
            </p:nvSpPr>
            <p:spPr>
              <a:xfrm>
                <a:off x="3083" y="786"/>
                <a:ext cx="1510" cy="1511"/>
              </a:xfrm>
              <a:prstGeom prst="ellipse">
                <a:avLst/>
              </a:prstGeom>
              <a:noFill/>
              <a:ln w="1905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grpSp>
      <p:cxnSp>
        <p:nvCxnSpPr>
          <p:cNvPr id="1958" name="Google Shape;1958;p87"/>
          <p:cNvCxnSpPr/>
          <p:nvPr/>
        </p:nvCxnSpPr>
        <p:spPr>
          <a:xfrm>
            <a:off x="4113425" y="2745450"/>
            <a:ext cx="0" cy="284100"/>
          </a:xfrm>
          <a:prstGeom prst="straightConnector1">
            <a:avLst/>
          </a:prstGeom>
          <a:noFill/>
          <a:ln w="19050" cap="sq" cmpd="sng">
            <a:solidFill>
              <a:srgbClr val="BFBFBF"/>
            </a:solidFill>
            <a:prstDash val="dash"/>
            <a:miter lim="800000"/>
            <a:headEnd type="none" w="sm" len="sm"/>
            <a:tailEnd type="triangle" w="med" len="med"/>
          </a:ln>
        </p:spPr>
      </p:cxnSp>
      <p:cxnSp>
        <p:nvCxnSpPr>
          <p:cNvPr id="1959" name="Google Shape;1959;p87"/>
          <p:cNvCxnSpPr/>
          <p:nvPr/>
        </p:nvCxnSpPr>
        <p:spPr>
          <a:xfrm>
            <a:off x="5050950" y="2745450"/>
            <a:ext cx="0" cy="284100"/>
          </a:xfrm>
          <a:prstGeom prst="straightConnector1">
            <a:avLst/>
          </a:prstGeom>
          <a:noFill/>
          <a:ln w="19050" cap="sq" cmpd="sng">
            <a:solidFill>
              <a:srgbClr val="BFBFBF"/>
            </a:solidFill>
            <a:prstDash val="dash"/>
            <a:miter lim="800000"/>
            <a:headEnd type="none" w="sm" len="sm"/>
            <a:tailEnd type="triangle" w="med" len="med"/>
          </a:ln>
        </p:spPr>
      </p:cxnSp>
      <p:sp>
        <p:nvSpPr>
          <p:cNvPr id="1960" name="Google Shape;1960;p87"/>
          <p:cNvSpPr/>
          <p:nvPr/>
        </p:nvSpPr>
        <p:spPr>
          <a:xfrm>
            <a:off x="4337688" y="1602438"/>
            <a:ext cx="735536" cy="665476"/>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Arial"/>
              <a:ea typeface="Arial"/>
              <a:cs typeface="Arial"/>
              <a:sym typeface="Arial"/>
            </a:endParaRPr>
          </a:p>
        </p:txBody>
      </p:sp>
      <p:grpSp>
        <p:nvGrpSpPr>
          <p:cNvPr id="1961" name="Google Shape;1961;p87"/>
          <p:cNvGrpSpPr/>
          <p:nvPr/>
        </p:nvGrpSpPr>
        <p:grpSpPr>
          <a:xfrm>
            <a:off x="3825947" y="3052721"/>
            <a:ext cx="1512578" cy="947250"/>
            <a:chOff x="3825947" y="3052721"/>
            <a:chExt cx="1512578" cy="947250"/>
          </a:xfrm>
        </p:grpSpPr>
        <p:sp>
          <p:nvSpPr>
            <p:cNvPr id="1962" name="Google Shape;1962;p87"/>
            <p:cNvSpPr/>
            <p:nvPr/>
          </p:nvSpPr>
          <p:spPr>
            <a:xfrm>
              <a:off x="4763481" y="3175642"/>
              <a:ext cx="575044" cy="514631"/>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28575"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963" name="Google Shape;1963;p87"/>
            <p:cNvSpPr/>
            <p:nvPr/>
          </p:nvSpPr>
          <p:spPr>
            <a:xfrm>
              <a:off x="4763481" y="3296487"/>
              <a:ext cx="575044" cy="120845"/>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8575"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964" name="Google Shape;1964;p87"/>
            <p:cNvSpPr/>
            <p:nvPr/>
          </p:nvSpPr>
          <p:spPr>
            <a:xfrm>
              <a:off x="4763482" y="3431918"/>
              <a:ext cx="575044" cy="122927"/>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8575"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965" name="Google Shape;1965;p87"/>
            <p:cNvSpPr/>
            <p:nvPr/>
          </p:nvSpPr>
          <p:spPr>
            <a:xfrm>
              <a:off x="4763478" y="3052721"/>
              <a:ext cx="575044" cy="243772"/>
            </a:xfrm>
            <a:prstGeom prst="ellipse">
              <a:avLst/>
            </a:prstGeom>
            <a:solidFill>
              <a:schemeClr val="lt1"/>
            </a:solidFill>
            <a:ln w="28575"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966" name="Google Shape;1966;p87"/>
            <p:cNvSpPr/>
            <p:nvPr/>
          </p:nvSpPr>
          <p:spPr>
            <a:xfrm>
              <a:off x="3825950" y="3175642"/>
              <a:ext cx="575044" cy="514631"/>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28575"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967" name="Google Shape;1967;p87"/>
            <p:cNvSpPr/>
            <p:nvPr/>
          </p:nvSpPr>
          <p:spPr>
            <a:xfrm>
              <a:off x="3825950" y="3296487"/>
              <a:ext cx="575044" cy="120845"/>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8575"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968" name="Google Shape;1968;p87"/>
            <p:cNvSpPr/>
            <p:nvPr/>
          </p:nvSpPr>
          <p:spPr>
            <a:xfrm>
              <a:off x="3825951" y="3431918"/>
              <a:ext cx="575044" cy="122927"/>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8575"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969" name="Google Shape;1969;p87"/>
            <p:cNvSpPr/>
            <p:nvPr/>
          </p:nvSpPr>
          <p:spPr>
            <a:xfrm>
              <a:off x="3825947" y="3052721"/>
              <a:ext cx="575044" cy="243772"/>
            </a:xfrm>
            <a:prstGeom prst="ellipse">
              <a:avLst/>
            </a:prstGeom>
            <a:solidFill>
              <a:schemeClr val="lt1"/>
            </a:solidFill>
            <a:ln w="28575"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970" name="Google Shape;1970;p87"/>
            <p:cNvSpPr/>
            <p:nvPr/>
          </p:nvSpPr>
          <p:spPr>
            <a:xfrm>
              <a:off x="4237634" y="3397613"/>
              <a:ext cx="673069" cy="602358"/>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28575"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971" name="Google Shape;1971;p87"/>
            <p:cNvSpPr/>
            <p:nvPr/>
          </p:nvSpPr>
          <p:spPr>
            <a:xfrm>
              <a:off x="4237634" y="3539059"/>
              <a:ext cx="673069" cy="141445"/>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8575"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972" name="Google Shape;1972;p87"/>
            <p:cNvSpPr/>
            <p:nvPr/>
          </p:nvSpPr>
          <p:spPr>
            <a:xfrm>
              <a:off x="4237635" y="3697576"/>
              <a:ext cx="673069" cy="143882"/>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8575"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973" name="Google Shape;1973;p87"/>
            <p:cNvSpPr/>
            <p:nvPr/>
          </p:nvSpPr>
          <p:spPr>
            <a:xfrm>
              <a:off x="4237631" y="3253739"/>
              <a:ext cx="673069" cy="285327"/>
            </a:xfrm>
            <a:prstGeom prst="ellipse">
              <a:avLst/>
            </a:prstGeom>
            <a:solidFill>
              <a:schemeClr val="lt1"/>
            </a:solidFill>
            <a:ln w="28575"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974" name="Google Shape;1974;p87"/>
            <p:cNvSpPr/>
            <p:nvPr/>
          </p:nvSpPr>
          <p:spPr>
            <a:xfrm>
              <a:off x="4395501" y="3305212"/>
              <a:ext cx="384045" cy="182878"/>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148BC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sp>
          <p:nvSpPr>
            <p:cNvPr id="1975" name="Google Shape;1975;p87"/>
            <p:cNvSpPr/>
            <p:nvPr/>
          </p:nvSpPr>
          <p:spPr>
            <a:xfrm>
              <a:off x="4900326" y="3095637"/>
              <a:ext cx="326438" cy="155449"/>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148BC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sp>
          <p:nvSpPr>
            <p:cNvPr id="1976" name="Google Shape;1976;p87"/>
            <p:cNvSpPr/>
            <p:nvPr/>
          </p:nvSpPr>
          <p:spPr>
            <a:xfrm>
              <a:off x="3964476" y="3095637"/>
              <a:ext cx="326438" cy="155449"/>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148BC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0"/>
        <p:cNvGrpSpPr/>
        <p:nvPr/>
      </p:nvGrpSpPr>
      <p:grpSpPr>
        <a:xfrm>
          <a:off x="0" y="0"/>
          <a:ext cx="0" cy="0"/>
          <a:chOff x="0" y="0"/>
          <a:chExt cx="0" cy="0"/>
        </a:xfrm>
      </p:grpSpPr>
      <p:sp>
        <p:nvSpPr>
          <p:cNvPr id="1981" name="Google Shape;1981;p88"/>
          <p:cNvSpPr txBox="1">
            <a:spLocks noGrp="1"/>
          </p:cNvSpPr>
          <p:nvPr>
            <p:ph type="body" idx="1"/>
          </p:nvPr>
        </p:nvSpPr>
        <p:spPr>
          <a:xfrm>
            <a:off x="1314450" y="1214438"/>
            <a:ext cx="6515100" cy="2714700"/>
          </a:xfrm>
          <a:prstGeom prst="rect">
            <a:avLst/>
          </a:prstGeom>
          <a:noFill/>
          <a:ln>
            <a:noFill/>
          </a:ln>
        </p:spPr>
        <p:txBody>
          <a:bodyPr spcFirstLastPara="1" wrap="square" lIns="68575" tIns="34275" rIns="68575" bIns="34275" anchor="ctr" anchorCtr="0">
            <a:noAutofit/>
          </a:bodyPr>
          <a:lstStyle/>
          <a:p>
            <a:pPr marL="0" marR="0" lvl="0" indent="0" algn="ctr" rtl="0">
              <a:lnSpc>
                <a:spcPct val="80000"/>
              </a:lnSpc>
              <a:spcBef>
                <a:spcPts val="800"/>
              </a:spcBef>
              <a:spcAft>
                <a:spcPts val="0"/>
              </a:spcAft>
              <a:buClr>
                <a:schemeClr val="lt1"/>
              </a:buClr>
              <a:buSzPts val="4100"/>
              <a:buFont typeface="Arial"/>
              <a:buNone/>
            </a:pPr>
            <a:r>
              <a:rPr lang="en" sz="4100" b="1" i="0" u="none" strike="noStrike" cap="none">
                <a:solidFill>
                  <a:schemeClr val="lt1"/>
                </a:solidFill>
                <a:latin typeface="Arial"/>
                <a:ea typeface="Arial"/>
                <a:cs typeface="Arial"/>
                <a:sym typeface="Arial"/>
              </a:rPr>
              <a:t>TECHNICAL </a:t>
            </a:r>
            <a:r>
              <a:rPr lang="en"/>
              <a:t>OVERVIEW OF PRIMARY </a:t>
            </a:r>
            <a:r>
              <a:rPr lang="en" sz="4100" b="1" i="0" u="none" strike="noStrike" cap="none">
                <a:solidFill>
                  <a:schemeClr val="lt1"/>
                </a:solidFill>
                <a:latin typeface="Arial"/>
                <a:ea typeface="Arial"/>
                <a:cs typeface="Arial"/>
                <a:sym typeface="Arial"/>
              </a:rPr>
              <a:t>USE CASES</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6" name="Google Shape;1986;p89"/>
          <p:cNvSpPr/>
          <p:nvPr/>
        </p:nvSpPr>
        <p:spPr>
          <a:xfrm rot="10800000" flipH="1">
            <a:off x="3370661" y="2662892"/>
            <a:ext cx="523874" cy="1626313"/>
          </a:xfrm>
          <a:custGeom>
            <a:avLst/>
            <a:gdLst/>
            <a:ahLst/>
            <a:cxnLst/>
            <a:rect l="l" t="t" r="r" b="b"/>
            <a:pathLst>
              <a:path w="698499" h="1907699" extrusionOk="0">
                <a:moveTo>
                  <a:pt x="111914" y="0"/>
                </a:moveTo>
                <a:cubicBezTo>
                  <a:pt x="698499" y="0"/>
                  <a:pt x="698499" y="0"/>
                  <a:pt x="698499" y="0"/>
                </a:cubicBezTo>
                <a:lnTo>
                  <a:pt x="698499" y="1907699"/>
                </a:lnTo>
                <a:lnTo>
                  <a:pt x="247" y="1907699"/>
                </a:lnTo>
                <a:lnTo>
                  <a:pt x="0" y="1906626"/>
                </a:lnTo>
                <a:cubicBezTo>
                  <a:pt x="0" y="99973"/>
                  <a:pt x="0" y="99973"/>
                  <a:pt x="0" y="99973"/>
                </a:cubicBezTo>
                <a:cubicBezTo>
                  <a:pt x="0" y="46416"/>
                  <a:pt x="50169" y="0"/>
                  <a:pt x="111914" y="0"/>
                </a:cubicBezTo>
                <a:close/>
              </a:path>
            </a:pathLst>
          </a:custGeom>
          <a:solidFill>
            <a:srgbClr val="29B5E8">
              <a:alpha val="3346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1987" name="Google Shape;1987;p89"/>
          <p:cNvSpPr/>
          <p:nvPr/>
        </p:nvSpPr>
        <p:spPr>
          <a:xfrm>
            <a:off x="3370661" y="1660069"/>
            <a:ext cx="523874" cy="1001542"/>
          </a:xfrm>
          <a:custGeom>
            <a:avLst/>
            <a:gdLst/>
            <a:ahLst/>
            <a:cxnLst/>
            <a:rect l="l" t="t" r="r" b="b"/>
            <a:pathLst>
              <a:path w="698499" h="1907699" extrusionOk="0">
                <a:moveTo>
                  <a:pt x="111914" y="0"/>
                </a:moveTo>
                <a:cubicBezTo>
                  <a:pt x="698499" y="0"/>
                  <a:pt x="698499" y="0"/>
                  <a:pt x="698499" y="0"/>
                </a:cubicBezTo>
                <a:lnTo>
                  <a:pt x="698499" y="1907699"/>
                </a:lnTo>
                <a:lnTo>
                  <a:pt x="247" y="1907699"/>
                </a:lnTo>
                <a:lnTo>
                  <a:pt x="0" y="1906626"/>
                </a:lnTo>
                <a:cubicBezTo>
                  <a:pt x="0" y="99973"/>
                  <a:pt x="0" y="99973"/>
                  <a:pt x="0" y="99973"/>
                </a:cubicBezTo>
                <a:cubicBezTo>
                  <a:pt x="0" y="46416"/>
                  <a:pt x="50169" y="0"/>
                  <a:pt x="111914"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1988" name="Google Shape;1988;p89"/>
          <p:cNvSpPr txBox="1">
            <a:spLocks noGrp="1"/>
          </p:cNvSpPr>
          <p:nvPr>
            <p:ph type="body" idx="1"/>
          </p:nvPr>
        </p:nvSpPr>
        <p:spPr>
          <a:xfrm>
            <a:off x="277177" y="222662"/>
            <a:ext cx="8589600" cy="704700"/>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dk1"/>
              </a:buClr>
              <a:buSzPts val="2700"/>
              <a:buFont typeface="Arial"/>
              <a:buNone/>
            </a:pPr>
            <a:r>
              <a:rPr lang="en" sz="2700" b="1" i="0" u="none" strike="noStrike" cap="none">
                <a:solidFill>
                  <a:schemeClr val="dk1"/>
                </a:solidFill>
                <a:latin typeface="Arial"/>
                <a:ea typeface="Arial"/>
                <a:cs typeface="Arial"/>
                <a:sym typeface="Arial"/>
              </a:rPr>
              <a:t>STREAMING AND BATCH LOADING</a:t>
            </a:r>
            <a:endParaRPr sz="2700" b="1" i="0" u="none" strike="noStrike" cap="none">
              <a:solidFill>
                <a:schemeClr val="dk1"/>
              </a:solidFill>
              <a:latin typeface="Arial"/>
              <a:ea typeface="Arial"/>
              <a:cs typeface="Arial"/>
              <a:sym typeface="Arial"/>
            </a:endParaRPr>
          </a:p>
        </p:txBody>
      </p:sp>
      <p:sp>
        <p:nvSpPr>
          <p:cNvPr id="1989" name="Google Shape;1989;p89"/>
          <p:cNvSpPr txBox="1">
            <a:spLocks noGrp="1"/>
          </p:cNvSpPr>
          <p:nvPr>
            <p:ph type="sldNum" idx="12"/>
          </p:nvPr>
        </p:nvSpPr>
        <p:spPr>
          <a:xfrm>
            <a:off x="8657901" y="4870635"/>
            <a:ext cx="257100" cy="161700"/>
          </a:xfrm>
          <a:prstGeom prst="rect">
            <a:avLst/>
          </a:prstGeom>
          <a:noFill/>
          <a:ln>
            <a:noFill/>
          </a:ln>
        </p:spPr>
        <p:txBody>
          <a:bodyPr spcFirstLastPara="1" wrap="square" lIns="68575" tIns="34275" rIns="68575" bIns="34275" anchor="b" anchorCtr="0">
            <a:noAutofit/>
          </a:bodyPr>
          <a:lstStyle/>
          <a:p>
            <a:pPr marL="0" marR="0" lvl="0" indent="0" algn="r" rtl="0">
              <a:spcBef>
                <a:spcPts val="0"/>
              </a:spcBef>
              <a:spcAft>
                <a:spcPts val="0"/>
              </a:spcAft>
              <a:buNone/>
            </a:pPr>
            <a:fld id="{00000000-1234-1234-1234-123412341234}" type="slidenum">
              <a:rPr lang="en" sz="600" b="0" i="0">
                <a:solidFill>
                  <a:srgbClr val="929292"/>
                </a:solidFill>
                <a:latin typeface="Arial"/>
                <a:ea typeface="Arial"/>
                <a:cs typeface="Arial"/>
                <a:sym typeface="Arial"/>
              </a:rPr>
              <a:t>16</a:t>
            </a:fld>
            <a:endParaRPr sz="600" b="0" i="0">
              <a:solidFill>
                <a:srgbClr val="929292"/>
              </a:solidFill>
              <a:latin typeface="Arial"/>
              <a:ea typeface="Arial"/>
              <a:cs typeface="Arial"/>
              <a:sym typeface="Arial"/>
            </a:endParaRPr>
          </a:p>
        </p:txBody>
      </p:sp>
      <p:sp>
        <p:nvSpPr>
          <p:cNvPr id="1990" name="Google Shape;1990;p89"/>
          <p:cNvSpPr txBox="1">
            <a:spLocks noGrp="1"/>
          </p:cNvSpPr>
          <p:nvPr>
            <p:ph type="ftr" idx="11"/>
          </p:nvPr>
        </p:nvSpPr>
        <p:spPr>
          <a:xfrm>
            <a:off x="0" y="0"/>
            <a:ext cx="2250000" cy="22500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888888"/>
              </a:buClr>
              <a:buSzPts val="600"/>
              <a:buFont typeface="Arial"/>
              <a:buNone/>
            </a:pPr>
            <a:r>
              <a:rPr lang="en" sz="600" u="none" strike="noStrike" cap="none">
                <a:solidFill>
                  <a:srgbClr val="888888"/>
                </a:solidFill>
                <a:latin typeface="Arial"/>
                <a:ea typeface="Arial"/>
                <a:cs typeface="Arial"/>
                <a:sym typeface="Arial"/>
              </a:rPr>
              <a:t>   </a:t>
            </a:r>
            <a:endParaRPr sz="1100"/>
          </a:p>
        </p:txBody>
      </p:sp>
      <p:sp>
        <p:nvSpPr>
          <p:cNvPr id="1991" name="Google Shape;1991;p89"/>
          <p:cNvSpPr txBox="1"/>
          <p:nvPr/>
        </p:nvSpPr>
        <p:spPr>
          <a:xfrm>
            <a:off x="1644749" y="1280825"/>
            <a:ext cx="1155600" cy="2148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1100"/>
              <a:buFont typeface="Arial"/>
              <a:buNone/>
            </a:pPr>
            <a:r>
              <a:rPr lang="en" sz="1100" b="1" u="none" strike="noStrike" cap="none">
                <a:solidFill>
                  <a:schemeClr val="dk1"/>
                </a:solidFill>
                <a:latin typeface="Arial"/>
                <a:ea typeface="Arial"/>
                <a:cs typeface="Arial"/>
                <a:sym typeface="Arial"/>
              </a:rPr>
              <a:t>Data Sources</a:t>
            </a:r>
            <a:endParaRPr sz="1100"/>
          </a:p>
        </p:txBody>
      </p:sp>
      <p:sp>
        <p:nvSpPr>
          <p:cNvPr id="1992" name="Google Shape;1992;p89"/>
          <p:cNvSpPr txBox="1"/>
          <p:nvPr/>
        </p:nvSpPr>
        <p:spPr>
          <a:xfrm>
            <a:off x="926051" y="1748747"/>
            <a:ext cx="855300" cy="196800"/>
          </a:xfrm>
          <a:prstGeom prst="rect">
            <a:avLst/>
          </a:prstGeom>
          <a:noFill/>
          <a:ln>
            <a:noFill/>
          </a:ln>
        </p:spPr>
        <p:txBody>
          <a:bodyPr spcFirstLastPara="1" wrap="square" lIns="68575" tIns="34275" rIns="68575" bIns="34275" anchor="t" anchorCtr="0">
            <a:noAutofit/>
          </a:bodyPr>
          <a:lstStyle/>
          <a:p>
            <a:pPr marL="0" marR="0" lvl="0" indent="0" algn="r" rtl="0">
              <a:lnSpc>
                <a:spcPct val="90000"/>
              </a:lnSpc>
              <a:spcBef>
                <a:spcPts val="0"/>
              </a:spcBef>
              <a:spcAft>
                <a:spcPts val="0"/>
              </a:spcAft>
              <a:buClr>
                <a:srgbClr val="5B5B5B"/>
              </a:buClr>
              <a:buSzPts val="900"/>
              <a:buFont typeface="Arial"/>
              <a:buNone/>
            </a:pPr>
            <a:r>
              <a:rPr lang="en" sz="900" u="none" strike="noStrike" cap="none">
                <a:solidFill>
                  <a:srgbClr val="5B5B5B"/>
                </a:solidFill>
                <a:latin typeface="Arial"/>
                <a:ea typeface="Arial"/>
                <a:cs typeface="Arial"/>
                <a:sym typeface="Arial"/>
              </a:rPr>
              <a:t>Web Servers</a:t>
            </a:r>
            <a:endParaRPr sz="1100"/>
          </a:p>
        </p:txBody>
      </p:sp>
      <p:sp>
        <p:nvSpPr>
          <p:cNvPr id="1993" name="Google Shape;1993;p89"/>
          <p:cNvSpPr txBox="1"/>
          <p:nvPr/>
        </p:nvSpPr>
        <p:spPr>
          <a:xfrm>
            <a:off x="665137" y="2773741"/>
            <a:ext cx="1116000" cy="196800"/>
          </a:xfrm>
          <a:prstGeom prst="rect">
            <a:avLst/>
          </a:prstGeom>
          <a:noFill/>
          <a:ln>
            <a:noFill/>
          </a:ln>
        </p:spPr>
        <p:txBody>
          <a:bodyPr spcFirstLastPara="1" wrap="square" lIns="68575" tIns="34275" rIns="68575" bIns="34275" anchor="t" anchorCtr="0">
            <a:noAutofit/>
          </a:bodyPr>
          <a:lstStyle/>
          <a:p>
            <a:pPr marL="0" marR="0" lvl="0" indent="0" algn="r" rtl="0">
              <a:lnSpc>
                <a:spcPct val="90000"/>
              </a:lnSpc>
              <a:spcBef>
                <a:spcPts val="0"/>
              </a:spcBef>
              <a:spcAft>
                <a:spcPts val="0"/>
              </a:spcAft>
              <a:buClr>
                <a:srgbClr val="5B5B5B"/>
              </a:buClr>
              <a:buSzPts val="900"/>
              <a:buFont typeface="Arial"/>
              <a:buNone/>
            </a:pPr>
            <a:r>
              <a:rPr lang="en" sz="900">
                <a:solidFill>
                  <a:srgbClr val="5B5B5B"/>
                </a:solidFill>
                <a:latin typeface="Arial"/>
                <a:ea typeface="Arial"/>
                <a:cs typeface="Arial"/>
                <a:sym typeface="Arial"/>
              </a:rPr>
              <a:t>Cloud Storage</a:t>
            </a:r>
            <a:endParaRPr sz="1100"/>
          </a:p>
        </p:txBody>
      </p:sp>
      <p:sp>
        <p:nvSpPr>
          <p:cNvPr id="1994" name="Google Shape;1994;p89"/>
          <p:cNvSpPr txBox="1"/>
          <p:nvPr/>
        </p:nvSpPr>
        <p:spPr>
          <a:xfrm>
            <a:off x="762781" y="4045958"/>
            <a:ext cx="1014900" cy="196800"/>
          </a:xfrm>
          <a:prstGeom prst="rect">
            <a:avLst/>
          </a:prstGeom>
          <a:noFill/>
          <a:ln>
            <a:noFill/>
          </a:ln>
        </p:spPr>
        <p:txBody>
          <a:bodyPr spcFirstLastPara="1" wrap="square" lIns="68575" tIns="34275" rIns="68575" bIns="34275" anchor="t" anchorCtr="0">
            <a:noAutofit/>
          </a:bodyPr>
          <a:lstStyle/>
          <a:p>
            <a:pPr marL="0" marR="0" lvl="0" indent="0" algn="r" rtl="0">
              <a:lnSpc>
                <a:spcPct val="90000"/>
              </a:lnSpc>
              <a:spcBef>
                <a:spcPts val="0"/>
              </a:spcBef>
              <a:spcAft>
                <a:spcPts val="0"/>
              </a:spcAft>
              <a:buClr>
                <a:srgbClr val="5B5B5B"/>
              </a:buClr>
              <a:buSzPts val="900"/>
              <a:buFont typeface="Arial"/>
              <a:buNone/>
            </a:pPr>
            <a:r>
              <a:rPr lang="en" sz="900">
                <a:solidFill>
                  <a:srgbClr val="5B5B5B"/>
                </a:solidFill>
                <a:latin typeface="Arial"/>
                <a:ea typeface="Arial"/>
                <a:cs typeface="Arial"/>
                <a:sym typeface="Arial"/>
              </a:rPr>
              <a:t>On Premises</a:t>
            </a:r>
            <a:endParaRPr sz="900" u="none" strike="noStrike" cap="none">
              <a:solidFill>
                <a:srgbClr val="5B5B5B"/>
              </a:solidFill>
              <a:latin typeface="Arial"/>
              <a:ea typeface="Arial"/>
              <a:cs typeface="Arial"/>
              <a:sym typeface="Arial"/>
            </a:endParaRPr>
          </a:p>
        </p:txBody>
      </p:sp>
      <p:sp>
        <p:nvSpPr>
          <p:cNvPr id="1995" name="Google Shape;1995;p89"/>
          <p:cNvSpPr txBox="1"/>
          <p:nvPr/>
        </p:nvSpPr>
        <p:spPr>
          <a:xfrm>
            <a:off x="4783577" y="1283800"/>
            <a:ext cx="906600" cy="171900"/>
          </a:xfrm>
          <a:prstGeom prst="rect">
            <a:avLst/>
          </a:prstGeom>
          <a:noFill/>
          <a:ln>
            <a:noFill/>
          </a:ln>
        </p:spPr>
        <p:txBody>
          <a:bodyPr spcFirstLastPara="1" wrap="square" lIns="68575" tIns="34275" rIns="68575" bIns="34275" anchor="t" anchorCtr="0">
            <a:noAutofit/>
          </a:bodyPr>
          <a:lstStyle/>
          <a:p>
            <a:pPr marL="0" marR="0" lvl="0" indent="0" algn="ctr" rtl="0">
              <a:lnSpc>
                <a:spcPct val="71428"/>
              </a:lnSpc>
              <a:spcBef>
                <a:spcPts val="0"/>
              </a:spcBef>
              <a:spcAft>
                <a:spcPts val="0"/>
              </a:spcAft>
              <a:buClr>
                <a:schemeClr val="dk1"/>
              </a:buClr>
              <a:buSzPts val="1100"/>
              <a:buFont typeface="Arial"/>
              <a:buNone/>
            </a:pPr>
            <a:r>
              <a:rPr lang="en" sz="1100" b="1" u="none" strike="noStrike" cap="none">
                <a:solidFill>
                  <a:schemeClr val="dk1"/>
                </a:solidFill>
                <a:latin typeface="Arial"/>
                <a:ea typeface="Arial"/>
                <a:cs typeface="Arial"/>
                <a:sym typeface="Arial"/>
              </a:rPr>
              <a:t>Data Lake</a:t>
            </a:r>
            <a:endParaRPr sz="1100"/>
          </a:p>
        </p:txBody>
      </p:sp>
      <p:sp>
        <p:nvSpPr>
          <p:cNvPr id="1996" name="Google Shape;1996;p89"/>
          <p:cNvSpPr txBox="1"/>
          <p:nvPr/>
        </p:nvSpPr>
        <p:spPr>
          <a:xfrm>
            <a:off x="7719199" y="2237325"/>
            <a:ext cx="804900" cy="2148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5B5B5B"/>
              </a:buClr>
              <a:buSzPts val="1100"/>
              <a:buFont typeface="Arial"/>
              <a:buNone/>
            </a:pPr>
            <a:r>
              <a:rPr lang="en" sz="1100" u="none" strike="noStrike" cap="none">
                <a:solidFill>
                  <a:srgbClr val="5B5B5B"/>
                </a:solidFill>
                <a:latin typeface="Arial"/>
                <a:ea typeface="Arial"/>
                <a:cs typeface="Arial"/>
                <a:sym typeface="Arial"/>
              </a:rPr>
              <a:t>BI Tools</a:t>
            </a:r>
            <a:endParaRPr sz="1100"/>
          </a:p>
        </p:txBody>
      </p:sp>
      <p:grpSp>
        <p:nvGrpSpPr>
          <p:cNvPr id="1997" name="Google Shape;1997;p89"/>
          <p:cNvGrpSpPr/>
          <p:nvPr/>
        </p:nvGrpSpPr>
        <p:grpSpPr>
          <a:xfrm>
            <a:off x="7442477" y="2089052"/>
            <a:ext cx="269775" cy="269775"/>
            <a:chOff x="10965655" y="1464469"/>
            <a:chExt cx="359700" cy="359700"/>
          </a:xfrm>
        </p:grpSpPr>
        <p:sp>
          <p:nvSpPr>
            <p:cNvPr id="1998" name="Google Shape;1998;p89"/>
            <p:cNvSpPr/>
            <p:nvPr/>
          </p:nvSpPr>
          <p:spPr>
            <a:xfrm>
              <a:off x="10965655" y="1464469"/>
              <a:ext cx="359700" cy="3597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1999" name="Google Shape;1999;p89"/>
            <p:cNvSpPr/>
            <p:nvPr/>
          </p:nvSpPr>
          <p:spPr>
            <a:xfrm>
              <a:off x="10997802" y="1495822"/>
              <a:ext cx="295275" cy="296863"/>
            </a:xfrm>
            <a:custGeom>
              <a:avLst/>
              <a:gdLst/>
              <a:ahLst/>
              <a:cxnLst/>
              <a:rect l="l" t="t" r="r" b="b"/>
              <a:pathLst>
                <a:path w="72" h="72" extrusionOk="0">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2" y="50"/>
                  </a:moveTo>
                  <a:cubicBezTo>
                    <a:pt x="34" y="50"/>
                    <a:pt x="35" y="49"/>
                    <a:pt x="35" y="49"/>
                  </a:cubicBezTo>
                  <a:cubicBezTo>
                    <a:pt x="55" y="29"/>
                    <a:pt x="55" y="29"/>
                    <a:pt x="55" y="29"/>
                  </a:cubicBezTo>
                  <a:cubicBezTo>
                    <a:pt x="57" y="27"/>
                    <a:pt x="57" y="25"/>
                    <a:pt x="55" y="23"/>
                  </a:cubicBezTo>
                  <a:cubicBezTo>
                    <a:pt x="54" y="22"/>
                    <a:pt x="51" y="22"/>
                    <a:pt x="49" y="23"/>
                  </a:cubicBezTo>
                  <a:cubicBezTo>
                    <a:pt x="32" y="40"/>
                    <a:pt x="32" y="40"/>
                    <a:pt x="32" y="40"/>
                  </a:cubicBezTo>
                  <a:cubicBezTo>
                    <a:pt x="27" y="34"/>
                    <a:pt x="27" y="34"/>
                    <a:pt x="27" y="34"/>
                  </a:cubicBezTo>
                  <a:cubicBezTo>
                    <a:pt x="25" y="33"/>
                    <a:pt x="23" y="33"/>
                    <a:pt x="21" y="34"/>
                  </a:cubicBezTo>
                  <a:cubicBezTo>
                    <a:pt x="20" y="36"/>
                    <a:pt x="20" y="39"/>
                    <a:pt x="21" y="40"/>
                  </a:cubicBezTo>
                  <a:cubicBezTo>
                    <a:pt x="30" y="49"/>
                    <a:pt x="30" y="49"/>
                    <a:pt x="30" y="49"/>
                  </a:cubicBezTo>
                  <a:cubicBezTo>
                    <a:pt x="30" y="49"/>
                    <a:pt x="31" y="50"/>
                    <a:pt x="32" y="50"/>
                  </a:cubicBezTo>
                  <a:close/>
                </a:path>
              </a:pathLst>
            </a:custGeom>
            <a:solidFill>
              <a:srgbClr val="92D05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grpSp>
        <p:nvGrpSpPr>
          <p:cNvPr id="2000" name="Google Shape;2000;p89"/>
          <p:cNvGrpSpPr/>
          <p:nvPr/>
        </p:nvGrpSpPr>
        <p:grpSpPr>
          <a:xfrm>
            <a:off x="6987302" y="3222527"/>
            <a:ext cx="739238" cy="520031"/>
            <a:chOff x="9284652" y="4626452"/>
            <a:chExt cx="985651" cy="693375"/>
          </a:xfrm>
        </p:grpSpPr>
        <p:grpSp>
          <p:nvGrpSpPr>
            <p:cNvPr id="2001" name="Google Shape;2001;p89"/>
            <p:cNvGrpSpPr/>
            <p:nvPr/>
          </p:nvGrpSpPr>
          <p:grpSpPr>
            <a:xfrm>
              <a:off x="9284652" y="4914359"/>
              <a:ext cx="753140" cy="405468"/>
              <a:chOff x="9593262" y="4603844"/>
              <a:chExt cx="753140" cy="405468"/>
            </a:xfrm>
          </p:grpSpPr>
          <p:grpSp>
            <p:nvGrpSpPr>
              <p:cNvPr id="2002" name="Google Shape;2002;p89"/>
              <p:cNvGrpSpPr/>
              <p:nvPr/>
            </p:nvGrpSpPr>
            <p:grpSpPr>
              <a:xfrm>
                <a:off x="9776618" y="4622007"/>
                <a:ext cx="387298" cy="387305"/>
                <a:chOff x="2462" y="786"/>
                <a:chExt cx="2752" cy="2752"/>
              </a:xfrm>
            </p:grpSpPr>
            <p:sp>
              <p:nvSpPr>
                <p:cNvPr id="2003" name="Google Shape;2003;p89"/>
                <p:cNvSpPr/>
                <p:nvPr/>
              </p:nvSpPr>
              <p:spPr>
                <a:xfrm>
                  <a:off x="2462" y="2433"/>
                  <a:ext cx="2752"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2225"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04" name="Google Shape;2004;p89"/>
                <p:cNvSpPr/>
                <p:nvPr/>
              </p:nvSpPr>
              <p:spPr>
                <a:xfrm>
                  <a:off x="3083" y="786"/>
                  <a:ext cx="1500" cy="1500"/>
                </a:xfrm>
                <a:prstGeom prst="ellipse">
                  <a:avLst/>
                </a:prstGeom>
                <a:noFill/>
                <a:ln w="22225"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grpSp>
            <p:nvGrpSpPr>
              <p:cNvPr id="2005" name="Google Shape;2005;p89"/>
              <p:cNvGrpSpPr/>
              <p:nvPr/>
            </p:nvGrpSpPr>
            <p:grpSpPr>
              <a:xfrm>
                <a:off x="10083799" y="4603844"/>
                <a:ext cx="262603" cy="262607"/>
                <a:chOff x="2462" y="786"/>
                <a:chExt cx="2752" cy="2752"/>
              </a:xfrm>
            </p:grpSpPr>
            <p:sp>
              <p:nvSpPr>
                <p:cNvPr id="2006" name="Google Shape;2006;p89"/>
                <p:cNvSpPr/>
                <p:nvPr/>
              </p:nvSpPr>
              <p:spPr>
                <a:xfrm>
                  <a:off x="2462" y="2433"/>
                  <a:ext cx="2752"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1905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07" name="Google Shape;2007;p89"/>
                <p:cNvSpPr/>
                <p:nvPr/>
              </p:nvSpPr>
              <p:spPr>
                <a:xfrm>
                  <a:off x="3083" y="786"/>
                  <a:ext cx="1500" cy="1500"/>
                </a:xfrm>
                <a:prstGeom prst="ellipse">
                  <a:avLst/>
                </a:prstGeom>
                <a:noFill/>
                <a:ln w="1905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grpSp>
            <p:nvGrpSpPr>
              <p:cNvPr id="2008" name="Google Shape;2008;p89"/>
              <p:cNvGrpSpPr/>
              <p:nvPr/>
            </p:nvGrpSpPr>
            <p:grpSpPr>
              <a:xfrm>
                <a:off x="9593262" y="4603844"/>
                <a:ext cx="262603" cy="262607"/>
                <a:chOff x="2462" y="786"/>
                <a:chExt cx="2752" cy="2752"/>
              </a:xfrm>
            </p:grpSpPr>
            <p:sp>
              <p:nvSpPr>
                <p:cNvPr id="2009" name="Google Shape;2009;p89"/>
                <p:cNvSpPr/>
                <p:nvPr/>
              </p:nvSpPr>
              <p:spPr>
                <a:xfrm>
                  <a:off x="2462" y="2433"/>
                  <a:ext cx="2752"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1905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10" name="Google Shape;2010;p89"/>
                <p:cNvSpPr/>
                <p:nvPr/>
              </p:nvSpPr>
              <p:spPr>
                <a:xfrm>
                  <a:off x="3083" y="786"/>
                  <a:ext cx="1500" cy="1500"/>
                </a:xfrm>
                <a:prstGeom prst="ellipse">
                  <a:avLst/>
                </a:prstGeom>
                <a:noFill/>
                <a:ln w="1905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grpSp>
        <p:grpSp>
          <p:nvGrpSpPr>
            <p:cNvPr id="2011" name="Google Shape;2011;p89"/>
            <p:cNvGrpSpPr/>
            <p:nvPr/>
          </p:nvGrpSpPr>
          <p:grpSpPr>
            <a:xfrm>
              <a:off x="9910603" y="4626452"/>
              <a:ext cx="359700" cy="359700"/>
              <a:chOff x="10965655" y="1464469"/>
              <a:chExt cx="359700" cy="359700"/>
            </a:xfrm>
          </p:grpSpPr>
          <p:sp>
            <p:nvSpPr>
              <p:cNvPr id="2012" name="Google Shape;2012;p89"/>
              <p:cNvSpPr/>
              <p:nvPr/>
            </p:nvSpPr>
            <p:spPr>
              <a:xfrm>
                <a:off x="10965655" y="1464469"/>
                <a:ext cx="359700" cy="3597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013" name="Google Shape;2013;p89"/>
              <p:cNvSpPr/>
              <p:nvPr/>
            </p:nvSpPr>
            <p:spPr>
              <a:xfrm>
                <a:off x="10997802" y="1495822"/>
                <a:ext cx="295275" cy="296863"/>
              </a:xfrm>
              <a:custGeom>
                <a:avLst/>
                <a:gdLst/>
                <a:ahLst/>
                <a:cxnLst/>
                <a:rect l="l" t="t" r="r" b="b"/>
                <a:pathLst>
                  <a:path w="72" h="72" extrusionOk="0">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2" y="50"/>
                    </a:moveTo>
                    <a:cubicBezTo>
                      <a:pt x="34" y="50"/>
                      <a:pt x="35" y="49"/>
                      <a:pt x="35" y="49"/>
                    </a:cubicBezTo>
                    <a:cubicBezTo>
                      <a:pt x="55" y="29"/>
                      <a:pt x="55" y="29"/>
                      <a:pt x="55" y="29"/>
                    </a:cubicBezTo>
                    <a:cubicBezTo>
                      <a:pt x="57" y="27"/>
                      <a:pt x="57" y="25"/>
                      <a:pt x="55" y="23"/>
                    </a:cubicBezTo>
                    <a:cubicBezTo>
                      <a:pt x="54" y="22"/>
                      <a:pt x="51" y="22"/>
                      <a:pt x="49" y="23"/>
                    </a:cubicBezTo>
                    <a:cubicBezTo>
                      <a:pt x="32" y="40"/>
                      <a:pt x="32" y="40"/>
                      <a:pt x="32" y="40"/>
                    </a:cubicBezTo>
                    <a:cubicBezTo>
                      <a:pt x="27" y="34"/>
                      <a:pt x="27" y="34"/>
                      <a:pt x="27" y="34"/>
                    </a:cubicBezTo>
                    <a:cubicBezTo>
                      <a:pt x="25" y="33"/>
                      <a:pt x="23" y="33"/>
                      <a:pt x="21" y="34"/>
                    </a:cubicBezTo>
                    <a:cubicBezTo>
                      <a:pt x="20" y="36"/>
                      <a:pt x="20" y="39"/>
                      <a:pt x="21" y="40"/>
                    </a:cubicBezTo>
                    <a:cubicBezTo>
                      <a:pt x="30" y="49"/>
                      <a:pt x="30" y="49"/>
                      <a:pt x="30" y="49"/>
                    </a:cubicBezTo>
                    <a:cubicBezTo>
                      <a:pt x="30" y="49"/>
                      <a:pt x="31" y="50"/>
                      <a:pt x="32" y="50"/>
                    </a:cubicBezTo>
                    <a:close/>
                  </a:path>
                </a:pathLst>
              </a:custGeom>
              <a:solidFill>
                <a:srgbClr val="92D05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grpSp>
      <p:sp>
        <p:nvSpPr>
          <p:cNvPr id="2014" name="Google Shape;2014;p89"/>
          <p:cNvSpPr txBox="1"/>
          <p:nvPr/>
        </p:nvSpPr>
        <p:spPr>
          <a:xfrm>
            <a:off x="7719198" y="3437475"/>
            <a:ext cx="682200" cy="2181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5B5B5B"/>
              </a:buClr>
              <a:buSzPts val="1100"/>
              <a:buFont typeface="Arial"/>
              <a:buNone/>
            </a:pPr>
            <a:r>
              <a:rPr lang="en" sz="1100" u="none" strike="noStrike" cap="none">
                <a:solidFill>
                  <a:srgbClr val="5B5B5B"/>
                </a:solidFill>
                <a:latin typeface="Arial"/>
                <a:ea typeface="Arial"/>
                <a:cs typeface="Arial"/>
                <a:sym typeface="Arial"/>
              </a:rPr>
              <a:t>Apps</a:t>
            </a:r>
            <a:endParaRPr sz="1100"/>
          </a:p>
        </p:txBody>
      </p:sp>
      <p:grpSp>
        <p:nvGrpSpPr>
          <p:cNvPr id="2015" name="Google Shape;2015;p89"/>
          <p:cNvGrpSpPr/>
          <p:nvPr/>
        </p:nvGrpSpPr>
        <p:grpSpPr>
          <a:xfrm>
            <a:off x="3904437" y="1676378"/>
            <a:ext cx="2533820" cy="355482"/>
            <a:chOff x="5260397" y="1854355"/>
            <a:chExt cx="3401100" cy="473976"/>
          </a:xfrm>
        </p:grpSpPr>
        <p:sp>
          <p:nvSpPr>
            <p:cNvPr id="2016" name="Google Shape;2016;p89"/>
            <p:cNvSpPr/>
            <p:nvPr/>
          </p:nvSpPr>
          <p:spPr>
            <a:xfrm>
              <a:off x="5260397" y="1854355"/>
              <a:ext cx="3401100" cy="467700"/>
            </a:xfrm>
            <a:prstGeom prst="round1Rect">
              <a:avLst>
                <a:gd name="adj" fmla="val 16667"/>
              </a:avLst>
            </a:pr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cxnSp>
          <p:nvCxnSpPr>
            <p:cNvPr id="2017" name="Google Shape;2017;p89"/>
            <p:cNvCxnSpPr/>
            <p:nvPr/>
          </p:nvCxnSpPr>
          <p:spPr>
            <a:xfrm>
              <a:off x="5260397" y="2328331"/>
              <a:ext cx="3401100" cy="0"/>
            </a:xfrm>
            <a:prstGeom prst="straightConnector1">
              <a:avLst/>
            </a:prstGeom>
            <a:noFill/>
            <a:ln w="25400" cap="flat" cmpd="sng">
              <a:solidFill>
                <a:srgbClr val="29B5E8"/>
              </a:solidFill>
              <a:prstDash val="solid"/>
              <a:miter lim="800000"/>
              <a:headEnd type="none" w="sm" len="sm"/>
              <a:tailEnd type="none" w="sm" len="sm"/>
            </a:ln>
          </p:spPr>
        </p:cxnSp>
      </p:grpSp>
      <p:sp>
        <p:nvSpPr>
          <p:cNvPr id="2018" name="Google Shape;2018;p89"/>
          <p:cNvSpPr txBox="1"/>
          <p:nvPr/>
        </p:nvSpPr>
        <p:spPr>
          <a:xfrm>
            <a:off x="3902868" y="1761046"/>
            <a:ext cx="2535900" cy="1968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138CB8"/>
              </a:buClr>
              <a:buSzPts val="900"/>
              <a:buFont typeface="Arial"/>
              <a:buNone/>
            </a:pPr>
            <a:r>
              <a:rPr lang="en" sz="900" u="none" strike="noStrike" cap="none">
                <a:solidFill>
                  <a:srgbClr val="138CB8"/>
                </a:solidFill>
                <a:latin typeface="Arial"/>
                <a:ea typeface="Arial"/>
                <a:cs typeface="Arial"/>
                <a:sym typeface="Arial"/>
              </a:rPr>
              <a:t>Source Raw Data</a:t>
            </a:r>
            <a:endParaRPr sz="1100"/>
          </a:p>
        </p:txBody>
      </p:sp>
      <p:grpSp>
        <p:nvGrpSpPr>
          <p:cNvPr id="2019" name="Google Shape;2019;p89"/>
          <p:cNvGrpSpPr/>
          <p:nvPr/>
        </p:nvGrpSpPr>
        <p:grpSpPr>
          <a:xfrm>
            <a:off x="3900572" y="3938412"/>
            <a:ext cx="2538581" cy="334967"/>
            <a:chOff x="5557480" y="4108531"/>
            <a:chExt cx="3401100" cy="467700"/>
          </a:xfrm>
        </p:grpSpPr>
        <p:sp>
          <p:nvSpPr>
            <p:cNvPr id="2020" name="Google Shape;2020;p89"/>
            <p:cNvSpPr/>
            <p:nvPr/>
          </p:nvSpPr>
          <p:spPr>
            <a:xfrm rot="10800000">
              <a:off x="5557480" y="4108531"/>
              <a:ext cx="3401100" cy="467700"/>
            </a:xfrm>
            <a:prstGeom prst="round2DiagRect">
              <a:avLst>
                <a:gd name="adj1" fmla="val 16667"/>
                <a:gd name="adj2" fmla="val 0"/>
              </a:avLst>
            </a:pr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cxnSp>
          <p:nvCxnSpPr>
            <p:cNvPr id="2021" name="Google Shape;2021;p89"/>
            <p:cNvCxnSpPr/>
            <p:nvPr/>
          </p:nvCxnSpPr>
          <p:spPr>
            <a:xfrm rot="10800000">
              <a:off x="5557480" y="4108605"/>
              <a:ext cx="3401100" cy="0"/>
            </a:xfrm>
            <a:prstGeom prst="straightConnector1">
              <a:avLst/>
            </a:prstGeom>
            <a:noFill/>
            <a:ln w="25400" cap="flat" cmpd="sng">
              <a:solidFill>
                <a:srgbClr val="29B5E8"/>
              </a:solidFill>
              <a:prstDash val="solid"/>
              <a:miter lim="800000"/>
              <a:headEnd type="none" w="sm" len="sm"/>
              <a:tailEnd type="none" w="sm" len="sm"/>
            </a:ln>
          </p:spPr>
        </p:cxnSp>
      </p:grpSp>
      <p:sp>
        <p:nvSpPr>
          <p:cNvPr id="2022" name="Google Shape;2022;p89"/>
          <p:cNvSpPr txBox="1"/>
          <p:nvPr/>
        </p:nvSpPr>
        <p:spPr>
          <a:xfrm>
            <a:off x="3908583" y="4012756"/>
            <a:ext cx="2535900" cy="1968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138CB8"/>
              </a:buClr>
              <a:buSzPts val="900"/>
              <a:buFont typeface="Arial"/>
              <a:buNone/>
            </a:pPr>
            <a:r>
              <a:rPr lang="en" sz="900" u="none" strike="noStrike" cap="none">
                <a:solidFill>
                  <a:srgbClr val="138CB8"/>
                </a:solidFill>
                <a:latin typeface="Arial"/>
                <a:ea typeface="Arial"/>
                <a:cs typeface="Arial"/>
                <a:sym typeface="Arial"/>
              </a:rPr>
              <a:t>Augmented Data</a:t>
            </a:r>
            <a:endParaRPr sz="1100"/>
          </a:p>
        </p:txBody>
      </p:sp>
      <p:sp>
        <p:nvSpPr>
          <p:cNvPr id="2023" name="Google Shape;2023;p89"/>
          <p:cNvSpPr/>
          <p:nvPr/>
        </p:nvSpPr>
        <p:spPr>
          <a:xfrm rot="6390">
            <a:off x="5091312" y="3285947"/>
            <a:ext cx="161400" cy="623102"/>
          </a:xfrm>
          <a:prstGeom prst="down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024" name="Google Shape;2024;p89"/>
          <p:cNvSpPr/>
          <p:nvPr/>
        </p:nvSpPr>
        <p:spPr>
          <a:xfrm>
            <a:off x="4872742" y="2645665"/>
            <a:ext cx="597386" cy="663243"/>
          </a:xfrm>
          <a:custGeom>
            <a:avLst/>
            <a:gdLst/>
            <a:ahLst/>
            <a:cxnLst/>
            <a:rect l="l" t="t" r="r" b="b"/>
            <a:pathLst>
              <a:path w="1160" h="1287" extrusionOk="0">
                <a:moveTo>
                  <a:pt x="580" y="1287"/>
                </a:moveTo>
                <a:cubicBezTo>
                  <a:pt x="428" y="1287"/>
                  <a:pt x="286" y="1262"/>
                  <a:pt x="179" y="1217"/>
                </a:cubicBezTo>
                <a:cubicBezTo>
                  <a:pt x="64" y="1169"/>
                  <a:pt x="0" y="1100"/>
                  <a:pt x="0" y="1025"/>
                </a:cubicBezTo>
                <a:cubicBezTo>
                  <a:pt x="0" y="263"/>
                  <a:pt x="0" y="263"/>
                  <a:pt x="0" y="263"/>
                </a:cubicBezTo>
                <a:cubicBezTo>
                  <a:pt x="0" y="189"/>
                  <a:pt x="64" y="121"/>
                  <a:pt x="179" y="72"/>
                </a:cubicBezTo>
                <a:cubicBezTo>
                  <a:pt x="286" y="26"/>
                  <a:pt x="429" y="0"/>
                  <a:pt x="580" y="0"/>
                </a:cubicBezTo>
                <a:cubicBezTo>
                  <a:pt x="731" y="0"/>
                  <a:pt x="874" y="26"/>
                  <a:pt x="981" y="72"/>
                </a:cubicBezTo>
                <a:cubicBezTo>
                  <a:pt x="1096" y="121"/>
                  <a:pt x="1160" y="189"/>
                  <a:pt x="1160" y="263"/>
                </a:cubicBezTo>
                <a:cubicBezTo>
                  <a:pt x="1160" y="1025"/>
                  <a:pt x="1160" y="1025"/>
                  <a:pt x="1160" y="1025"/>
                </a:cubicBezTo>
                <a:cubicBezTo>
                  <a:pt x="1160" y="1100"/>
                  <a:pt x="1096" y="1169"/>
                  <a:pt x="981" y="1217"/>
                </a:cubicBezTo>
                <a:cubicBezTo>
                  <a:pt x="874" y="1262"/>
                  <a:pt x="732" y="1287"/>
                  <a:pt x="580" y="1287"/>
                </a:cubicBezTo>
                <a:close/>
              </a:path>
            </a:pathLst>
          </a:custGeom>
          <a:solidFill>
            <a:srgbClr val="118BC0"/>
          </a:solidFill>
          <a:ln>
            <a:noFill/>
          </a:ln>
          <a:effectLst>
            <a:outerShdw sx="131000" sy="131000" algn="ctr" rotWithShape="0">
              <a:srgbClr val="24CCEE">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25" name="Google Shape;2025;p89"/>
          <p:cNvSpPr/>
          <p:nvPr/>
        </p:nvSpPr>
        <p:spPr>
          <a:xfrm>
            <a:off x="4875928" y="2652037"/>
            <a:ext cx="597385" cy="663243"/>
          </a:xfrm>
          <a:custGeom>
            <a:avLst/>
            <a:gdLst/>
            <a:ahLst/>
            <a:cxnLst/>
            <a:rect l="l" t="t" r="r" b="b"/>
            <a:pathLst>
              <a:path w="1160" h="1287" extrusionOk="0">
                <a:moveTo>
                  <a:pt x="580" y="1287"/>
                </a:moveTo>
                <a:cubicBezTo>
                  <a:pt x="428" y="1287"/>
                  <a:pt x="286" y="1262"/>
                  <a:pt x="179" y="1217"/>
                </a:cubicBezTo>
                <a:cubicBezTo>
                  <a:pt x="64" y="1169"/>
                  <a:pt x="0" y="1100"/>
                  <a:pt x="0" y="1025"/>
                </a:cubicBezTo>
                <a:cubicBezTo>
                  <a:pt x="0" y="263"/>
                  <a:pt x="0" y="263"/>
                  <a:pt x="0" y="263"/>
                </a:cubicBezTo>
                <a:cubicBezTo>
                  <a:pt x="0" y="189"/>
                  <a:pt x="64" y="121"/>
                  <a:pt x="179" y="72"/>
                </a:cubicBezTo>
                <a:cubicBezTo>
                  <a:pt x="286" y="26"/>
                  <a:pt x="429" y="0"/>
                  <a:pt x="580" y="0"/>
                </a:cubicBezTo>
                <a:cubicBezTo>
                  <a:pt x="731" y="0"/>
                  <a:pt x="874" y="26"/>
                  <a:pt x="981" y="72"/>
                </a:cubicBezTo>
                <a:cubicBezTo>
                  <a:pt x="1096" y="121"/>
                  <a:pt x="1160" y="189"/>
                  <a:pt x="1160" y="263"/>
                </a:cubicBezTo>
                <a:cubicBezTo>
                  <a:pt x="1160" y="1025"/>
                  <a:pt x="1160" y="1025"/>
                  <a:pt x="1160" y="1025"/>
                </a:cubicBezTo>
                <a:cubicBezTo>
                  <a:pt x="1160" y="1100"/>
                  <a:pt x="1096" y="1169"/>
                  <a:pt x="981" y="1217"/>
                </a:cubicBezTo>
                <a:cubicBezTo>
                  <a:pt x="874" y="1262"/>
                  <a:pt x="732" y="1287"/>
                  <a:pt x="580" y="1287"/>
                </a:cubicBezTo>
                <a:close/>
              </a:path>
            </a:pathLst>
          </a:custGeom>
          <a:solidFill>
            <a:srgbClr val="1387BB"/>
          </a:solidFill>
          <a:ln>
            <a:noFill/>
          </a:ln>
          <a:effectLst>
            <a:outerShdw sx="116000" sy="116000" algn="ctr" rotWithShape="0">
              <a:srgbClr val="24CCEE">
                <a:alpha val="6275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26" name="Google Shape;2026;p89"/>
          <p:cNvSpPr/>
          <p:nvPr/>
        </p:nvSpPr>
        <p:spPr>
          <a:xfrm>
            <a:off x="4877311" y="2778577"/>
            <a:ext cx="588061" cy="52627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28575"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27" name="Google Shape;2027;p89"/>
          <p:cNvSpPr/>
          <p:nvPr/>
        </p:nvSpPr>
        <p:spPr>
          <a:xfrm>
            <a:off x="4877311" y="2902156"/>
            <a:ext cx="588061" cy="123578"/>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8575"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28" name="Google Shape;2028;p89"/>
          <p:cNvSpPr/>
          <p:nvPr/>
        </p:nvSpPr>
        <p:spPr>
          <a:xfrm>
            <a:off x="4877311" y="3040650"/>
            <a:ext cx="588061" cy="125707"/>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8575"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29" name="Google Shape;2029;p89"/>
          <p:cNvSpPr/>
          <p:nvPr/>
        </p:nvSpPr>
        <p:spPr>
          <a:xfrm>
            <a:off x="4877311" y="2652870"/>
            <a:ext cx="588000" cy="249300"/>
          </a:xfrm>
          <a:prstGeom prst="ellipse">
            <a:avLst/>
          </a:prstGeom>
          <a:solidFill>
            <a:schemeClr val="lt1"/>
          </a:solidFill>
          <a:ln w="28575"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30" name="Google Shape;2030;p89"/>
          <p:cNvSpPr txBox="1"/>
          <p:nvPr/>
        </p:nvSpPr>
        <p:spPr>
          <a:xfrm>
            <a:off x="5537359" y="2763854"/>
            <a:ext cx="735900" cy="321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138CB8"/>
              </a:buClr>
              <a:buSzPts val="900"/>
              <a:buFont typeface="Arial"/>
              <a:buNone/>
            </a:pPr>
            <a:r>
              <a:rPr lang="en" sz="900" u="none" strike="noStrike" cap="none">
                <a:solidFill>
                  <a:srgbClr val="138CB8"/>
                </a:solidFill>
                <a:latin typeface="Arial"/>
                <a:ea typeface="Arial"/>
                <a:cs typeface="Arial"/>
                <a:sym typeface="Arial"/>
              </a:rPr>
              <a:t>Snowflake</a:t>
            </a:r>
            <a:br>
              <a:rPr lang="en" sz="900" u="none" strike="noStrike" cap="none">
                <a:solidFill>
                  <a:srgbClr val="138CB8"/>
                </a:solidFill>
                <a:latin typeface="Arial"/>
                <a:ea typeface="Arial"/>
                <a:cs typeface="Arial"/>
                <a:sym typeface="Arial"/>
              </a:rPr>
            </a:br>
            <a:r>
              <a:rPr lang="en" sz="900" u="none" strike="noStrike" cap="none">
                <a:solidFill>
                  <a:srgbClr val="138CB8"/>
                </a:solidFill>
                <a:latin typeface="Arial"/>
                <a:ea typeface="Arial"/>
                <a:cs typeface="Arial"/>
                <a:sym typeface="Arial"/>
              </a:rPr>
              <a:t>Database</a:t>
            </a:r>
            <a:endParaRPr sz="1100"/>
          </a:p>
        </p:txBody>
      </p:sp>
      <p:sp>
        <p:nvSpPr>
          <p:cNvPr id="2031" name="Google Shape;2031;p89"/>
          <p:cNvSpPr/>
          <p:nvPr/>
        </p:nvSpPr>
        <p:spPr>
          <a:xfrm>
            <a:off x="1923285" y="3944640"/>
            <a:ext cx="324326" cy="324326"/>
          </a:xfrm>
          <a:custGeom>
            <a:avLst/>
            <a:gdLst/>
            <a:ahLst/>
            <a:cxnLst/>
            <a:rect l="l" t="t" r="r" b="b"/>
            <a:pathLst>
              <a:path w="192" h="192" extrusionOk="0">
                <a:moveTo>
                  <a:pt x="112" y="0"/>
                </a:moveTo>
                <a:cubicBezTo>
                  <a:pt x="76" y="0"/>
                  <a:pt x="46" y="8"/>
                  <a:pt x="36" y="21"/>
                </a:cubicBezTo>
                <a:cubicBezTo>
                  <a:pt x="15" y="26"/>
                  <a:pt x="3" y="34"/>
                  <a:pt x="0" y="43"/>
                </a:cubicBezTo>
                <a:cubicBezTo>
                  <a:pt x="0" y="44"/>
                  <a:pt x="0" y="44"/>
                  <a:pt x="0" y="45"/>
                </a:cubicBezTo>
                <a:cubicBezTo>
                  <a:pt x="0" y="163"/>
                  <a:pt x="0" y="163"/>
                  <a:pt x="0" y="163"/>
                </a:cubicBezTo>
                <a:cubicBezTo>
                  <a:pt x="0" y="164"/>
                  <a:pt x="0" y="164"/>
                  <a:pt x="0" y="165"/>
                </a:cubicBezTo>
                <a:cubicBezTo>
                  <a:pt x="4" y="180"/>
                  <a:pt x="38" y="192"/>
                  <a:pt x="80" y="192"/>
                </a:cubicBezTo>
                <a:cubicBezTo>
                  <a:pt x="116" y="192"/>
                  <a:pt x="146" y="183"/>
                  <a:pt x="156" y="171"/>
                </a:cubicBezTo>
                <a:cubicBezTo>
                  <a:pt x="176" y="166"/>
                  <a:pt x="189" y="158"/>
                  <a:pt x="192" y="149"/>
                </a:cubicBezTo>
                <a:cubicBezTo>
                  <a:pt x="192" y="148"/>
                  <a:pt x="192" y="148"/>
                  <a:pt x="192" y="147"/>
                </a:cubicBezTo>
                <a:cubicBezTo>
                  <a:pt x="192" y="30"/>
                  <a:pt x="192" y="30"/>
                  <a:pt x="192" y="30"/>
                </a:cubicBezTo>
                <a:cubicBezTo>
                  <a:pt x="192" y="16"/>
                  <a:pt x="164" y="0"/>
                  <a:pt x="112" y="0"/>
                </a:cubicBezTo>
                <a:close/>
                <a:moveTo>
                  <a:pt x="153" y="126"/>
                </a:moveTo>
                <a:cubicBezTo>
                  <a:pt x="153" y="126"/>
                  <a:pt x="153" y="127"/>
                  <a:pt x="153" y="127"/>
                </a:cubicBezTo>
                <a:cubicBezTo>
                  <a:pt x="152" y="127"/>
                  <a:pt x="152" y="128"/>
                  <a:pt x="152" y="128"/>
                </a:cubicBezTo>
                <a:cubicBezTo>
                  <a:pt x="152" y="128"/>
                  <a:pt x="151" y="129"/>
                  <a:pt x="151" y="129"/>
                </a:cubicBezTo>
                <a:cubicBezTo>
                  <a:pt x="151" y="129"/>
                  <a:pt x="150" y="130"/>
                  <a:pt x="150" y="130"/>
                </a:cubicBezTo>
                <a:cubicBezTo>
                  <a:pt x="150" y="130"/>
                  <a:pt x="149" y="131"/>
                  <a:pt x="149" y="131"/>
                </a:cubicBezTo>
                <a:cubicBezTo>
                  <a:pt x="149" y="131"/>
                  <a:pt x="148" y="132"/>
                  <a:pt x="147" y="132"/>
                </a:cubicBezTo>
                <a:cubicBezTo>
                  <a:pt x="147" y="133"/>
                  <a:pt x="147" y="133"/>
                  <a:pt x="147" y="133"/>
                </a:cubicBezTo>
                <a:cubicBezTo>
                  <a:pt x="146" y="133"/>
                  <a:pt x="145" y="134"/>
                  <a:pt x="144" y="134"/>
                </a:cubicBezTo>
                <a:cubicBezTo>
                  <a:pt x="144" y="134"/>
                  <a:pt x="144" y="135"/>
                  <a:pt x="144" y="135"/>
                </a:cubicBezTo>
                <a:cubicBezTo>
                  <a:pt x="143" y="135"/>
                  <a:pt x="142" y="136"/>
                  <a:pt x="141" y="136"/>
                </a:cubicBezTo>
                <a:cubicBezTo>
                  <a:pt x="140" y="136"/>
                  <a:pt x="140" y="136"/>
                  <a:pt x="140" y="137"/>
                </a:cubicBezTo>
                <a:cubicBezTo>
                  <a:pt x="139" y="137"/>
                  <a:pt x="138" y="138"/>
                  <a:pt x="136" y="138"/>
                </a:cubicBezTo>
                <a:cubicBezTo>
                  <a:pt x="136" y="138"/>
                  <a:pt x="136" y="138"/>
                  <a:pt x="136" y="138"/>
                </a:cubicBezTo>
                <a:cubicBezTo>
                  <a:pt x="129" y="141"/>
                  <a:pt x="120" y="144"/>
                  <a:pt x="109" y="145"/>
                </a:cubicBezTo>
                <a:cubicBezTo>
                  <a:pt x="109" y="145"/>
                  <a:pt x="109" y="145"/>
                  <a:pt x="109" y="145"/>
                </a:cubicBezTo>
                <a:cubicBezTo>
                  <a:pt x="107" y="146"/>
                  <a:pt x="104" y="146"/>
                  <a:pt x="102" y="146"/>
                </a:cubicBezTo>
                <a:cubicBezTo>
                  <a:pt x="102" y="146"/>
                  <a:pt x="101" y="146"/>
                  <a:pt x="101" y="146"/>
                </a:cubicBezTo>
                <a:cubicBezTo>
                  <a:pt x="99" y="146"/>
                  <a:pt x="97" y="147"/>
                  <a:pt x="95" y="147"/>
                </a:cubicBezTo>
                <a:cubicBezTo>
                  <a:pt x="94" y="147"/>
                  <a:pt x="93" y="147"/>
                  <a:pt x="92" y="147"/>
                </a:cubicBezTo>
                <a:cubicBezTo>
                  <a:pt x="91" y="147"/>
                  <a:pt x="89" y="147"/>
                  <a:pt x="88" y="147"/>
                </a:cubicBezTo>
                <a:cubicBezTo>
                  <a:pt x="85" y="147"/>
                  <a:pt x="83" y="147"/>
                  <a:pt x="80" y="147"/>
                </a:cubicBezTo>
                <a:cubicBezTo>
                  <a:pt x="77" y="147"/>
                  <a:pt x="75" y="147"/>
                  <a:pt x="72" y="147"/>
                </a:cubicBezTo>
                <a:cubicBezTo>
                  <a:pt x="71" y="147"/>
                  <a:pt x="69" y="147"/>
                  <a:pt x="68" y="147"/>
                </a:cubicBezTo>
                <a:cubicBezTo>
                  <a:pt x="67" y="147"/>
                  <a:pt x="66" y="147"/>
                  <a:pt x="65" y="147"/>
                </a:cubicBezTo>
                <a:cubicBezTo>
                  <a:pt x="63" y="147"/>
                  <a:pt x="61" y="146"/>
                  <a:pt x="59" y="146"/>
                </a:cubicBezTo>
                <a:cubicBezTo>
                  <a:pt x="59" y="146"/>
                  <a:pt x="58" y="146"/>
                  <a:pt x="58" y="146"/>
                </a:cubicBezTo>
                <a:cubicBezTo>
                  <a:pt x="56" y="146"/>
                  <a:pt x="53" y="146"/>
                  <a:pt x="51" y="145"/>
                </a:cubicBezTo>
                <a:cubicBezTo>
                  <a:pt x="51" y="145"/>
                  <a:pt x="51" y="145"/>
                  <a:pt x="51" y="145"/>
                </a:cubicBezTo>
                <a:cubicBezTo>
                  <a:pt x="40" y="144"/>
                  <a:pt x="31" y="141"/>
                  <a:pt x="24" y="138"/>
                </a:cubicBezTo>
                <a:cubicBezTo>
                  <a:pt x="24" y="138"/>
                  <a:pt x="24" y="138"/>
                  <a:pt x="24" y="138"/>
                </a:cubicBezTo>
                <a:cubicBezTo>
                  <a:pt x="22" y="138"/>
                  <a:pt x="21" y="137"/>
                  <a:pt x="20" y="137"/>
                </a:cubicBezTo>
                <a:cubicBezTo>
                  <a:pt x="20" y="136"/>
                  <a:pt x="20" y="136"/>
                  <a:pt x="19" y="136"/>
                </a:cubicBezTo>
                <a:cubicBezTo>
                  <a:pt x="18" y="136"/>
                  <a:pt x="17" y="135"/>
                  <a:pt x="16" y="135"/>
                </a:cubicBezTo>
                <a:cubicBezTo>
                  <a:pt x="16" y="135"/>
                  <a:pt x="16" y="134"/>
                  <a:pt x="16" y="134"/>
                </a:cubicBezTo>
                <a:cubicBezTo>
                  <a:pt x="15" y="134"/>
                  <a:pt x="14" y="133"/>
                  <a:pt x="13" y="133"/>
                </a:cubicBezTo>
                <a:cubicBezTo>
                  <a:pt x="13" y="133"/>
                  <a:pt x="13" y="132"/>
                  <a:pt x="13" y="132"/>
                </a:cubicBezTo>
                <a:cubicBezTo>
                  <a:pt x="12" y="132"/>
                  <a:pt x="11" y="131"/>
                  <a:pt x="11" y="131"/>
                </a:cubicBezTo>
                <a:cubicBezTo>
                  <a:pt x="11" y="131"/>
                  <a:pt x="10" y="130"/>
                  <a:pt x="10" y="130"/>
                </a:cubicBezTo>
                <a:cubicBezTo>
                  <a:pt x="10" y="130"/>
                  <a:pt x="9" y="129"/>
                  <a:pt x="9" y="129"/>
                </a:cubicBezTo>
                <a:cubicBezTo>
                  <a:pt x="9" y="129"/>
                  <a:pt x="8" y="128"/>
                  <a:pt x="8" y="128"/>
                </a:cubicBezTo>
                <a:cubicBezTo>
                  <a:pt x="8" y="128"/>
                  <a:pt x="8" y="127"/>
                  <a:pt x="7" y="127"/>
                </a:cubicBezTo>
                <a:cubicBezTo>
                  <a:pt x="7" y="127"/>
                  <a:pt x="7" y="126"/>
                  <a:pt x="7" y="126"/>
                </a:cubicBezTo>
                <a:cubicBezTo>
                  <a:pt x="7" y="126"/>
                  <a:pt x="7" y="125"/>
                  <a:pt x="7" y="125"/>
                </a:cubicBezTo>
                <a:cubicBezTo>
                  <a:pt x="7" y="124"/>
                  <a:pt x="6" y="124"/>
                  <a:pt x="6" y="123"/>
                </a:cubicBezTo>
                <a:cubicBezTo>
                  <a:pt x="6" y="123"/>
                  <a:pt x="6" y="122"/>
                  <a:pt x="7" y="122"/>
                </a:cubicBezTo>
                <a:cubicBezTo>
                  <a:pt x="7" y="122"/>
                  <a:pt x="7" y="121"/>
                  <a:pt x="6" y="121"/>
                </a:cubicBezTo>
                <a:cubicBezTo>
                  <a:pt x="6" y="97"/>
                  <a:pt x="6" y="97"/>
                  <a:pt x="6" y="97"/>
                </a:cubicBezTo>
                <a:cubicBezTo>
                  <a:pt x="6" y="97"/>
                  <a:pt x="7" y="97"/>
                  <a:pt x="7" y="97"/>
                </a:cubicBezTo>
                <a:cubicBezTo>
                  <a:pt x="7" y="98"/>
                  <a:pt x="8" y="98"/>
                  <a:pt x="9" y="99"/>
                </a:cubicBezTo>
                <a:cubicBezTo>
                  <a:pt x="21" y="108"/>
                  <a:pt x="45" y="115"/>
                  <a:pt x="80" y="115"/>
                </a:cubicBezTo>
                <a:cubicBezTo>
                  <a:pt x="115" y="115"/>
                  <a:pt x="139" y="108"/>
                  <a:pt x="151" y="99"/>
                </a:cubicBezTo>
                <a:cubicBezTo>
                  <a:pt x="152" y="98"/>
                  <a:pt x="153" y="98"/>
                  <a:pt x="154" y="97"/>
                </a:cubicBezTo>
                <a:cubicBezTo>
                  <a:pt x="154" y="121"/>
                  <a:pt x="154" y="121"/>
                  <a:pt x="154" y="121"/>
                </a:cubicBezTo>
                <a:cubicBezTo>
                  <a:pt x="153" y="121"/>
                  <a:pt x="153" y="122"/>
                  <a:pt x="154" y="122"/>
                </a:cubicBezTo>
                <a:cubicBezTo>
                  <a:pt x="154" y="122"/>
                  <a:pt x="154" y="123"/>
                  <a:pt x="154" y="123"/>
                </a:cubicBezTo>
                <a:cubicBezTo>
                  <a:pt x="154" y="124"/>
                  <a:pt x="153" y="124"/>
                  <a:pt x="153" y="125"/>
                </a:cubicBezTo>
                <a:cubicBezTo>
                  <a:pt x="153" y="125"/>
                  <a:pt x="153" y="126"/>
                  <a:pt x="153" y="126"/>
                </a:cubicBezTo>
                <a:close/>
                <a:moveTo>
                  <a:pt x="8" y="60"/>
                </a:moveTo>
                <a:cubicBezTo>
                  <a:pt x="9" y="61"/>
                  <a:pt x="10" y="62"/>
                  <a:pt x="11" y="62"/>
                </a:cubicBezTo>
                <a:cubicBezTo>
                  <a:pt x="12" y="63"/>
                  <a:pt x="12" y="63"/>
                  <a:pt x="12" y="63"/>
                </a:cubicBezTo>
                <a:cubicBezTo>
                  <a:pt x="13" y="63"/>
                  <a:pt x="14" y="64"/>
                  <a:pt x="15" y="65"/>
                </a:cubicBezTo>
                <a:cubicBezTo>
                  <a:pt x="16" y="65"/>
                  <a:pt x="16" y="65"/>
                  <a:pt x="16" y="65"/>
                </a:cubicBezTo>
                <a:cubicBezTo>
                  <a:pt x="18" y="66"/>
                  <a:pt x="19" y="66"/>
                  <a:pt x="20" y="67"/>
                </a:cubicBezTo>
                <a:cubicBezTo>
                  <a:pt x="20" y="67"/>
                  <a:pt x="20" y="67"/>
                  <a:pt x="21" y="67"/>
                </a:cubicBezTo>
                <a:cubicBezTo>
                  <a:pt x="22" y="68"/>
                  <a:pt x="24" y="68"/>
                  <a:pt x="25" y="69"/>
                </a:cubicBezTo>
                <a:cubicBezTo>
                  <a:pt x="26" y="69"/>
                  <a:pt x="26" y="69"/>
                  <a:pt x="27" y="69"/>
                </a:cubicBezTo>
                <a:cubicBezTo>
                  <a:pt x="28" y="70"/>
                  <a:pt x="29" y="70"/>
                  <a:pt x="31" y="71"/>
                </a:cubicBezTo>
                <a:cubicBezTo>
                  <a:pt x="31" y="71"/>
                  <a:pt x="32" y="71"/>
                  <a:pt x="32" y="71"/>
                </a:cubicBezTo>
                <a:cubicBezTo>
                  <a:pt x="34" y="72"/>
                  <a:pt x="36" y="72"/>
                  <a:pt x="38" y="73"/>
                </a:cubicBezTo>
                <a:cubicBezTo>
                  <a:pt x="39" y="73"/>
                  <a:pt x="39" y="73"/>
                  <a:pt x="39" y="73"/>
                </a:cubicBezTo>
                <a:cubicBezTo>
                  <a:pt x="41" y="73"/>
                  <a:pt x="43" y="74"/>
                  <a:pt x="45" y="74"/>
                </a:cubicBezTo>
                <a:cubicBezTo>
                  <a:pt x="45" y="74"/>
                  <a:pt x="46" y="74"/>
                  <a:pt x="47" y="74"/>
                </a:cubicBezTo>
                <a:cubicBezTo>
                  <a:pt x="48" y="75"/>
                  <a:pt x="50" y="75"/>
                  <a:pt x="52" y="75"/>
                </a:cubicBezTo>
                <a:cubicBezTo>
                  <a:pt x="53" y="75"/>
                  <a:pt x="53" y="75"/>
                  <a:pt x="54" y="75"/>
                </a:cubicBezTo>
                <a:cubicBezTo>
                  <a:pt x="56" y="76"/>
                  <a:pt x="59" y="76"/>
                  <a:pt x="61" y="76"/>
                </a:cubicBezTo>
                <a:cubicBezTo>
                  <a:pt x="62" y="76"/>
                  <a:pt x="62" y="76"/>
                  <a:pt x="63" y="76"/>
                </a:cubicBezTo>
                <a:cubicBezTo>
                  <a:pt x="65" y="76"/>
                  <a:pt x="67" y="76"/>
                  <a:pt x="69" y="77"/>
                </a:cubicBezTo>
                <a:cubicBezTo>
                  <a:pt x="70" y="77"/>
                  <a:pt x="71" y="77"/>
                  <a:pt x="72" y="77"/>
                </a:cubicBezTo>
                <a:cubicBezTo>
                  <a:pt x="74" y="77"/>
                  <a:pt x="77" y="77"/>
                  <a:pt x="80" y="77"/>
                </a:cubicBezTo>
                <a:cubicBezTo>
                  <a:pt x="83" y="77"/>
                  <a:pt x="86" y="77"/>
                  <a:pt x="88" y="77"/>
                </a:cubicBezTo>
                <a:cubicBezTo>
                  <a:pt x="89" y="77"/>
                  <a:pt x="90" y="77"/>
                  <a:pt x="91" y="77"/>
                </a:cubicBezTo>
                <a:cubicBezTo>
                  <a:pt x="93" y="76"/>
                  <a:pt x="95" y="76"/>
                  <a:pt x="97" y="76"/>
                </a:cubicBezTo>
                <a:cubicBezTo>
                  <a:pt x="98" y="76"/>
                  <a:pt x="98" y="76"/>
                  <a:pt x="99" y="76"/>
                </a:cubicBezTo>
                <a:cubicBezTo>
                  <a:pt x="101" y="76"/>
                  <a:pt x="104" y="76"/>
                  <a:pt x="106" y="75"/>
                </a:cubicBezTo>
                <a:cubicBezTo>
                  <a:pt x="107" y="75"/>
                  <a:pt x="107" y="75"/>
                  <a:pt x="108" y="75"/>
                </a:cubicBezTo>
                <a:cubicBezTo>
                  <a:pt x="110" y="75"/>
                  <a:pt x="112" y="75"/>
                  <a:pt x="113" y="74"/>
                </a:cubicBezTo>
                <a:cubicBezTo>
                  <a:pt x="114" y="74"/>
                  <a:pt x="115" y="74"/>
                  <a:pt x="115" y="74"/>
                </a:cubicBezTo>
                <a:cubicBezTo>
                  <a:pt x="117" y="74"/>
                  <a:pt x="119" y="73"/>
                  <a:pt x="121" y="73"/>
                </a:cubicBezTo>
                <a:cubicBezTo>
                  <a:pt x="121" y="73"/>
                  <a:pt x="121" y="73"/>
                  <a:pt x="122" y="73"/>
                </a:cubicBezTo>
                <a:cubicBezTo>
                  <a:pt x="124" y="72"/>
                  <a:pt x="126" y="72"/>
                  <a:pt x="128" y="71"/>
                </a:cubicBezTo>
                <a:cubicBezTo>
                  <a:pt x="128" y="71"/>
                  <a:pt x="129" y="71"/>
                  <a:pt x="129" y="71"/>
                </a:cubicBezTo>
                <a:cubicBezTo>
                  <a:pt x="131" y="70"/>
                  <a:pt x="132" y="70"/>
                  <a:pt x="133" y="69"/>
                </a:cubicBezTo>
                <a:cubicBezTo>
                  <a:pt x="134" y="69"/>
                  <a:pt x="134" y="69"/>
                  <a:pt x="135" y="69"/>
                </a:cubicBezTo>
                <a:cubicBezTo>
                  <a:pt x="136" y="68"/>
                  <a:pt x="138" y="68"/>
                  <a:pt x="139" y="67"/>
                </a:cubicBezTo>
                <a:cubicBezTo>
                  <a:pt x="140" y="67"/>
                  <a:pt x="140" y="67"/>
                  <a:pt x="140" y="67"/>
                </a:cubicBezTo>
                <a:cubicBezTo>
                  <a:pt x="141" y="66"/>
                  <a:pt x="142" y="66"/>
                  <a:pt x="144" y="65"/>
                </a:cubicBezTo>
                <a:cubicBezTo>
                  <a:pt x="144" y="65"/>
                  <a:pt x="144" y="65"/>
                  <a:pt x="145" y="65"/>
                </a:cubicBezTo>
                <a:cubicBezTo>
                  <a:pt x="146" y="64"/>
                  <a:pt x="147" y="63"/>
                  <a:pt x="148" y="63"/>
                </a:cubicBezTo>
                <a:cubicBezTo>
                  <a:pt x="148" y="63"/>
                  <a:pt x="148" y="63"/>
                  <a:pt x="149" y="62"/>
                </a:cubicBezTo>
                <a:cubicBezTo>
                  <a:pt x="150" y="62"/>
                  <a:pt x="151" y="61"/>
                  <a:pt x="152" y="60"/>
                </a:cubicBezTo>
                <a:cubicBezTo>
                  <a:pt x="152" y="60"/>
                  <a:pt x="152" y="60"/>
                  <a:pt x="152" y="60"/>
                </a:cubicBezTo>
                <a:cubicBezTo>
                  <a:pt x="153" y="59"/>
                  <a:pt x="153" y="59"/>
                  <a:pt x="154" y="59"/>
                </a:cubicBezTo>
                <a:cubicBezTo>
                  <a:pt x="154" y="82"/>
                  <a:pt x="154" y="82"/>
                  <a:pt x="154" y="82"/>
                </a:cubicBezTo>
                <a:cubicBezTo>
                  <a:pt x="153" y="83"/>
                  <a:pt x="153" y="83"/>
                  <a:pt x="154" y="84"/>
                </a:cubicBezTo>
                <a:cubicBezTo>
                  <a:pt x="154" y="84"/>
                  <a:pt x="154" y="84"/>
                  <a:pt x="154" y="85"/>
                </a:cubicBezTo>
                <a:cubicBezTo>
                  <a:pt x="154" y="85"/>
                  <a:pt x="153" y="86"/>
                  <a:pt x="153" y="86"/>
                </a:cubicBezTo>
                <a:cubicBezTo>
                  <a:pt x="153" y="87"/>
                  <a:pt x="153" y="87"/>
                  <a:pt x="153" y="88"/>
                </a:cubicBezTo>
                <a:cubicBezTo>
                  <a:pt x="153" y="88"/>
                  <a:pt x="153" y="88"/>
                  <a:pt x="153" y="88"/>
                </a:cubicBezTo>
                <a:cubicBezTo>
                  <a:pt x="152" y="89"/>
                  <a:pt x="152" y="89"/>
                  <a:pt x="152" y="90"/>
                </a:cubicBezTo>
                <a:cubicBezTo>
                  <a:pt x="152" y="90"/>
                  <a:pt x="151" y="90"/>
                  <a:pt x="151" y="91"/>
                </a:cubicBezTo>
                <a:cubicBezTo>
                  <a:pt x="151" y="91"/>
                  <a:pt x="150" y="91"/>
                  <a:pt x="150" y="92"/>
                </a:cubicBezTo>
                <a:cubicBezTo>
                  <a:pt x="150" y="92"/>
                  <a:pt x="149" y="92"/>
                  <a:pt x="149" y="93"/>
                </a:cubicBezTo>
                <a:cubicBezTo>
                  <a:pt x="149" y="93"/>
                  <a:pt x="148" y="93"/>
                  <a:pt x="147" y="94"/>
                </a:cubicBezTo>
                <a:cubicBezTo>
                  <a:pt x="147" y="94"/>
                  <a:pt x="147" y="94"/>
                  <a:pt x="147" y="94"/>
                </a:cubicBezTo>
                <a:cubicBezTo>
                  <a:pt x="146" y="95"/>
                  <a:pt x="145" y="95"/>
                  <a:pt x="144" y="96"/>
                </a:cubicBezTo>
                <a:cubicBezTo>
                  <a:pt x="144" y="96"/>
                  <a:pt x="144" y="96"/>
                  <a:pt x="144" y="96"/>
                </a:cubicBezTo>
                <a:cubicBezTo>
                  <a:pt x="143" y="97"/>
                  <a:pt x="142" y="97"/>
                  <a:pt x="141" y="98"/>
                </a:cubicBezTo>
                <a:cubicBezTo>
                  <a:pt x="140" y="98"/>
                  <a:pt x="140" y="98"/>
                  <a:pt x="140" y="98"/>
                </a:cubicBezTo>
                <a:cubicBezTo>
                  <a:pt x="139" y="99"/>
                  <a:pt x="138" y="99"/>
                  <a:pt x="136" y="100"/>
                </a:cubicBezTo>
                <a:cubicBezTo>
                  <a:pt x="136" y="100"/>
                  <a:pt x="136" y="100"/>
                  <a:pt x="136" y="100"/>
                </a:cubicBezTo>
                <a:cubicBezTo>
                  <a:pt x="129" y="103"/>
                  <a:pt x="120" y="105"/>
                  <a:pt x="109" y="107"/>
                </a:cubicBezTo>
                <a:cubicBezTo>
                  <a:pt x="109" y="107"/>
                  <a:pt x="109" y="107"/>
                  <a:pt x="109" y="107"/>
                </a:cubicBezTo>
                <a:cubicBezTo>
                  <a:pt x="107" y="107"/>
                  <a:pt x="104" y="107"/>
                  <a:pt x="102" y="108"/>
                </a:cubicBezTo>
                <a:cubicBezTo>
                  <a:pt x="102" y="108"/>
                  <a:pt x="101" y="108"/>
                  <a:pt x="101" y="108"/>
                </a:cubicBezTo>
                <a:cubicBezTo>
                  <a:pt x="99" y="108"/>
                  <a:pt x="97" y="108"/>
                  <a:pt x="95" y="108"/>
                </a:cubicBezTo>
                <a:cubicBezTo>
                  <a:pt x="94" y="108"/>
                  <a:pt x="93" y="108"/>
                  <a:pt x="92" y="108"/>
                </a:cubicBezTo>
                <a:cubicBezTo>
                  <a:pt x="91" y="109"/>
                  <a:pt x="89" y="109"/>
                  <a:pt x="88" y="109"/>
                </a:cubicBezTo>
                <a:cubicBezTo>
                  <a:pt x="85" y="109"/>
                  <a:pt x="83" y="109"/>
                  <a:pt x="80" y="109"/>
                </a:cubicBezTo>
                <a:cubicBezTo>
                  <a:pt x="77" y="109"/>
                  <a:pt x="75" y="109"/>
                  <a:pt x="72" y="109"/>
                </a:cubicBezTo>
                <a:cubicBezTo>
                  <a:pt x="71" y="109"/>
                  <a:pt x="69" y="109"/>
                  <a:pt x="68" y="108"/>
                </a:cubicBezTo>
                <a:cubicBezTo>
                  <a:pt x="67" y="108"/>
                  <a:pt x="66" y="108"/>
                  <a:pt x="65" y="108"/>
                </a:cubicBezTo>
                <a:cubicBezTo>
                  <a:pt x="63" y="108"/>
                  <a:pt x="61" y="108"/>
                  <a:pt x="59" y="108"/>
                </a:cubicBezTo>
                <a:cubicBezTo>
                  <a:pt x="59" y="108"/>
                  <a:pt x="58" y="108"/>
                  <a:pt x="58" y="108"/>
                </a:cubicBezTo>
                <a:cubicBezTo>
                  <a:pt x="56" y="107"/>
                  <a:pt x="53" y="107"/>
                  <a:pt x="51" y="107"/>
                </a:cubicBezTo>
                <a:cubicBezTo>
                  <a:pt x="51" y="107"/>
                  <a:pt x="51" y="107"/>
                  <a:pt x="51" y="107"/>
                </a:cubicBezTo>
                <a:cubicBezTo>
                  <a:pt x="40" y="105"/>
                  <a:pt x="31" y="103"/>
                  <a:pt x="24" y="100"/>
                </a:cubicBezTo>
                <a:cubicBezTo>
                  <a:pt x="24" y="100"/>
                  <a:pt x="24" y="100"/>
                  <a:pt x="24" y="100"/>
                </a:cubicBezTo>
                <a:cubicBezTo>
                  <a:pt x="22" y="99"/>
                  <a:pt x="21" y="99"/>
                  <a:pt x="20" y="98"/>
                </a:cubicBezTo>
                <a:cubicBezTo>
                  <a:pt x="20" y="98"/>
                  <a:pt x="20" y="98"/>
                  <a:pt x="19" y="98"/>
                </a:cubicBezTo>
                <a:cubicBezTo>
                  <a:pt x="18" y="97"/>
                  <a:pt x="17" y="97"/>
                  <a:pt x="16" y="96"/>
                </a:cubicBezTo>
                <a:cubicBezTo>
                  <a:pt x="16" y="96"/>
                  <a:pt x="16" y="96"/>
                  <a:pt x="16" y="96"/>
                </a:cubicBezTo>
                <a:cubicBezTo>
                  <a:pt x="15" y="95"/>
                  <a:pt x="14" y="95"/>
                  <a:pt x="13" y="94"/>
                </a:cubicBezTo>
                <a:cubicBezTo>
                  <a:pt x="13" y="94"/>
                  <a:pt x="13" y="94"/>
                  <a:pt x="13" y="94"/>
                </a:cubicBezTo>
                <a:cubicBezTo>
                  <a:pt x="12" y="93"/>
                  <a:pt x="11" y="93"/>
                  <a:pt x="11" y="93"/>
                </a:cubicBezTo>
                <a:cubicBezTo>
                  <a:pt x="11" y="92"/>
                  <a:pt x="10" y="92"/>
                  <a:pt x="10" y="92"/>
                </a:cubicBezTo>
                <a:cubicBezTo>
                  <a:pt x="10" y="91"/>
                  <a:pt x="9" y="91"/>
                  <a:pt x="9" y="91"/>
                </a:cubicBezTo>
                <a:cubicBezTo>
                  <a:pt x="9" y="90"/>
                  <a:pt x="8" y="90"/>
                  <a:pt x="8" y="90"/>
                </a:cubicBezTo>
                <a:cubicBezTo>
                  <a:pt x="8" y="89"/>
                  <a:pt x="8" y="89"/>
                  <a:pt x="7" y="88"/>
                </a:cubicBezTo>
                <a:cubicBezTo>
                  <a:pt x="7" y="88"/>
                  <a:pt x="7" y="88"/>
                  <a:pt x="7" y="88"/>
                </a:cubicBezTo>
                <a:cubicBezTo>
                  <a:pt x="7" y="87"/>
                  <a:pt x="7" y="87"/>
                  <a:pt x="7" y="86"/>
                </a:cubicBezTo>
                <a:cubicBezTo>
                  <a:pt x="7" y="86"/>
                  <a:pt x="6" y="85"/>
                  <a:pt x="6" y="85"/>
                </a:cubicBezTo>
                <a:cubicBezTo>
                  <a:pt x="6" y="84"/>
                  <a:pt x="6" y="84"/>
                  <a:pt x="7" y="84"/>
                </a:cubicBezTo>
                <a:cubicBezTo>
                  <a:pt x="7" y="83"/>
                  <a:pt x="7" y="83"/>
                  <a:pt x="6" y="82"/>
                </a:cubicBezTo>
                <a:cubicBezTo>
                  <a:pt x="6" y="59"/>
                  <a:pt x="6" y="59"/>
                  <a:pt x="6" y="59"/>
                </a:cubicBezTo>
                <a:cubicBezTo>
                  <a:pt x="7" y="59"/>
                  <a:pt x="7" y="59"/>
                  <a:pt x="8" y="60"/>
                </a:cubicBezTo>
                <a:cubicBezTo>
                  <a:pt x="8" y="60"/>
                  <a:pt x="8" y="60"/>
                  <a:pt x="8" y="60"/>
                </a:cubicBezTo>
                <a:close/>
                <a:moveTo>
                  <a:pt x="160" y="125"/>
                </a:moveTo>
                <a:cubicBezTo>
                  <a:pt x="160" y="93"/>
                  <a:pt x="160" y="93"/>
                  <a:pt x="160" y="93"/>
                </a:cubicBezTo>
                <a:cubicBezTo>
                  <a:pt x="160" y="93"/>
                  <a:pt x="160" y="93"/>
                  <a:pt x="160" y="93"/>
                </a:cubicBezTo>
                <a:cubicBezTo>
                  <a:pt x="162" y="93"/>
                  <a:pt x="163" y="92"/>
                  <a:pt x="164" y="92"/>
                </a:cubicBezTo>
                <a:cubicBezTo>
                  <a:pt x="164" y="92"/>
                  <a:pt x="164" y="92"/>
                  <a:pt x="164" y="92"/>
                </a:cubicBezTo>
                <a:cubicBezTo>
                  <a:pt x="174" y="89"/>
                  <a:pt x="181" y="85"/>
                  <a:pt x="186" y="81"/>
                </a:cubicBezTo>
                <a:cubicBezTo>
                  <a:pt x="186" y="107"/>
                  <a:pt x="186" y="107"/>
                  <a:pt x="186" y="107"/>
                </a:cubicBezTo>
                <a:cubicBezTo>
                  <a:pt x="186" y="108"/>
                  <a:pt x="186" y="108"/>
                  <a:pt x="185" y="108"/>
                </a:cubicBezTo>
                <a:cubicBezTo>
                  <a:pt x="185" y="109"/>
                  <a:pt x="185" y="109"/>
                  <a:pt x="185" y="109"/>
                </a:cubicBezTo>
                <a:cubicBezTo>
                  <a:pt x="185" y="109"/>
                  <a:pt x="185" y="109"/>
                  <a:pt x="185" y="110"/>
                </a:cubicBezTo>
                <a:cubicBezTo>
                  <a:pt x="185" y="110"/>
                  <a:pt x="185" y="110"/>
                  <a:pt x="185" y="111"/>
                </a:cubicBezTo>
                <a:cubicBezTo>
                  <a:pt x="185" y="111"/>
                  <a:pt x="185" y="111"/>
                  <a:pt x="185" y="111"/>
                </a:cubicBezTo>
                <a:cubicBezTo>
                  <a:pt x="182" y="116"/>
                  <a:pt x="174" y="121"/>
                  <a:pt x="161" y="125"/>
                </a:cubicBezTo>
                <a:cubicBezTo>
                  <a:pt x="161" y="125"/>
                  <a:pt x="160" y="125"/>
                  <a:pt x="160" y="125"/>
                </a:cubicBezTo>
                <a:close/>
                <a:moveTo>
                  <a:pt x="186" y="43"/>
                </a:moveTo>
                <a:cubicBezTo>
                  <a:pt x="186" y="69"/>
                  <a:pt x="186" y="69"/>
                  <a:pt x="186" y="69"/>
                </a:cubicBezTo>
                <a:cubicBezTo>
                  <a:pt x="186" y="69"/>
                  <a:pt x="186" y="70"/>
                  <a:pt x="185" y="70"/>
                </a:cubicBezTo>
                <a:cubicBezTo>
                  <a:pt x="185" y="70"/>
                  <a:pt x="185" y="71"/>
                  <a:pt x="185" y="71"/>
                </a:cubicBezTo>
                <a:cubicBezTo>
                  <a:pt x="185" y="71"/>
                  <a:pt x="185" y="71"/>
                  <a:pt x="185" y="71"/>
                </a:cubicBezTo>
                <a:cubicBezTo>
                  <a:pt x="185" y="71"/>
                  <a:pt x="185" y="72"/>
                  <a:pt x="185" y="72"/>
                </a:cubicBezTo>
                <a:cubicBezTo>
                  <a:pt x="185" y="72"/>
                  <a:pt x="185" y="72"/>
                  <a:pt x="185" y="72"/>
                </a:cubicBezTo>
                <a:cubicBezTo>
                  <a:pt x="182" y="77"/>
                  <a:pt x="174" y="82"/>
                  <a:pt x="161" y="86"/>
                </a:cubicBezTo>
                <a:cubicBezTo>
                  <a:pt x="161" y="86"/>
                  <a:pt x="160" y="87"/>
                  <a:pt x="160" y="87"/>
                </a:cubicBezTo>
                <a:cubicBezTo>
                  <a:pt x="160" y="55"/>
                  <a:pt x="160" y="55"/>
                  <a:pt x="160" y="55"/>
                </a:cubicBezTo>
                <a:cubicBezTo>
                  <a:pt x="160" y="55"/>
                  <a:pt x="161" y="55"/>
                  <a:pt x="161" y="55"/>
                </a:cubicBezTo>
                <a:cubicBezTo>
                  <a:pt x="162" y="55"/>
                  <a:pt x="162" y="54"/>
                  <a:pt x="163" y="54"/>
                </a:cubicBezTo>
                <a:cubicBezTo>
                  <a:pt x="164" y="54"/>
                  <a:pt x="164" y="54"/>
                  <a:pt x="165" y="54"/>
                </a:cubicBezTo>
                <a:cubicBezTo>
                  <a:pt x="165" y="53"/>
                  <a:pt x="166" y="53"/>
                  <a:pt x="167" y="53"/>
                </a:cubicBezTo>
                <a:cubicBezTo>
                  <a:pt x="167" y="53"/>
                  <a:pt x="168" y="52"/>
                  <a:pt x="168" y="52"/>
                </a:cubicBezTo>
                <a:cubicBezTo>
                  <a:pt x="169" y="52"/>
                  <a:pt x="170" y="52"/>
                  <a:pt x="171" y="51"/>
                </a:cubicBezTo>
                <a:cubicBezTo>
                  <a:pt x="171" y="51"/>
                  <a:pt x="172" y="51"/>
                  <a:pt x="172" y="51"/>
                </a:cubicBezTo>
                <a:cubicBezTo>
                  <a:pt x="173" y="51"/>
                  <a:pt x="174" y="50"/>
                  <a:pt x="174" y="50"/>
                </a:cubicBezTo>
                <a:cubicBezTo>
                  <a:pt x="175" y="50"/>
                  <a:pt x="175" y="50"/>
                  <a:pt x="175" y="49"/>
                </a:cubicBezTo>
                <a:cubicBezTo>
                  <a:pt x="176" y="49"/>
                  <a:pt x="177" y="48"/>
                  <a:pt x="178" y="48"/>
                </a:cubicBezTo>
                <a:cubicBezTo>
                  <a:pt x="178" y="48"/>
                  <a:pt x="178" y="48"/>
                  <a:pt x="178" y="48"/>
                </a:cubicBezTo>
                <a:cubicBezTo>
                  <a:pt x="179" y="47"/>
                  <a:pt x="180" y="47"/>
                  <a:pt x="181" y="46"/>
                </a:cubicBezTo>
                <a:cubicBezTo>
                  <a:pt x="181" y="46"/>
                  <a:pt x="181" y="46"/>
                  <a:pt x="182" y="46"/>
                </a:cubicBezTo>
                <a:cubicBezTo>
                  <a:pt x="182" y="45"/>
                  <a:pt x="183" y="45"/>
                  <a:pt x="183" y="45"/>
                </a:cubicBezTo>
                <a:cubicBezTo>
                  <a:pt x="184" y="44"/>
                  <a:pt x="184" y="44"/>
                  <a:pt x="184" y="44"/>
                </a:cubicBezTo>
                <a:cubicBezTo>
                  <a:pt x="184" y="44"/>
                  <a:pt x="185" y="43"/>
                  <a:pt x="185" y="43"/>
                </a:cubicBezTo>
                <a:cubicBezTo>
                  <a:pt x="185" y="43"/>
                  <a:pt x="186" y="43"/>
                  <a:pt x="186" y="43"/>
                </a:cubicBezTo>
                <a:close/>
                <a:moveTo>
                  <a:pt x="112" y="6"/>
                </a:moveTo>
                <a:cubicBezTo>
                  <a:pt x="155" y="6"/>
                  <a:pt x="186" y="19"/>
                  <a:pt x="186" y="30"/>
                </a:cubicBezTo>
                <a:cubicBezTo>
                  <a:pt x="186" y="31"/>
                  <a:pt x="186" y="31"/>
                  <a:pt x="185" y="32"/>
                </a:cubicBezTo>
                <a:cubicBezTo>
                  <a:pt x="185" y="32"/>
                  <a:pt x="185" y="32"/>
                  <a:pt x="185" y="32"/>
                </a:cubicBezTo>
                <a:cubicBezTo>
                  <a:pt x="185" y="32"/>
                  <a:pt x="185" y="33"/>
                  <a:pt x="185" y="33"/>
                </a:cubicBezTo>
                <a:cubicBezTo>
                  <a:pt x="185" y="33"/>
                  <a:pt x="185" y="33"/>
                  <a:pt x="185" y="33"/>
                </a:cubicBezTo>
                <a:cubicBezTo>
                  <a:pt x="185" y="34"/>
                  <a:pt x="185" y="34"/>
                  <a:pt x="185" y="34"/>
                </a:cubicBezTo>
                <a:cubicBezTo>
                  <a:pt x="184" y="34"/>
                  <a:pt x="184" y="35"/>
                  <a:pt x="184" y="35"/>
                </a:cubicBezTo>
                <a:cubicBezTo>
                  <a:pt x="184" y="35"/>
                  <a:pt x="184" y="35"/>
                  <a:pt x="184" y="35"/>
                </a:cubicBezTo>
                <a:cubicBezTo>
                  <a:pt x="184" y="36"/>
                  <a:pt x="183" y="36"/>
                  <a:pt x="183" y="36"/>
                </a:cubicBezTo>
                <a:cubicBezTo>
                  <a:pt x="183" y="36"/>
                  <a:pt x="183" y="37"/>
                  <a:pt x="183" y="37"/>
                </a:cubicBezTo>
                <a:cubicBezTo>
                  <a:pt x="182" y="37"/>
                  <a:pt x="182" y="37"/>
                  <a:pt x="182" y="37"/>
                </a:cubicBezTo>
                <a:cubicBezTo>
                  <a:pt x="182" y="38"/>
                  <a:pt x="182" y="38"/>
                  <a:pt x="181" y="38"/>
                </a:cubicBezTo>
                <a:cubicBezTo>
                  <a:pt x="181" y="38"/>
                  <a:pt x="181" y="38"/>
                  <a:pt x="181" y="39"/>
                </a:cubicBezTo>
                <a:cubicBezTo>
                  <a:pt x="180" y="39"/>
                  <a:pt x="180" y="39"/>
                  <a:pt x="180" y="39"/>
                </a:cubicBezTo>
                <a:cubicBezTo>
                  <a:pt x="180" y="39"/>
                  <a:pt x="179" y="40"/>
                  <a:pt x="179" y="40"/>
                </a:cubicBezTo>
                <a:cubicBezTo>
                  <a:pt x="179" y="40"/>
                  <a:pt x="178" y="40"/>
                  <a:pt x="178" y="40"/>
                </a:cubicBezTo>
                <a:cubicBezTo>
                  <a:pt x="178" y="41"/>
                  <a:pt x="178" y="41"/>
                  <a:pt x="177" y="41"/>
                </a:cubicBezTo>
                <a:cubicBezTo>
                  <a:pt x="177" y="41"/>
                  <a:pt x="177" y="41"/>
                  <a:pt x="176" y="42"/>
                </a:cubicBezTo>
                <a:cubicBezTo>
                  <a:pt x="176" y="42"/>
                  <a:pt x="176" y="42"/>
                  <a:pt x="175" y="42"/>
                </a:cubicBezTo>
                <a:cubicBezTo>
                  <a:pt x="175" y="42"/>
                  <a:pt x="175" y="43"/>
                  <a:pt x="174" y="43"/>
                </a:cubicBezTo>
                <a:cubicBezTo>
                  <a:pt x="174" y="43"/>
                  <a:pt x="174" y="43"/>
                  <a:pt x="173" y="43"/>
                </a:cubicBezTo>
                <a:cubicBezTo>
                  <a:pt x="173" y="44"/>
                  <a:pt x="172" y="44"/>
                  <a:pt x="172" y="44"/>
                </a:cubicBezTo>
                <a:cubicBezTo>
                  <a:pt x="171" y="44"/>
                  <a:pt x="171" y="44"/>
                  <a:pt x="171" y="44"/>
                </a:cubicBezTo>
                <a:cubicBezTo>
                  <a:pt x="170" y="45"/>
                  <a:pt x="169" y="45"/>
                  <a:pt x="169" y="45"/>
                </a:cubicBezTo>
                <a:cubicBezTo>
                  <a:pt x="169" y="45"/>
                  <a:pt x="168" y="45"/>
                  <a:pt x="168" y="45"/>
                </a:cubicBezTo>
                <a:cubicBezTo>
                  <a:pt x="167" y="46"/>
                  <a:pt x="167" y="46"/>
                  <a:pt x="166" y="46"/>
                </a:cubicBezTo>
                <a:cubicBezTo>
                  <a:pt x="165" y="47"/>
                  <a:pt x="165" y="47"/>
                  <a:pt x="165" y="47"/>
                </a:cubicBezTo>
                <a:cubicBezTo>
                  <a:pt x="164" y="47"/>
                  <a:pt x="163" y="47"/>
                  <a:pt x="163" y="47"/>
                </a:cubicBezTo>
                <a:cubicBezTo>
                  <a:pt x="162" y="48"/>
                  <a:pt x="162" y="48"/>
                  <a:pt x="162" y="48"/>
                </a:cubicBezTo>
                <a:cubicBezTo>
                  <a:pt x="161" y="48"/>
                  <a:pt x="161" y="48"/>
                  <a:pt x="160" y="48"/>
                </a:cubicBezTo>
                <a:cubicBezTo>
                  <a:pt x="160" y="45"/>
                  <a:pt x="160" y="45"/>
                  <a:pt x="160" y="45"/>
                </a:cubicBezTo>
                <a:cubicBezTo>
                  <a:pt x="160" y="44"/>
                  <a:pt x="160" y="44"/>
                  <a:pt x="160" y="44"/>
                </a:cubicBezTo>
                <a:cubicBezTo>
                  <a:pt x="160" y="44"/>
                  <a:pt x="160" y="44"/>
                  <a:pt x="160" y="43"/>
                </a:cubicBezTo>
                <a:cubicBezTo>
                  <a:pt x="160" y="43"/>
                  <a:pt x="160" y="43"/>
                  <a:pt x="160" y="43"/>
                </a:cubicBezTo>
                <a:cubicBezTo>
                  <a:pt x="159" y="40"/>
                  <a:pt x="156" y="36"/>
                  <a:pt x="152" y="33"/>
                </a:cubicBezTo>
                <a:cubicBezTo>
                  <a:pt x="152" y="33"/>
                  <a:pt x="152" y="33"/>
                  <a:pt x="152" y="33"/>
                </a:cubicBezTo>
                <a:cubicBezTo>
                  <a:pt x="151" y="32"/>
                  <a:pt x="151" y="32"/>
                  <a:pt x="150" y="31"/>
                </a:cubicBezTo>
                <a:cubicBezTo>
                  <a:pt x="139" y="23"/>
                  <a:pt x="118" y="17"/>
                  <a:pt x="88" y="16"/>
                </a:cubicBezTo>
                <a:cubicBezTo>
                  <a:pt x="85" y="16"/>
                  <a:pt x="83" y="16"/>
                  <a:pt x="80" y="16"/>
                </a:cubicBezTo>
                <a:cubicBezTo>
                  <a:pt x="77" y="16"/>
                  <a:pt x="75" y="16"/>
                  <a:pt x="72" y="16"/>
                </a:cubicBezTo>
                <a:cubicBezTo>
                  <a:pt x="64" y="16"/>
                  <a:pt x="57" y="17"/>
                  <a:pt x="50" y="18"/>
                </a:cubicBezTo>
                <a:cubicBezTo>
                  <a:pt x="62" y="12"/>
                  <a:pt x="84" y="6"/>
                  <a:pt x="112" y="6"/>
                </a:cubicBezTo>
                <a:close/>
                <a:moveTo>
                  <a:pt x="43" y="26"/>
                </a:moveTo>
                <a:cubicBezTo>
                  <a:pt x="44" y="26"/>
                  <a:pt x="45" y="25"/>
                  <a:pt x="46" y="25"/>
                </a:cubicBezTo>
                <a:cubicBezTo>
                  <a:pt x="47" y="25"/>
                  <a:pt x="48" y="25"/>
                  <a:pt x="49" y="25"/>
                </a:cubicBezTo>
                <a:cubicBezTo>
                  <a:pt x="50" y="25"/>
                  <a:pt x="51" y="24"/>
                  <a:pt x="52" y="24"/>
                </a:cubicBezTo>
                <a:cubicBezTo>
                  <a:pt x="53" y="24"/>
                  <a:pt x="54" y="24"/>
                  <a:pt x="55" y="24"/>
                </a:cubicBezTo>
                <a:cubicBezTo>
                  <a:pt x="56" y="24"/>
                  <a:pt x="57" y="24"/>
                  <a:pt x="58" y="24"/>
                </a:cubicBezTo>
                <a:cubicBezTo>
                  <a:pt x="60" y="23"/>
                  <a:pt x="62" y="23"/>
                  <a:pt x="64" y="23"/>
                </a:cubicBezTo>
                <a:cubicBezTo>
                  <a:pt x="65" y="23"/>
                  <a:pt x="65" y="23"/>
                  <a:pt x="66" y="23"/>
                </a:cubicBezTo>
                <a:cubicBezTo>
                  <a:pt x="68" y="23"/>
                  <a:pt x="69" y="23"/>
                  <a:pt x="71" y="23"/>
                </a:cubicBezTo>
                <a:cubicBezTo>
                  <a:pt x="72" y="23"/>
                  <a:pt x="72" y="23"/>
                  <a:pt x="73" y="23"/>
                </a:cubicBezTo>
                <a:cubicBezTo>
                  <a:pt x="75" y="22"/>
                  <a:pt x="78" y="22"/>
                  <a:pt x="80" y="22"/>
                </a:cubicBezTo>
                <a:cubicBezTo>
                  <a:pt x="83" y="22"/>
                  <a:pt x="85" y="22"/>
                  <a:pt x="88" y="23"/>
                </a:cubicBezTo>
                <a:cubicBezTo>
                  <a:pt x="89" y="23"/>
                  <a:pt x="91" y="23"/>
                  <a:pt x="92" y="23"/>
                </a:cubicBezTo>
                <a:cubicBezTo>
                  <a:pt x="93" y="23"/>
                  <a:pt x="94" y="23"/>
                  <a:pt x="95" y="23"/>
                </a:cubicBezTo>
                <a:cubicBezTo>
                  <a:pt x="97" y="23"/>
                  <a:pt x="99" y="23"/>
                  <a:pt x="101" y="23"/>
                </a:cubicBezTo>
                <a:cubicBezTo>
                  <a:pt x="101" y="23"/>
                  <a:pt x="102" y="24"/>
                  <a:pt x="102" y="24"/>
                </a:cubicBezTo>
                <a:cubicBezTo>
                  <a:pt x="104" y="24"/>
                  <a:pt x="106" y="24"/>
                  <a:pt x="109" y="24"/>
                </a:cubicBezTo>
                <a:cubicBezTo>
                  <a:pt x="109" y="24"/>
                  <a:pt x="109" y="24"/>
                  <a:pt x="109" y="24"/>
                </a:cubicBezTo>
                <a:cubicBezTo>
                  <a:pt x="120" y="26"/>
                  <a:pt x="129" y="28"/>
                  <a:pt x="136" y="31"/>
                </a:cubicBezTo>
                <a:cubicBezTo>
                  <a:pt x="136" y="31"/>
                  <a:pt x="136" y="31"/>
                  <a:pt x="136" y="31"/>
                </a:cubicBezTo>
                <a:cubicBezTo>
                  <a:pt x="138" y="32"/>
                  <a:pt x="139" y="32"/>
                  <a:pt x="140" y="33"/>
                </a:cubicBezTo>
                <a:cubicBezTo>
                  <a:pt x="140" y="33"/>
                  <a:pt x="140" y="33"/>
                  <a:pt x="141" y="33"/>
                </a:cubicBezTo>
                <a:cubicBezTo>
                  <a:pt x="142" y="34"/>
                  <a:pt x="143" y="34"/>
                  <a:pt x="144" y="35"/>
                </a:cubicBezTo>
                <a:cubicBezTo>
                  <a:pt x="144" y="35"/>
                  <a:pt x="144" y="35"/>
                  <a:pt x="144" y="35"/>
                </a:cubicBezTo>
                <a:cubicBezTo>
                  <a:pt x="145" y="36"/>
                  <a:pt x="146" y="36"/>
                  <a:pt x="147" y="37"/>
                </a:cubicBezTo>
                <a:cubicBezTo>
                  <a:pt x="147" y="37"/>
                  <a:pt x="147" y="37"/>
                  <a:pt x="147" y="37"/>
                </a:cubicBezTo>
                <a:cubicBezTo>
                  <a:pt x="148" y="38"/>
                  <a:pt x="149" y="38"/>
                  <a:pt x="149" y="39"/>
                </a:cubicBezTo>
                <a:cubicBezTo>
                  <a:pt x="149" y="39"/>
                  <a:pt x="150" y="39"/>
                  <a:pt x="150" y="39"/>
                </a:cubicBezTo>
                <a:cubicBezTo>
                  <a:pt x="150" y="40"/>
                  <a:pt x="151" y="40"/>
                  <a:pt x="151" y="41"/>
                </a:cubicBezTo>
                <a:cubicBezTo>
                  <a:pt x="151" y="41"/>
                  <a:pt x="152" y="41"/>
                  <a:pt x="152" y="42"/>
                </a:cubicBezTo>
                <a:cubicBezTo>
                  <a:pt x="152" y="42"/>
                  <a:pt x="152" y="42"/>
                  <a:pt x="153" y="43"/>
                </a:cubicBezTo>
                <a:cubicBezTo>
                  <a:pt x="153" y="43"/>
                  <a:pt x="153" y="43"/>
                  <a:pt x="153" y="44"/>
                </a:cubicBezTo>
                <a:cubicBezTo>
                  <a:pt x="153" y="44"/>
                  <a:pt x="153" y="44"/>
                  <a:pt x="153" y="45"/>
                </a:cubicBezTo>
                <a:cubicBezTo>
                  <a:pt x="153" y="45"/>
                  <a:pt x="154" y="46"/>
                  <a:pt x="154" y="46"/>
                </a:cubicBezTo>
                <a:cubicBezTo>
                  <a:pt x="154" y="58"/>
                  <a:pt x="123" y="70"/>
                  <a:pt x="80" y="70"/>
                </a:cubicBezTo>
                <a:cubicBezTo>
                  <a:pt x="37" y="70"/>
                  <a:pt x="6" y="58"/>
                  <a:pt x="6" y="46"/>
                </a:cubicBezTo>
                <a:cubicBezTo>
                  <a:pt x="6" y="39"/>
                  <a:pt x="20" y="30"/>
                  <a:pt x="43" y="26"/>
                </a:cubicBezTo>
                <a:close/>
                <a:moveTo>
                  <a:pt x="80" y="186"/>
                </a:moveTo>
                <a:cubicBezTo>
                  <a:pt x="38" y="186"/>
                  <a:pt x="8" y="174"/>
                  <a:pt x="7" y="163"/>
                </a:cubicBezTo>
                <a:cubicBezTo>
                  <a:pt x="6" y="163"/>
                  <a:pt x="6" y="162"/>
                  <a:pt x="6" y="162"/>
                </a:cubicBezTo>
                <a:cubicBezTo>
                  <a:pt x="6" y="135"/>
                  <a:pt x="6" y="135"/>
                  <a:pt x="6" y="135"/>
                </a:cubicBezTo>
                <a:cubicBezTo>
                  <a:pt x="6" y="135"/>
                  <a:pt x="7" y="136"/>
                  <a:pt x="7" y="136"/>
                </a:cubicBezTo>
                <a:cubicBezTo>
                  <a:pt x="7" y="136"/>
                  <a:pt x="8" y="137"/>
                  <a:pt x="9" y="137"/>
                </a:cubicBezTo>
                <a:cubicBezTo>
                  <a:pt x="21" y="147"/>
                  <a:pt x="45" y="154"/>
                  <a:pt x="80" y="154"/>
                </a:cubicBezTo>
                <a:cubicBezTo>
                  <a:pt x="115" y="154"/>
                  <a:pt x="139" y="147"/>
                  <a:pt x="151" y="138"/>
                </a:cubicBezTo>
                <a:cubicBezTo>
                  <a:pt x="152" y="137"/>
                  <a:pt x="153" y="136"/>
                  <a:pt x="154" y="135"/>
                </a:cubicBezTo>
                <a:cubicBezTo>
                  <a:pt x="154" y="162"/>
                  <a:pt x="154" y="162"/>
                  <a:pt x="154" y="162"/>
                </a:cubicBezTo>
                <a:cubicBezTo>
                  <a:pt x="154" y="162"/>
                  <a:pt x="154" y="163"/>
                  <a:pt x="154" y="163"/>
                </a:cubicBezTo>
                <a:cubicBezTo>
                  <a:pt x="153" y="163"/>
                  <a:pt x="153" y="164"/>
                  <a:pt x="153" y="165"/>
                </a:cubicBezTo>
                <a:cubicBezTo>
                  <a:pt x="153" y="165"/>
                  <a:pt x="153" y="165"/>
                  <a:pt x="152" y="165"/>
                </a:cubicBezTo>
                <a:cubicBezTo>
                  <a:pt x="147" y="176"/>
                  <a:pt x="118" y="186"/>
                  <a:pt x="80" y="186"/>
                </a:cubicBezTo>
                <a:close/>
                <a:moveTo>
                  <a:pt x="186" y="147"/>
                </a:moveTo>
                <a:cubicBezTo>
                  <a:pt x="184" y="153"/>
                  <a:pt x="175" y="159"/>
                  <a:pt x="160" y="164"/>
                </a:cubicBezTo>
                <a:cubicBezTo>
                  <a:pt x="160" y="163"/>
                  <a:pt x="160" y="163"/>
                  <a:pt x="160" y="163"/>
                </a:cubicBezTo>
                <a:cubicBezTo>
                  <a:pt x="160" y="132"/>
                  <a:pt x="160" y="132"/>
                  <a:pt x="160" y="132"/>
                </a:cubicBezTo>
                <a:cubicBezTo>
                  <a:pt x="160" y="132"/>
                  <a:pt x="160" y="132"/>
                  <a:pt x="160" y="132"/>
                </a:cubicBezTo>
                <a:cubicBezTo>
                  <a:pt x="162" y="131"/>
                  <a:pt x="163" y="131"/>
                  <a:pt x="164" y="131"/>
                </a:cubicBezTo>
                <a:cubicBezTo>
                  <a:pt x="164" y="131"/>
                  <a:pt x="164" y="131"/>
                  <a:pt x="164" y="131"/>
                </a:cubicBezTo>
                <a:cubicBezTo>
                  <a:pt x="174" y="128"/>
                  <a:pt x="181" y="124"/>
                  <a:pt x="186" y="120"/>
                </a:cubicBezTo>
                <a:cubicBezTo>
                  <a:pt x="186" y="146"/>
                  <a:pt x="186" y="146"/>
                  <a:pt x="186" y="146"/>
                </a:cubicBezTo>
                <a:cubicBezTo>
                  <a:pt x="186" y="146"/>
                  <a:pt x="186" y="147"/>
                  <a:pt x="186" y="147"/>
                </a:cubicBezTo>
                <a:close/>
                <a:moveTo>
                  <a:pt x="186" y="147"/>
                </a:moveTo>
                <a:cubicBezTo>
                  <a:pt x="186" y="147"/>
                  <a:pt x="186" y="147"/>
                  <a:pt x="186" y="147"/>
                </a:cubicBezTo>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nvGrpSpPr>
          <p:cNvPr id="2032" name="Google Shape;2032;p89"/>
          <p:cNvGrpSpPr/>
          <p:nvPr/>
        </p:nvGrpSpPr>
        <p:grpSpPr>
          <a:xfrm>
            <a:off x="1947925" y="1708097"/>
            <a:ext cx="303392" cy="304387"/>
            <a:chOff x="2605405" y="2046606"/>
            <a:chExt cx="484188" cy="485775"/>
          </a:xfrm>
        </p:grpSpPr>
        <p:sp>
          <p:nvSpPr>
            <p:cNvPr id="2033" name="Google Shape;2033;p89"/>
            <p:cNvSpPr/>
            <p:nvPr/>
          </p:nvSpPr>
          <p:spPr>
            <a:xfrm>
              <a:off x="2605405" y="2046606"/>
              <a:ext cx="484188" cy="161925"/>
            </a:xfrm>
            <a:custGeom>
              <a:avLst/>
              <a:gdLst/>
              <a:ahLst/>
              <a:cxnLst/>
              <a:rect l="l" t="t" r="r" b="b"/>
              <a:pathLst>
                <a:path w="84" h="28" extrusionOk="0">
                  <a:moveTo>
                    <a:pt x="84" y="24"/>
                  </a:moveTo>
                  <a:cubicBezTo>
                    <a:pt x="84" y="26"/>
                    <a:pt x="82" y="28"/>
                    <a:pt x="80" y="28"/>
                  </a:cubicBezTo>
                  <a:cubicBezTo>
                    <a:pt x="4" y="28"/>
                    <a:pt x="4" y="28"/>
                    <a:pt x="4" y="28"/>
                  </a:cubicBezTo>
                  <a:cubicBezTo>
                    <a:pt x="2" y="28"/>
                    <a:pt x="0" y="26"/>
                    <a:pt x="0" y="24"/>
                  </a:cubicBezTo>
                  <a:cubicBezTo>
                    <a:pt x="0" y="4"/>
                    <a:pt x="0" y="4"/>
                    <a:pt x="0" y="4"/>
                  </a:cubicBezTo>
                  <a:cubicBezTo>
                    <a:pt x="0" y="2"/>
                    <a:pt x="2" y="0"/>
                    <a:pt x="4" y="0"/>
                  </a:cubicBezTo>
                  <a:cubicBezTo>
                    <a:pt x="80" y="0"/>
                    <a:pt x="80" y="0"/>
                    <a:pt x="80" y="0"/>
                  </a:cubicBezTo>
                  <a:cubicBezTo>
                    <a:pt x="82" y="0"/>
                    <a:pt x="84" y="2"/>
                    <a:pt x="84" y="4"/>
                  </a:cubicBezTo>
                  <a:lnTo>
                    <a:pt x="84" y="24"/>
                  </a:lnTo>
                  <a:close/>
                </a:path>
              </a:pathLst>
            </a:custGeom>
            <a:noFill/>
            <a:ln w="15875"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cxnSp>
          <p:nvCxnSpPr>
            <p:cNvPr id="2034" name="Google Shape;2034;p89"/>
            <p:cNvCxnSpPr/>
            <p:nvPr/>
          </p:nvCxnSpPr>
          <p:spPr>
            <a:xfrm>
              <a:off x="2778442" y="2162493"/>
              <a:ext cx="230100" cy="0"/>
            </a:xfrm>
            <a:prstGeom prst="straightConnector1">
              <a:avLst/>
            </a:prstGeom>
            <a:noFill/>
            <a:ln w="15875" cap="rnd" cmpd="sng">
              <a:solidFill>
                <a:schemeClr val="accent1"/>
              </a:solidFill>
              <a:prstDash val="solid"/>
              <a:round/>
              <a:headEnd type="none" w="med" len="med"/>
              <a:tailEnd type="none" w="med" len="med"/>
            </a:ln>
          </p:spPr>
        </p:cxnSp>
        <p:cxnSp>
          <p:nvCxnSpPr>
            <p:cNvPr id="2035" name="Google Shape;2035;p89"/>
            <p:cNvCxnSpPr/>
            <p:nvPr/>
          </p:nvCxnSpPr>
          <p:spPr>
            <a:xfrm>
              <a:off x="2778442" y="2116456"/>
              <a:ext cx="230100" cy="0"/>
            </a:xfrm>
            <a:prstGeom prst="straightConnector1">
              <a:avLst/>
            </a:prstGeom>
            <a:noFill/>
            <a:ln w="15875" cap="rnd" cmpd="sng">
              <a:solidFill>
                <a:schemeClr val="accent1"/>
              </a:solidFill>
              <a:prstDash val="solid"/>
              <a:round/>
              <a:headEnd type="none" w="med" len="med"/>
              <a:tailEnd type="none" w="med" len="med"/>
            </a:ln>
          </p:spPr>
        </p:cxnSp>
        <p:sp>
          <p:nvSpPr>
            <p:cNvPr id="2036" name="Google Shape;2036;p89"/>
            <p:cNvSpPr/>
            <p:nvPr/>
          </p:nvSpPr>
          <p:spPr>
            <a:xfrm>
              <a:off x="2662555" y="2105343"/>
              <a:ext cx="45900" cy="45900"/>
            </a:xfrm>
            <a:prstGeom prst="ellipse">
              <a:avLst/>
            </a:prstGeom>
            <a:noFill/>
            <a:ln w="15875"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37" name="Google Shape;2037;p89"/>
            <p:cNvSpPr/>
            <p:nvPr/>
          </p:nvSpPr>
          <p:spPr>
            <a:xfrm>
              <a:off x="2605405" y="2208531"/>
              <a:ext cx="484188" cy="161925"/>
            </a:xfrm>
            <a:custGeom>
              <a:avLst/>
              <a:gdLst/>
              <a:ahLst/>
              <a:cxnLst/>
              <a:rect l="l" t="t" r="r" b="b"/>
              <a:pathLst>
                <a:path w="84" h="28" extrusionOk="0">
                  <a:moveTo>
                    <a:pt x="84" y="24"/>
                  </a:moveTo>
                  <a:cubicBezTo>
                    <a:pt x="84" y="26"/>
                    <a:pt x="82" y="28"/>
                    <a:pt x="80" y="28"/>
                  </a:cubicBezTo>
                  <a:cubicBezTo>
                    <a:pt x="4" y="28"/>
                    <a:pt x="4" y="28"/>
                    <a:pt x="4" y="28"/>
                  </a:cubicBezTo>
                  <a:cubicBezTo>
                    <a:pt x="2" y="28"/>
                    <a:pt x="0" y="26"/>
                    <a:pt x="0" y="24"/>
                  </a:cubicBezTo>
                  <a:cubicBezTo>
                    <a:pt x="0" y="4"/>
                    <a:pt x="0" y="4"/>
                    <a:pt x="0" y="4"/>
                  </a:cubicBezTo>
                  <a:cubicBezTo>
                    <a:pt x="0" y="2"/>
                    <a:pt x="2" y="0"/>
                    <a:pt x="4" y="0"/>
                  </a:cubicBezTo>
                  <a:cubicBezTo>
                    <a:pt x="80" y="0"/>
                    <a:pt x="80" y="0"/>
                    <a:pt x="80" y="0"/>
                  </a:cubicBezTo>
                  <a:cubicBezTo>
                    <a:pt x="82" y="0"/>
                    <a:pt x="84" y="2"/>
                    <a:pt x="84" y="4"/>
                  </a:cubicBezTo>
                  <a:lnTo>
                    <a:pt x="84" y="24"/>
                  </a:lnTo>
                  <a:close/>
                </a:path>
              </a:pathLst>
            </a:custGeom>
            <a:noFill/>
            <a:ln w="15875"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cxnSp>
          <p:nvCxnSpPr>
            <p:cNvPr id="2038" name="Google Shape;2038;p89"/>
            <p:cNvCxnSpPr/>
            <p:nvPr/>
          </p:nvCxnSpPr>
          <p:spPr>
            <a:xfrm>
              <a:off x="2778442" y="2324418"/>
              <a:ext cx="230100" cy="0"/>
            </a:xfrm>
            <a:prstGeom prst="straightConnector1">
              <a:avLst/>
            </a:prstGeom>
            <a:noFill/>
            <a:ln w="15875" cap="rnd" cmpd="sng">
              <a:solidFill>
                <a:schemeClr val="accent1"/>
              </a:solidFill>
              <a:prstDash val="solid"/>
              <a:round/>
              <a:headEnd type="none" w="med" len="med"/>
              <a:tailEnd type="none" w="med" len="med"/>
            </a:ln>
          </p:spPr>
        </p:cxnSp>
        <p:cxnSp>
          <p:nvCxnSpPr>
            <p:cNvPr id="2039" name="Google Shape;2039;p89"/>
            <p:cNvCxnSpPr/>
            <p:nvPr/>
          </p:nvCxnSpPr>
          <p:spPr>
            <a:xfrm>
              <a:off x="2778442" y="2278381"/>
              <a:ext cx="230100" cy="0"/>
            </a:xfrm>
            <a:prstGeom prst="straightConnector1">
              <a:avLst/>
            </a:prstGeom>
            <a:noFill/>
            <a:ln w="15875" cap="rnd" cmpd="sng">
              <a:solidFill>
                <a:schemeClr val="accent1"/>
              </a:solidFill>
              <a:prstDash val="solid"/>
              <a:round/>
              <a:headEnd type="none" w="med" len="med"/>
              <a:tailEnd type="none" w="med" len="med"/>
            </a:ln>
          </p:spPr>
        </p:cxnSp>
        <p:sp>
          <p:nvSpPr>
            <p:cNvPr id="2040" name="Google Shape;2040;p89"/>
            <p:cNvSpPr/>
            <p:nvPr/>
          </p:nvSpPr>
          <p:spPr>
            <a:xfrm>
              <a:off x="2662555" y="2267268"/>
              <a:ext cx="45900" cy="45900"/>
            </a:xfrm>
            <a:prstGeom prst="ellipse">
              <a:avLst/>
            </a:prstGeom>
            <a:noFill/>
            <a:ln w="15875"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41" name="Google Shape;2041;p89"/>
            <p:cNvSpPr/>
            <p:nvPr/>
          </p:nvSpPr>
          <p:spPr>
            <a:xfrm>
              <a:off x="2605405" y="2370456"/>
              <a:ext cx="484188" cy="161925"/>
            </a:xfrm>
            <a:custGeom>
              <a:avLst/>
              <a:gdLst/>
              <a:ahLst/>
              <a:cxnLst/>
              <a:rect l="l" t="t" r="r" b="b"/>
              <a:pathLst>
                <a:path w="84" h="28" extrusionOk="0">
                  <a:moveTo>
                    <a:pt x="84" y="24"/>
                  </a:moveTo>
                  <a:cubicBezTo>
                    <a:pt x="84" y="26"/>
                    <a:pt x="82" y="28"/>
                    <a:pt x="80" y="28"/>
                  </a:cubicBezTo>
                  <a:cubicBezTo>
                    <a:pt x="4" y="28"/>
                    <a:pt x="4" y="28"/>
                    <a:pt x="4" y="28"/>
                  </a:cubicBezTo>
                  <a:cubicBezTo>
                    <a:pt x="2" y="28"/>
                    <a:pt x="0" y="26"/>
                    <a:pt x="0" y="24"/>
                  </a:cubicBezTo>
                  <a:cubicBezTo>
                    <a:pt x="0" y="4"/>
                    <a:pt x="0" y="4"/>
                    <a:pt x="0" y="4"/>
                  </a:cubicBezTo>
                  <a:cubicBezTo>
                    <a:pt x="0" y="2"/>
                    <a:pt x="2" y="0"/>
                    <a:pt x="4" y="0"/>
                  </a:cubicBezTo>
                  <a:cubicBezTo>
                    <a:pt x="80" y="0"/>
                    <a:pt x="80" y="0"/>
                    <a:pt x="80" y="0"/>
                  </a:cubicBezTo>
                  <a:cubicBezTo>
                    <a:pt x="82" y="0"/>
                    <a:pt x="84" y="2"/>
                    <a:pt x="84" y="4"/>
                  </a:cubicBezTo>
                  <a:lnTo>
                    <a:pt x="84" y="24"/>
                  </a:lnTo>
                  <a:close/>
                </a:path>
              </a:pathLst>
            </a:custGeom>
            <a:noFill/>
            <a:ln w="15875"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cxnSp>
          <p:nvCxnSpPr>
            <p:cNvPr id="2042" name="Google Shape;2042;p89"/>
            <p:cNvCxnSpPr/>
            <p:nvPr/>
          </p:nvCxnSpPr>
          <p:spPr>
            <a:xfrm>
              <a:off x="2778442" y="2486343"/>
              <a:ext cx="230100" cy="0"/>
            </a:xfrm>
            <a:prstGeom prst="straightConnector1">
              <a:avLst/>
            </a:prstGeom>
            <a:noFill/>
            <a:ln w="15875" cap="rnd" cmpd="sng">
              <a:solidFill>
                <a:schemeClr val="accent1"/>
              </a:solidFill>
              <a:prstDash val="solid"/>
              <a:round/>
              <a:headEnd type="none" w="med" len="med"/>
              <a:tailEnd type="none" w="med" len="med"/>
            </a:ln>
          </p:spPr>
        </p:cxnSp>
        <p:cxnSp>
          <p:nvCxnSpPr>
            <p:cNvPr id="2043" name="Google Shape;2043;p89"/>
            <p:cNvCxnSpPr/>
            <p:nvPr/>
          </p:nvCxnSpPr>
          <p:spPr>
            <a:xfrm>
              <a:off x="2778442" y="2440306"/>
              <a:ext cx="230100" cy="0"/>
            </a:xfrm>
            <a:prstGeom prst="straightConnector1">
              <a:avLst/>
            </a:prstGeom>
            <a:noFill/>
            <a:ln w="15875" cap="rnd" cmpd="sng">
              <a:solidFill>
                <a:schemeClr val="accent1"/>
              </a:solidFill>
              <a:prstDash val="solid"/>
              <a:round/>
              <a:headEnd type="none" w="med" len="med"/>
              <a:tailEnd type="none" w="med" len="med"/>
            </a:ln>
          </p:spPr>
        </p:cxnSp>
        <p:sp>
          <p:nvSpPr>
            <p:cNvPr id="2044" name="Google Shape;2044;p89"/>
            <p:cNvSpPr/>
            <p:nvPr/>
          </p:nvSpPr>
          <p:spPr>
            <a:xfrm>
              <a:off x="2662555" y="2429193"/>
              <a:ext cx="45900" cy="45900"/>
            </a:xfrm>
            <a:prstGeom prst="ellipse">
              <a:avLst/>
            </a:prstGeom>
            <a:noFill/>
            <a:ln w="15875"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grpSp>
        <p:nvGrpSpPr>
          <p:cNvPr id="2045" name="Google Shape;2045;p89"/>
          <p:cNvGrpSpPr/>
          <p:nvPr/>
        </p:nvGrpSpPr>
        <p:grpSpPr>
          <a:xfrm>
            <a:off x="7059851" y="2229426"/>
            <a:ext cx="390887" cy="374100"/>
            <a:chOff x="10596775" y="1536791"/>
            <a:chExt cx="521182" cy="498800"/>
          </a:xfrm>
        </p:grpSpPr>
        <p:sp>
          <p:nvSpPr>
            <p:cNvPr id="2046" name="Google Shape;2046;p89"/>
            <p:cNvSpPr/>
            <p:nvPr/>
          </p:nvSpPr>
          <p:spPr>
            <a:xfrm>
              <a:off x="10596775" y="1536791"/>
              <a:ext cx="521182" cy="498800"/>
            </a:xfrm>
            <a:custGeom>
              <a:avLst/>
              <a:gdLst/>
              <a:ahLst/>
              <a:cxnLst/>
              <a:rect l="l" t="t" r="r" b="b"/>
              <a:pathLst>
                <a:path w="92" h="88" extrusionOk="0">
                  <a:moveTo>
                    <a:pt x="92" y="84"/>
                  </a:moveTo>
                  <a:cubicBezTo>
                    <a:pt x="92" y="86"/>
                    <a:pt x="90" y="88"/>
                    <a:pt x="88" y="88"/>
                  </a:cubicBezTo>
                  <a:cubicBezTo>
                    <a:pt x="4" y="88"/>
                    <a:pt x="4" y="88"/>
                    <a:pt x="4" y="88"/>
                  </a:cubicBezTo>
                  <a:cubicBezTo>
                    <a:pt x="2" y="88"/>
                    <a:pt x="0" y="86"/>
                    <a:pt x="0" y="84"/>
                  </a:cubicBezTo>
                  <a:cubicBezTo>
                    <a:pt x="0" y="4"/>
                    <a:pt x="0" y="4"/>
                    <a:pt x="0" y="4"/>
                  </a:cubicBezTo>
                  <a:cubicBezTo>
                    <a:pt x="0" y="2"/>
                    <a:pt x="2" y="0"/>
                    <a:pt x="4" y="0"/>
                  </a:cubicBezTo>
                  <a:cubicBezTo>
                    <a:pt x="88" y="0"/>
                    <a:pt x="88" y="0"/>
                    <a:pt x="88" y="0"/>
                  </a:cubicBezTo>
                  <a:cubicBezTo>
                    <a:pt x="90" y="0"/>
                    <a:pt x="92" y="2"/>
                    <a:pt x="92" y="4"/>
                  </a:cubicBezTo>
                  <a:lnTo>
                    <a:pt x="92" y="84"/>
                  </a:lnTo>
                  <a:close/>
                </a:path>
              </a:pathLst>
            </a:custGeom>
            <a:noFill/>
            <a:ln w="25400"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47" name="Google Shape;2047;p89"/>
            <p:cNvSpPr/>
            <p:nvPr/>
          </p:nvSpPr>
          <p:spPr>
            <a:xfrm>
              <a:off x="10811003" y="1603937"/>
              <a:ext cx="89400" cy="89400"/>
            </a:xfrm>
            <a:prstGeom prst="ellipse">
              <a:avLst/>
            </a:prstGeom>
            <a:noFill/>
            <a:ln w="25400"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cxnSp>
          <p:nvCxnSpPr>
            <p:cNvPr id="2048" name="Google Shape;2048;p89"/>
            <p:cNvCxnSpPr/>
            <p:nvPr/>
          </p:nvCxnSpPr>
          <p:spPr>
            <a:xfrm>
              <a:off x="10900531" y="1648701"/>
              <a:ext cx="147000" cy="0"/>
            </a:xfrm>
            <a:prstGeom prst="straightConnector1">
              <a:avLst/>
            </a:prstGeom>
            <a:noFill/>
            <a:ln w="25400" cap="rnd" cmpd="sng">
              <a:solidFill>
                <a:srgbClr val="29B5E8"/>
              </a:solidFill>
              <a:prstDash val="solid"/>
              <a:round/>
              <a:headEnd type="none" w="med" len="med"/>
              <a:tailEnd type="none" w="med" len="med"/>
            </a:ln>
          </p:spPr>
        </p:cxnSp>
        <p:cxnSp>
          <p:nvCxnSpPr>
            <p:cNvPr id="2049" name="Google Shape;2049;p89"/>
            <p:cNvCxnSpPr/>
            <p:nvPr/>
          </p:nvCxnSpPr>
          <p:spPr>
            <a:xfrm>
              <a:off x="10663921" y="1648701"/>
              <a:ext cx="147000" cy="0"/>
            </a:xfrm>
            <a:prstGeom prst="straightConnector1">
              <a:avLst/>
            </a:prstGeom>
            <a:noFill/>
            <a:ln w="25400" cap="rnd" cmpd="sng">
              <a:solidFill>
                <a:srgbClr val="29B5E8"/>
              </a:solidFill>
              <a:prstDash val="solid"/>
              <a:round/>
              <a:headEnd type="none" w="med" len="med"/>
              <a:tailEnd type="none" w="med" len="med"/>
            </a:ln>
          </p:spPr>
        </p:cxnSp>
        <p:sp>
          <p:nvSpPr>
            <p:cNvPr id="2050" name="Google Shape;2050;p89"/>
            <p:cNvSpPr/>
            <p:nvPr/>
          </p:nvSpPr>
          <p:spPr>
            <a:xfrm>
              <a:off x="10721475" y="1741427"/>
              <a:ext cx="89400" cy="89400"/>
            </a:xfrm>
            <a:prstGeom prst="ellipse">
              <a:avLst/>
            </a:prstGeom>
            <a:noFill/>
            <a:ln w="25400"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cxnSp>
          <p:nvCxnSpPr>
            <p:cNvPr id="2051" name="Google Shape;2051;p89"/>
            <p:cNvCxnSpPr/>
            <p:nvPr/>
          </p:nvCxnSpPr>
          <p:spPr>
            <a:xfrm>
              <a:off x="10811003" y="1786191"/>
              <a:ext cx="236700" cy="0"/>
            </a:xfrm>
            <a:prstGeom prst="straightConnector1">
              <a:avLst/>
            </a:prstGeom>
            <a:noFill/>
            <a:ln w="25400" cap="rnd" cmpd="sng">
              <a:solidFill>
                <a:srgbClr val="29B5E8"/>
              </a:solidFill>
              <a:prstDash val="solid"/>
              <a:round/>
              <a:headEnd type="none" w="med" len="med"/>
              <a:tailEnd type="none" w="med" len="med"/>
            </a:ln>
          </p:spPr>
        </p:cxnSp>
        <p:cxnSp>
          <p:nvCxnSpPr>
            <p:cNvPr id="2052" name="Google Shape;2052;p89"/>
            <p:cNvCxnSpPr/>
            <p:nvPr/>
          </p:nvCxnSpPr>
          <p:spPr>
            <a:xfrm>
              <a:off x="10663921" y="1786191"/>
              <a:ext cx="57600" cy="0"/>
            </a:xfrm>
            <a:prstGeom prst="straightConnector1">
              <a:avLst/>
            </a:prstGeom>
            <a:noFill/>
            <a:ln w="25400" cap="rnd" cmpd="sng">
              <a:solidFill>
                <a:srgbClr val="29B5E8"/>
              </a:solidFill>
              <a:prstDash val="solid"/>
              <a:round/>
              <a:headEnd type="none" w="med" len="med"/>
              <a:tailEnd type="none" w="med" len="med"/>
            </a:ln>
          </p:spPr>
        </p:cxnSp>
        <p:sp>
          <p:nvSpPr>
            <p:cNvPr id="2053" name="Google Shape;2053;p89"/>
            <p:cNvSpPr/>
            <p:nvPr/>
          </p:nvSpPr>
          <p:spPr>
            <a:xfrm>
              <a:off x="10766239" y="1875719"/>
              <a:ext cx="89400" cy="92700"/>
            </a:xfrm>
            <a:prstGeom prst="ellipse">
              <a:avLst/>
            </a:prstGeom>
            <a:noFill/>
            <a:ln w="25400"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cxnSp>
          <p:nvCxnSpPr>
            <p:cNvPr id="2054" name="Google Shape;2054;p89"/>
            <p:cNvCxnSpPr/>
            <p:nvPr/>
          </p:nvCxnSpPr>
          <p:spPr>
            <a:xfrm>
              <a:off x="10855767" y="1920483"/>
              <a:ext cx="191700" cy="0"/>
            </a:xfrm>
            <a:prstGeom prst="straightConnector1">
              <a:avLst/>
            </a:prstGeom>
            <a:noFill/>
            <a:ln w="25400" cap="rnd" cmpd="sng">
              <a:solidFill>
                <a:srgbClr val="29B5E8"/>
              </a:solidFill>
              <a:prstDash val="solid"/>
              <a:round/>
              <a:headEnd type="none" w="med" len="med"/>
              <a:tailEnd type="none" w="med" len="med"/>
            </a:ln>
          </p:spPr>
        </p:cxnSp>
        <p:cxnSp>
          <p:nvCxnSpPr>
            <p:cNvPr id="2055" name="Google Shape;2055;p89"/>
            <p:cNvCxnSpPr/>
            <p:nvPr/>
          </p:nvCxnSpPr>
          <p:spPr>
            <a:xfrm>
              <a:off x="10663921" y="1920483"/>
              <a:ext cx="102300" cy="0"/>
            </a:xfrm>
            <a:prstGeom prst="straightConnector1">
              <a:avLst/>
            </a:prstGeom>
            <a:noFill/>
            <a:ln w="25400" cap="rnd" cmpd="sng">
              <a:solidFill>
                <a:srgbClr val="29B5E8"/>
              </a:solidFill>
              <a:prstDash val="solid"/>
              <a:round/>
              <a:headEnd type="none" w="med" len="med"/>
              <a:tailEnd type="none" w="med" len="med"/>
            </a:ln>
          </p:spPr>
        </p:cxnSp>
      </p:grpSp>
      <p:sp>
        <p:nvSpPr>
          <p:cNvPr id="2056" name="Google Shape;2056;p89"/>
          <p:cNvSpPr/>
          <p:nvPr/>
        </p:nvSpPr>
        <p:spPr>
          <a:xfrm>
            <a:off x="2314813" y="1774678"/>
            <a:ext cx="1353000" cy="186600"/>
          </a:xfrm>
          <a:prstGeom prst="right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057" name="Google Shape;2057;p89"/>
          <p:cNvSpPr/>
          <p:nvPr/>
        </p:nvSpPr>
        <p:spPr>
          <a:xfrm>
            <a:off x="2517731" y="2770585"/>
            <a:ext cx="1367400" cy="186600"/>
          </a:xfrm>
          <a:prstGeom prst="right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nvGrpSpPr>
          <p:cNvPr id="2058" name="Google Shape;2058;p89"/>
          <p:cNvGrpSpPr/>
          <p:nvPr/>
        </p:nvGrpSpPr>
        <p:grpSpPr>
          <a:xfrm>
            <a:off x="1821344" y="2372649"/>
            <a:ext cx="239327" cy="290093"/>
            <a:chOff x="12347575" y="-2311400"/>
            <a:chExt cx="5657850" cy="6858000"/>
          </a:xfrm>
        </p:grpSpPr>
        <p:sp>
          <p:nvSpPr>
            <p:cNvPr id="2059" name="Google Shape;2059;p89"/>
            <p:cNvSpPr/>
            <p:nvPr/>
          </p:nvSpPr>
          <p:spPr>
            <a:xfrm>
              <a:off x="12803188" y="-1112838"/>
              <a:ext cx="2435225" cy="4451350"/>
            </a:xfrm>
            <a:custGeom>
              <a:avLst/>
              <a:gdLst/>
              <a:ahLst/>
              <a:cxnLst/>
              <a:rect l="l" t="t" r="r" b="b"/>
              <a:pathLst>
                <a:path w="1534" h="2804" extrusionOk="0">
                  <a:moveTo>
                    <a:pt x="1534" y="2439"/>
                  </a:moveTo>
                  <a:lnTo>
                    <a:pt x="0" y="2804"/>
                  </a:lnTo>
                  <a:lnTo>
                    <a:pt x="0" y="0"/>
                  </a:lnTo>
                  <a:lnTo>
                    <a:pt x="1534" y="358"/>
                  </a:lnTo>
                  <a:lnTo>
                    <a:pt x="1534" y="2439"/>
                  </a:lnTo>
                  <a:close/>
                </a:path>
              </a:pathLst>
            </a:custGeom>
            <a:solidFill>
              <a:schemeClr val="lt1"/>
            </a:solidFill>
            <a:ln w="15875" cap="flat" cmpd="sng">
              <a:solidFill>
                <a:srgbClr val="FF9F3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60" name="Google Shape;2060;p89"/>
            <p:cNvSpPr/>
            <p:nvPr/>
          </p:nvSpPr>
          <p:spPr>
            <a:xfrm>
              <a:off x="12347575" y="-1112838"/>
              <a:ext cx="458788" cy="4451350"/>
            </a:xfrm>
            <a:custGeom>
              <a:avLst/>
              <a:gdLst/>
              <a:ahLst/>
              <a:cxnLst/>
              <a:rect l="l" t="t" r="r" b="b"/>
              <a:pathLst>
                <a:path w="289" h="2804" extrusionOk="0">
                  <a:moveTo>
                    <a:pt x="287" y="0"/>
                  </a:moveTo>
                  <a:lnTo>
                    <a:pt x="0" y="144"/>
                  </a:lnTo>
                  <a:lnTo>
                    <a:pt x="0" y="2661"/>
                  </a:lnTo>
                  <a:lnTo>
                    <a:pt x="287" y="2804"/>
                  </a:lnTo>
                  <a:lnTo>
                    <a:pt x="289" y="2802"/>
                  </a:lnTo>
                  <a:lnTo>
                    <a:pt x="289" y="2"/>
                  </a:lnTo>
                  <a:lnTo>
                    <a:pt x="287" y="0"/>
                  </a:lnTo>
                  <a:close/>
                </a:path>
              </a:pathLst>
            </a:custGeom>
            <a:solidFill>
              <a:srgbClr val="FFFFFF"/>
            </a:solidFill>
            <a:ln w="15875" cap="flat" cmpd="sng">
              <a:solidFill>
                <a:srgbClr val="FF9F3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61" name="Google Shape;2061;p89"/>
            <p:cNvSpPr/>
            <p:nvPr/>
          </p:nvSpPr>
          <p:spPr>
            <a:xfrm>
              <a:off x="14139863" y="258763"/>
              <a:ext cx="1044575" cy="1722438"/>
            </a:xfrm>
            <a:custGeom>
              <a:avLst/>
              <a:gdLst/>
              <a:ahLst/>
              <a:cxnLst/>
              <a:rect l="l" t="t" r="r" b="b"/>
              <a:pathLst>
                <a:path w="658" h="1085" extrusionOk="0">
                  <a:moveTo>
                    <a:pt x="0" y="1002"/>
                  </a:moveTo>
                  <a:lnTo>
                    <a:pt x="651" y="1085"/>
                  </a:lnTo>
                  <a:lnTo>
                    <a:pt x="655" y="1076"/>
                  </a:lnTo>
                  <a:lnTo>
                    <a:pt x="658" y="8"/>
                  </a:lnTo>
                  <a:lnTo>
                    <a:pt x="651" y="0"/>
                  </a:lnTo>
                  <a:lnTo>
                    <a:pt x="0" y="81"/>
                  </a:lnTo>
                  <a:lnTo>
                    <a:pt x="0" y="1002"/>
                  </a:lnTo>
                  <a:close/>
                </a:path>
              </a:pathLst>
            </a:custGeom>
            <a:solidFill>
              <a:schemeClr val="lt1"/>
            </a:solidFill>
            <a:ln w="15875" cap="flat" cmpd="sng">
              <a:solidFill>
                <a:srgbClr val="FF9F3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62" name="Google Shape;2062;p89"/>
            <p:cNvSpPr/>
            <p:nvPr/>
          </p:nvSpPr>
          <p:spPr>
            <a:xfrm>
              <a:off x="15173325" y="-1112838"/>
              <a:ext cx="2371725" cy="4452938"/>
            </a:xfrm>
            <a:custGeom>
              <a:avLst/>
              <a:gdLst/>
              <a:ahLst/>
              <a:cxnLst/>
              <a:rect l="l" t="t" r="r" b="b"/>
              <a:pathLst>
                <a:path w="1494" h="2805" extrusionOk="0">
                  <a:moveTo>
                    <a:pt x="0" y="2442"/>
                  </a:moveTo>
                  <a:lnTo>
                    <a:pt x="1492" y="2805"/>
                  </a:lnTo>
                  <a:lnTo>
                    <a:pt x="1494" y="2801"/>
                  </a:lnTo>
                  <a:lnTo>
                    <a:pt x="1494" y="3"/>
                  </a:lnTo>
                  <a:lnTo>
                    <a:pt x="1492" y="0"/>
                  </a:lnTo>
                  <a:lnTo>
                    <a:pt x="0" y="362"/>
                  </a:lnTo>
                  <a:lnTo>
                    <a:pt x="0" y="2442"/>
                  </a:lnTo>
                  <a:close/>
                </a:path>
              </a:pathLst>
            </a:custGeom>
            <a:solidFill>
              <a:schemeClr val="lt1"/>
            </a:solidFill>
            <a:ln w="15875" cap="flat" cmpd="sng">
              <a:solidFill>
                <a:srgbClr val="FF9F3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63" name="Google Shape;2063;p89"/>
            <p:cNvSpPr/>
            <p:nvPr/>
          </p:nvSpPr>
          <p:spPr>
            <a:xfrm>
              <a:off x="15173325" y="-1112838"/>
              <a:ext cx="2371725" cy="4452938"/>
            </a:xfrm>
            <a:custGeom>
              <a:avLst/>
              <a:gdLst/>
              <a:ahLst/>
              <a:cxnLst/>
              <a:rect l="l" t="t" r="r" b="b"/>
              <a:pathLst>
                <a:path w="1494" h="2805" extrusionOk="0">
                  <a:moveTo>
                    <a:pt x="0" y="2442"/>
                  </a:moveTo>
                  <a:lnTo>
                    <a:pt x="1492" y="2805"/>
                  </a:lnTo>
                  <a:lnTo>
                    <a:pt x="1494" y="2801"/>
                  </a:lnTo>
                  <a:lnTo>
                    <a:pt x="1494" y="3"/>
                  </a:lnTo>
                  <a:lnTo>
                    <a:pt x="1492" y="0"/>
                  </a:lnTo>
                  <a:lnTo>
                    <a:pt x="0" y="362"/>
                  </a:lnTo>
                  <a:lnTo>
                    <a:pt x="0" y="2442"/>
                  </a:lnTo>
                </a:path>
              </a:pathLst>
            </a:custGeom>
            <a:noFill/>
            <a:ln w="15875" cap="flat" cmpd="sng">
              <a:solidFill>
                <a:srgbClr val="FF9F36"/>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64" name="Google Shape;2064;p89"/>
            <p:cNvSpPr/>
            <p:nvPr/>
          </p:nvSpPr>
          <p:spPr>
            <a:xfrm>
              <a:off x="15173325" y="258763"/>
              <a:ext cx="1031875" cy="1722438"/>
            </a:xfrm>
            <a:custGeom>
              <a:avLst/>
              <a:gdLst/>
              <a:ahLst/>
              <a:cxnLst/>
              <a:rect l="l" t="t" r="r" b="b"/>
              <a:pathLst>
                <a:path w="650" h="1085" extrusionOk="0">
                  <a:moveTo>
                    <a:pt x="650" y="1002"/>
                  </a:moveTo>
                  <a:lnTo>
                    <a:pt x="0" y="1085"/>
                  </a:lnTo>
                  <a:lnTo>
                    <a:pt x="0" y="0"/>
                  </a:lnTo>
                  <a:lnTo>
                    <a:pt x="650" y="81"/>
                  </a:lnTo>
                  <a:lnTo>
                    <a:pt x="650" y="1002"/>
                  </a:lnTo>
                  <a:close/>
                </a:path>
              </a:pathLst>
            </a:custGeom>
            <a:solidFill>
              <a:schemeClr val="lt1"/>
            </a:solidFill>
            <a:ln w="15875" cap="flat" cmpd="sng">
              <a:solidFill>
                <a:srgbClr val="FF9F3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65" name="Google Shape;2065;p89"/>
            <p:cNvSpPr/>
            <p:nvPr/>
          </p:nvSpPr>
          <p:spPr>
            <a:xfrm>
              <a:off x="15173325" y="258763"/>
              <a:ext cx="1031875" cy="1722438"/>
            </a:xfrm>
            <a:custGeom>
              <a:avLst/>
              <a:gdLst/>
              <a:ahLst/>
              <a:cxnLst/>
              <a:rect l="l" t="t" r="r" b="b"/>
              <a:pathLst>
                <a:path w="650" h="1085" extrusionOk="0">
                  <a:moveTo>
                    <a:pt x="650" y="1002"/>
                  </a:moveTo>
                  <a:lnTo>
                    <a:pt x="0" y="1085"/>
                  </a:lnTo>
                  <a:lnTo>
                    <a:pt x="0" y="0"/>
                  </a:lnTo>
                  <a:lnTo>
                    <a:pt x="650" y="81"/>
                  </a:lnTo>
                  <a:lnTo>
                    <a:pt x="650" y="1002"/>
                  </a:lnTo>
                </a:path>
              </a:pathLst>
            </a:custGeom>
            <a:noFill/>
            <a:ln w="15875" cap="flat" cmpd="sng">
              <a:solidFill>
                <a:srgbClr val="FF9F36"/>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66" name="Google Shape;2066;p89"/>
            <p:cNvSpPr/>
            <p:nvPr/>
          </p:nvSpPr>
          <p:spPr>
            <a:xfrm>
              <a:off x="14139863" y="-588963"/>
              <a:ext cx="2065338" cy="458788"/>
            </a:xfrm>
            <a:custGeom>
              <a:avLst/>
              <a:gdLst/>
              <a:ahLst/>
              <a:cxnLst/>
              <a:rect l="l" t="t" r="r" b="b"/>
              <a:pathLst>
                <a:path w="1301" h="289" extrusionOk="0">
                  <a:moveTo>
                    <a:pt x="1301" y="170"/>
                  </a:moveTo>
                  <a:lnTo>
                    <a:pt x="651" y="289"/>
                  </a:lnTo>
                  <a:lnTo>
                    <a:pt x="0" y="170"/>
                  </a:lnTo>
                  <a:lnTo>
                    <a:pt x="650" y="0"/>
                  </a:lnTo>
                  <a:lnTo>
                    <a:pt x="1301" y="170"/>
                  </a:lnTo>
                  <a:close/>
                </a:path>
              </a:pathLst>
            </a:custGeom>
            <a:solidFill>
              <a:srgbClr val="FFFFFF"/>
            </a:solidFill>
            <a:ln w="15875" cap="flat" cmpd="sng">
              <a:solidFill>
                <a:srgbClr val="FF9F3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67" name="Google Shape;2067;p89"/>
            <p:cNvSpPr/>
            <p:nvPr/>
          </p:nvSpPr>
          <p:spPr>
            <a:xfrm>
              <a:off x="14139863" y="-588963"/>
              <a:ext cx="2065338" cy="458788"/>
            </a:xfrm>
            <a:custGeom>
              <a:avLst/>
              <a:gdLst/>
              <a:ahLst/>
              <a:cxnLst/>
              <a:rect l="l" t="t" r="r" b="b"/>
              <a:pathLst>
                <a:path w="1301" h="289" extrusionOk="0">
                  <a:moveTo>
                    <a:pt x="1301" y="170"/>
                  </a:moveTo>
                  <a:lnTo>
                    <a:pt x="651" y="289"/>
                  </a:lnTo>
                  <a:lnTo>
                    <a:pt x="0" y="170"/>
                  </a:lnTo>
                  <a:lnTo>
                    <a:pt x="650" y="0"/>
                  </a:lnTo>
                  <a:lnTo>
                    <a:pt x="1301" y="170"/>
                  </a:lnTo>
                </a:path>
              </a:pathLst>
            </a:custGeom>
            <a:solidFill>
              <a:schemeClr val="lt1"/>
            </a:solidFill>
            <a:ln w="15875" cap="flat" cmpd="sng">
              <a:solidFill>
                <a:srgbClr val="FF9F36"/>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68" name="Google Shape;2068;p89"/>
            <p:cNvSpPr/>
            <p:nvPr/>
          </p:nvSpPr>
          <p:spPr>
            <a:xfrm>
              <a:off x="14139863" y="2365375"/>
              <a:ext cx="2065338" cy="477838"/>
            </a:xfrm>
            <a:custGeom>
              <a:avLst/>
              <a:gdLst/>
              <a:ahLst/>
              <a:cxnLst/>
              <a:rect l="l" t="t" r="r" b="b"/>
              <a:pathLst>
                <a:path w="1301" h="301" extrusionOk="0">
                  <a:moveTo>
                    <a:pt x="1301" y="119"/>
                  </a:moveTo>
                  <a:lnTo>
                    <a:pt x="651" y="0"/>
                  </a:lnTo>
                  <a:lnTo>
                    <a:pt x="0" y="119"/>
                  </a:lnTo>
                  <a:lnTo>
                    <a:pt x="650" y="301"/>
                  </a:lnTo>
                  <a:lnTo>
                    <a:pt x="1301" y="119"/>
                  </a:lnTo>
                  <a:close/>
                </a:path>
              </a:pathLst>
            </a:custGeom>
            <a:solidFill>
              <a:schemeClr val="lt1"/>
            </a:solidFill>
            <a:ln w="15875" cap="flat" cmpd="sng">
              <a:solidFill>
                <a:srgbClr val="FF9F3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69" name="Google Shape;2069;p89"/>
            <p:cNvSpPr/>
            <p:nvPr/>
          </p:nvSpPr>
          <p:spPr>
            <a:xfrm>
              <a:off x="15173325" y="-2297113"/>
              <a:ext cx="1031875" cy="1978025"/>
            </a:xfrm>
            <a:custGeom>
              <a:avLst/>
              <a:gdLst/>
              <a:ahLst/>
              <a:cxnLst/>
              <a:rect l="l" t="t" r="r" b="b"/>
              <a:pathLst>
                <a:path w="650" h="1246" extrusionOk="0">
                  <a:moveTo>
                    <a:pt x="650" y="1246"/>
                  </a:moveTo>
                  <a:lnTo>
                    <a:pt x="0" y="1085"/>
                  </a:lnTo>
                  <a:lnTo>
                    <a:pt x="0" y="0"/>
                  </a:lnTo>
                  <a:lnTo>
                    <a:pt x="650" y="325"/>
                  </a:lnTo>
                  <a:lnTo>
                    <a:pt x="650" y="1246"/>
                  </a:lnTo>
                  <a:close/>
                </a:path>
              </a:pathLst>
            </a:custGeom>
            <a:solidFill>
              <a:srgbClr val="FFFFFF"/>
            </a:solidFill>
            <a:ln w="15875" cap="flat" cmpd="sng">
              <a:solidFill>
                <a:srgbClr val="FF9F3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70" name="Google Shape;2070;p89"/>
            <p:cNvSpPr/>
            <p:nvPr/>
          </p:nvSpPr>
          <p:spPr>
            <a:xfrm>
              <a:off x="15173325" y="-2297113"/>
              <a:ext cx="1031875" cy="1978025"/>
            </a:xfrm>
            <a:custGeom>
              <a:avLst/>
              <a:gdLst/>
              <a:ahLst/>
              <a:cxnLst/>
              <a:rect l="l" t="t" r="r" b="b"/>
              <a:pathLst>
                <a:path w="650" h="1246" extrusionOk="0">
                  <a:moveTo>
                    <a:pt x="650" y="1246"/>
                  </a:moveTo>
                  <a:lnTo>
                    <a:pt x="0" y="1085"/>
                  </a:lnTo>
                  <a:lnTo>
                    <a:pt x="0" y="0"/>
                  </a:lnTo>
                  <a:lnTo>
                    <a:pt x="650" y="325"/>
                  </a:lnTo>
                  <a:lnTo>
                    <a:pt x="650" y="1246"/>
                  </a:lnTo>
                </a:path>
              </a:pathLst>
            </a:custGeom>
            <a:noFill/>
            <a:ln w="15875" cap="flat" cmpd="sng">
              <a:solidFill>
                <a:srgbClr val="FF9F36"/>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71" name="Google Shape;2071;p89"/>
            <p:cNvSpPr/>
            <p:nvPr/>
          </p:nvSpPr>
          <p:spPr>
            <a:xfrm>
              <a:off x="15165388" y="-2311400"/>
              <a:ext cx="1049338" cy="2003425"/>
            </a:xfrm>
            <a:custGeom>
              <a:avLst/>
              <a:gdLst/>
              <a:ahLst/>
              <a:cxnLst/>
              <a:rect l="l" t="t" r="r" b="b"/>
              <a:pathLst>
                <a:path w="661" h="1262" extrusionOk="0">
                  <a:moveTo>
                    <a:pt x="661" y="1262"/>
                  </a:moveTo>
                  <a:lnTo>
                    <a:pt x="0" y="1098"/>
                  </a:lnTo>
                  <a:lnTo>
                    <a:pt x="0" y="0"/>
                  </a:lnTo>
                  <a:lnTo>
                    <a:pt x="661" y="331"/>
                  </a:lnTo>
                  <a:lnTo>
                    <a:pt x="661" y="1262"/>
                  </a:lnTo>
                  <a:close/>
                  <a:moveTo>
                    <a:pt x="10" y="1090"/>
                  </a:moveTo>
                  <a:lnTo>
                    <a:pt x="650" y="1249"/>
                  </a:lnTo>
                  <a:lnTo>
                    <a:pt x="650" y="337"/>
                  </a:lnTo>
                  <a:lnTo>
                    <a:pt x="10" y="17"/>
                  </a:lnTo>
                  <a:lnTo>
                    <a:pt x="10" y="1090"/>
                  </a:lnTo>
                  <a:close/>
                </a:path>
              </a:pathLst>
            </a:custGeom>
            <a:solidFill>
              <a:schemeClr val="lt1"/>
            </a:solidFill>
            <a:ln w="15875" cap="flat" cmpd="sng">
              <a:solidFill>
                <a:srgbClr val="FF9F3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72" name="Google Shape;2072;p89"/>
            <p:cNvSpPr/>
            <p:nvPr/>
          </p:nvSpPr>
          <p:spPr>
            <a:xfrm>
              <a:off x="14139863" y="2554288"/>
              <a:ext cx="1047750" cy="1979613"/>
            </a:xfrm>
            <a:custGeom>
              <a:avLst/>
              <a:gdLst/>
              <a:ahLst/>
              <a:cxnLst/>
              <a:rect l="l" t="t" r="r" b="b"/>
              <a:pathLst>
                <a:path w="660" h="1247" extrusionOk="0">
                  <a:moveTo>
                    <a:pt x="651" y="1247"/>
                  </a:moveTo>
                  <a:lnTo>
                    <a:pt x="0" y="921"/>
                  </a:lnTo>
                  <a:lnTo>
                    <a:pt x="0" y="0"/>
                  </a:lnTo>
                  <a:lnTo>
                    <a:pt x="651" y="162"/>
                  </a:lnTo>
                  <a:lnTo>
                    <a:pt x="660" y="172"/>
                  </a:lnTo>
                  <a:lnTo>
                    <a:pt x="658" y="1228"/>
                  </a:lnTo>
                  <a:lnTo>
                    <a:pt x="651" y="1247"/>
                  </a:lnTo>
                  <a:close/>
                </a:path>
              </a:pathLst>
            </a:custGeom>
            <a:solidFill>
              <a:srgbClr val="FFFFFF"/>
            </a:solidFill>
            <a:ln w="15875" cap="flat" cmpd="sng">
              <a:solidFill>
                <a:srgbClr val="FF9F3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73" name="Google Shape;2073;p89"/>
            <p:cNvSpPr/>
            <p:nvPr/>
          </p:nvSpPr>
          <p:spPr>
            <a:xfrm>
              <a:off x="14139863" y="2554288"/>
              <a:ext cx="1047750" cy="1979613"/>
            </a:xfrm>
            <a:custGeom>
              <a:avLst/>
              <a:gdLst/>
              <a:ahLst/>
              <a:cxnLst/>
              <a:rect l="l" t="t" r="r" b="b"/>
              <a:pathLst>
                <a:path w="660" h="1247" extrusionOk="0">
                  <a:moveTo>
                    <a:pt x="651" y="1247"/>
                  </a:moveTo>
                  <a:lnTo>
                    <a:pt x="0" y="921"/>
                  </a:lnTo>
                  <a:lnTo>
                    <a:pt x="0" y="0"/>
                  </a:lnTo>
                  <a:lnTo>
                    <a:pt x="651" y="162"/>
                  </a:lnTo>
                  <a:lnTo>
                    <a:pt x="660" y="172"/>
                  </a:lnTo>
                  <a:lnTo>
                    <a:pt x="658" y="1228"/>
                  </a:lnTo>
                  <a:lnTo>
                    <a:pt x="651" y="1247"/>
                  </a:lnTo>
                </a:path>
              </a:pathLst>
            </a:custGeom>
            <a:noFill/>
            <a:ln w="15875" cap="flat" cmpd="sng">
              <a:solidFill>
                <a:srgbClr val="FF9F36"/>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74" name="Google Shape;2074;p89"/>
            <p:cNvSpPr/>
            <p:nvPr/>
          </p:nvSpPr>
          <p:spPr>
            <a:xfrm>
              <a:off x="14130338" y="2544763"/>
              <a:ext cx="1065213" cy="2000250"/>
            </a:xfrm>
            <a:custGeom>
              <a:avLst/>
              <a:gdLst/>
              <a:ahLst/>
              <a:cxnLst/>
              <a:rect l="l" t="t" r="r" b="b"/>
              <a:pathLst>
                <a:path w="671" h="1260" extrusionOk="0">
                  <a:moveTo>
                    <a:pt x="659" y="1260"/>
                  </a:moveTo>
                  <a:lnTo>
                    <a:pt x="0" y="931"/>
                  </a:lnTo>
                  <a:lnTo>
                    <a:pt x="0" y="0"/>
                  </a:lnTo>
                  <a:lnTo>
                    <a:pt x="659" y="163"/>
                  </a:lnTo>
                  <a:lnTo>
                    <a:pt x="671" y="177"/>
                  </a:lnTo>
                  <a:lnTo>
                    <a:pt x="671" y="178"/>
                  </a:lnTo>
                  <a:lnTo>
                    <a:pt x="669" y="1235"/>
                  </a:lnTo>
                  <a:lnTo>
                    <a:pt x="659" y="1260"/>
                  </a:lnTo>
                  <a:close/>
                  <a:moveTo>
                    <a:pt x="11" y="924"/>
                  </a:moveTo>
                  <a:lnTo>
                    <a:pt x="654" y="1246"/>
                  </a:lnTo>
                  <a:lnTo>
                    <a:pt x="658" y="1233"/>
                  </a:lnTo>
                  <a:lnTo>
                    <a:pt x="661" y="181"/>
                  </a:lnTo>
                  <a:lnTo>
                    <a:pt x="654" y="172"/>
                  </a:lnTo>
                  <a:lnTo>
                    <a:pt x="11" y="13"/>
                  </a:lnTo>
                  <a:lnTo>
                    <a:pt x="11" y="924"/>
                  </a:lnTo>
                  <a:close/>
                </a:path>
              </a:pathLst>
            </a:custGeom>
            <a:solidFill>
              <a:schemeClr val="lt1"/>
            </a:solidFill>
            <a:ln w="15875" cap="flat" cmpd="sng">
              <a:solidFill>
                <a:srgbClr val="FF9F3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75" name="Google Shape;2075;p89"/>
            <p:cNvSpPr/>
            <p:nvPr/>
          </p:nvSpPr>
          <p:spPr>
            <a:xfrm>
              <a:off x="15173325" y="-1112838"/>
              <a:ext cx="2824163" cy="5646738"/>
            </a:xfrm>
            <a:custGeom>
              <a:avLst/>
              <a:gdLst/>
              <a:ahLst/>
              <a:cxnLst/>
              <a:rect l="l" t="t" r="r" b="b"/>
              <a:pathLst>
                <a:path w="1779" h="3557" extrusionOk="0">
                  <a:moveTo>
                    <a:pt x="0" y="3557"/>
                  </a:moveTo>
                  <a:lnTo>
                    <a:pt x="650" y="3231"/>
                  </a:lnTo>
                  <a:lnTo>
                    <a:pt x="650" y="2310"/>
                  </a:lnTo>
                  <a:lnTo>
                    <a:pt x="0" y="2472"/>
                  </a:lnTo>
                  <a:lnTo>
                    <a:pt x="0" y="3557"/>
                  </a:lnTo>
                  <a:close/>
                  <a:moveTo>
                    <a:pt x="1492" y="0"/>
                  </a:moveTo>
                  <a:lnTo>
                    <a:pt x="1779" y="144"/>
                  </a:lnTo>
                  <a:lnTo>
                    <a:pt x="1779" y="2661"/>
                  </a:lnTo>
                  <a:lnTo>
                    <a:pt x="1492" y="2805"/>
                  </a:lnTo>
                  <a:lnTo>
                    <a:pt x="1492" y="0"/>
                  </a:lnTo>
                  <a:close/>
                </a:path>
              </a:pathLst>
            </a:custGeom>
            <a:solidFill>
              <a:srgbClr val="FFFFFF"/>
            </a:solidFill>
            <a:ln w="15875" cap="flat" cmpd="sng">
              <a:solidFill>
                <a:srgbClr val="FF9F3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76" name="Google Shape;2076;p89"/>
            <p:cNvSpPr/>
            <p:nvPr/>
          </p:nvSpPr>
          <p:spPr>
            <a:xfrm>
              <a:off x="15173325" y="-1112838"/>
              <a:ext cx="2824163" cy="5646738"/>
            </a:xfrm>
            <a:custGeom>
              <a:avLst/>
              <a:gdLst/>
              <a:ahLst/>
              <a:cxnLst/>
              <a:rect l="l" t="t" r="r" b="b"/>
              <a:pathLst>
                <a:path w="1779" h="3557" extrusionOk="0">
                  <a:moveTo>
                    <a:pt x="0" y="3557"/>
                  </a:moveTo>
                  <a:lnTo>
                    <a:pt x="650" y="3231"/>
                  </a:lnTo>
                  <a:lnTo>
                    <a:pt x="650" y="2310"/>
                  </a:lnTo>
                  <a:lnTo>
                    <a:pt x="0" y="2472"/>
                  </a:lnTo>
                  <a:lnTo>
                    <a:pt x="0" y="3557"/>
                  </a:lnTo>
                  <a:moveTo>
                    <a:pt x="1492" y="0"/>
                  </a:moveTo>
                  <a:lnTo>
                    <a:pt x="1779" y="144"/>
                  </a:lnTo>
                  <a:lnTo>
                    <a:pt x="1779" y="2661"/>
                  </a:lnTo>
                  <a:lnTo>
                    <a:pt x="1492" y="2805"/>
                  </a:lnTo>
                  <a:lnTo>
                    <a:pt x="1492" y="0"/>
                  </a:lnTo>
                </a:path>
              </a:pathLst>
            </a:custGeom>
            <a:noFill/>
            <a:ln w="15875" cap="flat" cmpd="sng">
              <a:solidFill>
                <a:srgbClr val="FF9F36"/>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77" name="Google Shape;2077;p89"/>
            <p:cNvSpPr/>
            <p:nvPr/>
          </p:nvSpPr>
          <p:spPr>
            <a:xfrm>
              <a:off x="15165388" y="-1125538"/>
              <a:ext cx="2840038" cy="5672138"/>
            </a:xfrm>
            <a:custGeom>
              <a:avLst/>
              <a:gdLst/>
              <a:ahLst/>
              <a:cxnLst/>
              <a:rect l="l" t="t" r="r" b="b"/>
              <a:pathLst>
                <a:path w="1789" h="3573" extrusionOk="0">
                  <a:moveTo>
                    <a:pt x="0" y="3573"/>
                  </a:moveTo>
                  <a:lnTo>
                    <a:pt x="0" y="2476"/>
                  </a:lnTo>
                  <a:lnTo>
                    <a:pt x="3" y="2475"/>
                  </a:lnTo>
                  <a:lnTo>
                    <a:pt x="661" y="2312"/>
                  </a:lnTo>
                  <a:lnTo>
                    <a:pt x="661" y="3243"/>
                  </a:lnTo>
                  <a:lnTo>
                    <a:pt x="0" y="3573"/>
                  </a:lnTo>
                  <a:close/>
                  <a:moveTo>
                    <a:pt x="10" y="2484"/>
                  </a:moveTo>
                  <a:lnTo>
                    <a:pt x="10" y="3557"/>
                  </a:lnTo>
                  <a:lnTo>
                    <a:pt x="650" y="3236"/>
                  </a:lnTo>
                  <a:lnTo>
                    <a:pt x="650" y="2325"/>
                  </a:lnTo>
                  <a:lnTo>
                    <a:pt x="10" y="2484"/>
                  </a:lnTo>
                  <a:close/>
                  <a:moveTo>
                    <a:pt x="1492" y="2821"/>
                  </a:moveTo>
                  <a:lnTo>
                    <a:pt x="1492" y="0"/>
                  </a:lnTo>
                  <a:lnTo>
                    <a:pt x="1789" y="149"/>
                  </a:lnTo>
                  <a:lnTo>
                    <a:pt x="1789" y="2672"/>
                  </a:lnTo>
                  <a:lnTo>
                    <a:pt x="1492" y="2821"/>
                  </a:lnTo>
                  <a:close/>
                  <a:moveTo>
                    <a:pt x="1502" y="17"/>
                  </a:moveTo>
                  <a:lnTo>
                    <a:pt x="1502" y="2804"/>
                  </a:lnTo>
                  <a:lnTo>
                    <a:pt x="1779" y="2666"/>
                  </a:lnTo>
                  <a:lnTo>
                    <a:pt x="1779" y="155"/>
                  </a:lnTo>
                  <a:lnTo>
                    <a:pt x="1502" y="17"/>
                  </a:lnTo>
                  <a:close/>
                </a:path>
              </a:pathLst>
            </a:custGeom>
            <a:solidFill>
              <a:schemeClr val="lt1"/>
            </a:solidFill>
            <a:ln w="15875" cap="flat" cmpd="sng">
              <a:solidFill>
                <a:srgbClr val="FF9F3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78" name="Google Shape;2078;p89"/>
            <p:cNvSpPr/>
            <p:nvPr/>
          </p:nvSpPr>
          <p:spPr>
            <a:xfrm>
              <a:off x="14139863" y="-2297113"/>
              <a:ext cx="1041400" cy="1978025"/>
            </a:xfrm>
            <a:custGeom>
              <a:avLst/>
              <a:gdLst/>
              <a:ahLst/>
              <a:cxnLst/>
              <a:rect l="l" t="t" r="r" b="b"/>
              <a:pathLst>
                <a:path w="656" h="1246" extrusionOk="0">
                  <a:moveTo>
                    <a:pt x="0" y="1246"/>
                  </a:moveTo>
                  <a:lnTo>
                    <a:pt x="651" y="1085"/>
                  </a:lnTo>
                  <a:lnTo>
                    <a:pt x="656" y="1084"/>
                  </a:lnTo>
                  <a:lnTo>
                    <a:pt x="656" y="4"/>
                  </a:lnTo>
                  <a:lnTo>
                    <a:pt x="651" y="0"/>
                  </a:lnTo>
                  <a:lnTo>
                    <a:pt x="0" y="325"/>
                  </a:lnTo>
                  <a:lnTo>
                    <a:pt x="0" y="1246"/>
                  </a:lnTo>
                </a:path>
              </a:pathLst>
            </a:custGeom>
            <a:solidFill>
              <a:schemeClr val="lt1"/>
            </a:solidFill>
            <a:ln w="15875" cap="flat" cmpd="sng">
              <a:solidFill>
                <a:srgbClr val="FF9F36"/>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sp>
        <p:nvSpPr>
          <p:cNvPr id="2079" name="Google Shape;2079;p89"/>
          <p:cNvSpPr txBox="1"/>
          <p:nvPr/>
        </p:nvSpPr>
        <p:spPr>
          <a:xfrm>
            <a:off x="2055512" y="2437788"/>
            <a:ext cx="284400" cy="1968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FF9F36"/>
              </a:buClr>
              <a:buSzPts val="900"/>
              <a:buFont typeface="Arial"/>
              <a:buNone/>
            </a:pPr>
            <a:r>
              <a:rPr lang="en" sz="900" u="none" strike="noStrike" cap="none">
                <a:solidFill>
                  <a:srgbClr val="FF9F36"/>
                </a:solidFill>
                <a:latin typeface="Arial"/>
                <a:ea typeface="Arial"/>
                <a:cs typeface="Arial"/>
                <a:sym typeface="Arial"/>
              </a:rPr>
              <a:t>S3</a:t>
            </a:r>
            <a:endParaRPr sz="1100"/>
          </a:p>
        </p:txBody>
      </p:sp>
      <p:sp>
        <p:nvSpPr>
          <p:cNvPr id="2080" name="Google Shape;2080;p89"/>
          <p:cNvSpPr txBox="1"/>
          <p:nvPr/>
        </p:nvSpPr>
        <p:spPr>
          <a:xfrm>
            <a:off x="5267325" y="2189671"/>
            <a:ext cx="977400" cy="1968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A5A5A5"/>
              </a:buClr>
              <a:buSzPts val="900"/>
              <a:buFont typeface="Arial"/>
              <a:buNone/>
            </a:pPr>
            <a:r>
              <a:rPr lang="en" sz="900" u="none" strike="noStrike" cap="none">
                <a:solidFill>
                  <a:srgbClr val="A5A5A5"/>
                </a:solidFill>
                <a:latin typeface="Arial"/>
                <a:ea typeface="Arial"/>
                <a:cs typeface="Arial"/>
                <a:sym typeface="Arial"/>
              </a:rPr>
              <a:t>Transformation</a:t>
            </a:r>
            <a:endParaRPr sz="1100"/>
          </a:p>
        </p:txBody>
      </p:sp>
      <p:sp>
        <p:nvSpPr>
          <p:cNvPr id="2081" name="Google Shape;2081;p89"/>
          <p:cNvSpPr txBox="1"/>
          <p:nvPr/>
        </p:nvSpPr>
        <p:spPr>
          <a:xfrm>
            <a:off x="5267325" y="3538411"/>
            <a:ext cx="977400" cy="1968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A5A5A5"/>
              </a:buClr>
              <a:buSzPts val="900"/>
              <a:buFont typeface="Arial"/>
              <a:buNone/>
            </a:pPr>
            <a:r>
              <a:rPr lang="en" sz="900" u="none" strike="noStrike" cap="none">
                <a:solidFill>
                  <a:srgbClr val="A5A5A5"/>
                </a:solidFill>
                <a:latin typeface="Arial"/>
                <a:ea typeface="Arial"/>
                <a:cs typeface="Arial"/>
                <a:sym typeface="Arial"/>
              </a:rPr>
              <a:t>Transformation</a:t>
            </a:r>
            <a:endParaRPr sz="1100"/>
          </a:p>
        </p:txBody>
      </p:sp>
      <p:sp>
        <p:nvSpPr>
          <p:cNvPr id="2082" name="Google Shape;2082;p89"/>
          <p:cNvSpPr/>
          <p:nvPr/>
        </p:nvSpPr>
        <p:spPr>
          <a:xfrm>
            <a:off x="2318384" y="4021337"/>
            <a:ext cx="1546500" cy="186600"/>
          </a:xfrm>
          <a:prstGeom prst="right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083" name="Google Shape;2083;p89"/>
          <p:cNvSpPr txBox="1"/>
          <p:nvPr/>
        </p:nvSpPr>
        <p:spPr>
          <a:xfrm>
            <a:off x="2323030" y="2601032"/>
            <a:ext cx="977400" cy="1968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A5A5A5"/>
              </a:buClr>
              <a:buSzPts val="900"/>
              <a:buFont typeface="Arial"/>
              <a:buNone/>
            </a:pPr>
            <a:r>
              <a:rPr lang="en" sz="900" u="none" strike="noStrike" cap="none">
                <a:solidFill>
                  <a:srgbClr val="A5A5A5"/>
                </a:solidFill>
                <a:latin typeface="Arial"/>
                <a:ea typeface="Arial"/>
                <a:cs typeface="Arial"/>
                <a:sym typeface="Arial"/>
              </a:rPr>
              <a:t>COPY</a:t>
            </a:r>
            <a:endParaRPr sz="1100"/>
          </a:p>
        </p:txBody>
      </p:sp>
      <p:sp>
        <p:nvSpPr>
          <p:cNvPr id="2084" name="Google Shape;2084;p89"/>
          <p:cNvSpPr txBox="1"/>
          <p:nvPr/>
        </p:nvSpPr>
        <p:spPr>
          <a:xfrm>
            <a:off x="2283619" y="3800587"/>
            <a:ext cx="1056000" cy="1968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A5A5A5"/>
              </a:buClr>
              <a:buSzPts val="900"/>
              <a:buFont typeface="Arial"/>
              <a:buNone/>
            </a:pPr>
            <a:r>
              <a:rPr lang="en" sz="900" u="none" strike="noStrike" cap="none">
                <a:solidFill>
                  <a:srgbClr val="A5A5A5"/>
                </a:solidFill>
                <a:latin typeface="Arial"/>
                <a:ea typeface="Arial"/>
                <a:cs typeface="Arial"/>
                <a:sym typeface="Arial"/>
              </a:rPr>
              <a:t>PUT + COPY</a:t>
            </a:r>
            <a:endParaRPr sz="1100"/>
          </a:p>
        </p:txBody>
      </p:sp>
      <p:sp>
        <p:nvSpPr>
          <p:cNvPr id="2085" name="Google Shape;2085;p89"/>
          <p:cNvSpPr/>
          <p:nvPr/>
        </p:nvSpPr>
        <p:spPr>
          <a:xfrm rot="6390">
            <a:off x="5091280" y="2028648"/>
            <a:ext cx="161400" cy="595502"/>
          </a:xfrm>
          <a:prstGeom prst="down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086" name="Google Shape;2086;p89"/>
          <p:cNvSpPr/>
          <p:nvPr/>
        </p:nvSpPr>
        <p:spPr>
          <a:xfrm>
            <a:off x="3369470" y="1773963"/>
            <a:ext cx="495300" cy="186600"/>
          </a:xfrm>
          <a:prstGeom prst="rightArrow">
            <a:avLst>
              <a:gd name="adj1" fmla="val 50000"/>
              <a:gd name="adj2" fmla="val 50000"/>
            </a:avLst>
          </a:prstGeom>
          <a:solidFill>
            <a:srgbClr val="138CB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087" name="Google Shape;2087;p89"/>
          <p:cNvSpPr/>
          <p:nvPr/>
        </p:nvSpPr>
        <p:spPr>
          <a:xfrm>
            <a:off x="6441758" y="3499982"/>
            <a:ext cx="366000" cy="186600"/>
          </a:xfrm>
          <a:prstGeom prst="rightArrow">
            <a:avLst>
              <a:gd name="adj1" fmla="val 50000"/>
              <a:gd name="adj2" fmla="val 50000"/>
            </a:avLst>
          </a:prstGeom>
          <a:solidFill>
            <a:srgbClr val="2CB5E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088" name="Google Shape;2088;p89"/>
          <p:cNvSpPr/>
          <p:nvPr/>
        </p:nvSpPr>
        <p:spPr>
          <a:xfrm>
            <a:off x="6441758" y="2305547"/>
            <a:ext cx="366000" cy="186600"/>
          </a:xfrm>
          <a:prstGeom prst="rightArrow">
            <a:avLst>
              <a:gd name="adj1" fmla="val 50000"/>
              <a:gd name="adj2" fmla="val 50000"/>
            </a:avLst>
          </a:prstGeom>
          <a:solidFill>
            <a:srgbClr val="2CB5E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089" name="Google Shape;2089;p89"/>
          <p:cNvSpPr txBox="1"/>
          <p:nvPr/>
        </p:nvSpPr>
        <p:spPr>
          <a:xfrm>
            <a:off x="3291489" y="2373800"/>
            <a:ext cx="682200" cy="2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FFFFFF"/>
              </a:buClr>
              <a:buSzPts val="800"/>
              <a:buFont typeface="Arial"/>
              <a:buNone/>
            </a:pPr>
            <a:r>
              <a:rPr lang="en" sz="800" u="none" strike="noStrike" cap="none">
                <a:solidFill>
                  <a:srgbClr val="FFFFFF"/>
                </a:solidFill>
                <a:latin typeface="Arial"/>
                <a:ea typeface="Arial"/>
                <a:cs typeface="Arial"/>
                <a:sym typeface="Arial"/>
              </a:rPr>
              <a:t>Snowpipe</a:t>
            </a:r>
            <a:br>
              <a:rPr lang="en" sz="800" u="none" strike="noStrike" cap="none">
                <a:solidFill>
                  <a:srgbClr val="FFFFFF"/>
                </a:solidFill>
                <a:latin typeface="Arial"/>
                <a:ea typeface="Arial"/>
                <a:cs typeface="Arial"/>
                <a:sym typeface="Arial"/>
              </a:rPr>
            </a:br>
            <a:r>
              <a:rPr lang="en" sz="600" u="none" strike="noStrike" cap="none">
                <a:solidFill>
                  <a:srgbClr val="FFFFFF"/>
                </a:solidFill>
                <a:latin typeface="Arial"/>
                <a:ea typeface="Arial"/>
                <a:cs typeface="Arial"/>
                <a:sym typeface="Arial"/>
              </a:rPr>
              <a:t>REST API</a:t>
            </a:r>
            <a:endParaRPr sz="800" u="none" strike="noStrike" cap="none">
              <a:solidFill>
                <a:srgbClr val="FFFFFF"/>
              </a:solidFill>
              <a:latin typeface="Arial"/>
              <a:ea typeface="Arial"/>
              <a:cs typeface="Arial"/>
              <a:sym typeface="Arial"/>
            </a:endParaRPr>
          </a:p>
        </p:txBody>
      </p:sp>
      <p:sp>
        <p:nvSpPr>
          <p:cNvPr id="2090" name="Google Shape;2090;p89"/>
          <p:cNvSpPr/>
          <p:nvPr/>
        </p:nvSpPr>
        <p:spPr>
          <a:xfrm>
            <a:off x="3885010" y="1660069"/>
            <a:ext cx="2558034" cy="2626613"/>
          </a:xfrm>
          <a:custGeom>
            <a:avLst/>
            <a:gdLst/>
            <a:ahLst/>
            <a:cxnLst/>
            <a:rect l="l" t="t" r="r" b="b"/>
            <a:pathLst>
              <a:path w="952" h="979" extrusionOk="0">
                <a:moveTo>
                  <a:pt x="920" y="8"/>
                </a:moveTo>
                <a:cubicBezTo>
                  <a:pt x="933" y="8"/>
                  <a:pt x="944" y="19"/>
                  <a:pt x="944" y="33"/>
                </a:cubicBezTo>
                <a:cubicBezTo>
                  <a:pt x="944" y="946"/>
                  <a:pt x="944" y="946"/>
                  <a:pt x="944" y="946"/>
                </a:cubicBezTo>
                <a:cubicBezTo>
                  <a:pt x="944" y="960"/>
                  <a:pt x="933" y="971"/>
                  <a:pt x="920" y="971"/>
                </a:cubicBezTo>
                <a:cubicBezTo>
                  <a:pt x="8" y="971"/>
                  <a:pt x="8" y="971"/>
                  <a:pt x="8" y="971"/>
                </a:cubicBezTo>
                <a:cubicBezTo>
                  <a:pt x="8" y="8"/>
                  <a:pt x="8" y="8"/>
                  <a:pt x="8" y="8"/>
                </a:cubicBezTo>
                <a:cubicBezTo>
                  <a:pt x="920" y="8"/>
                  <a:pt x="920" y="8"/>
                  <a:pt x="920" y="8"/>
                </a:cubicBezTo>
                <a:moveTo>
                  <a:pt x="920" y="0"/>
                </a:moveTo>
                <a:cubicBezTo>
                  <a:pt x="0" y="0"/>
                  <a:pt x="0" y="0"/>
                  <a:pt x="0" y="0"/>
                </a:cubicBezTo>
                <a:cubicBezTo>
                  <a:pt x="0" y="979"/>
                  <a:pt x="0" y="979"/>
                  <a:pt x="0" y="979"/>
                </a:cubicBezTo>
                <a:cubicBezTo>
                  <a:pt x="920" y="979"/>
                  <a:pt x="920" y="979"/>
                  <a:pt x="920" y="979"/>
                </a:cubicBezTo>
                <a:cubicBezTo>
                  <a:pt x="938" y="979"/>
                  <a:pt x="952" y="964"/>
                  <a:pt x="952" y="946"/>
                </a:cubicBezTo>
                <a:cubicBezTo>
                  <a:pt x="952" y="33"/>
                  <a:pt x="952" y="33"/>
                  <a:pt x="952" y="33"/>
                </a:cubicBezTo>
                <a:cubicBezTo>
                  <a:pt x="952" y="15"/>
                  <a:pt x="938" y="0"/>
                  <a:pt x="920" y="0"/>
                </a:cubicBezTo>
                <a:close/>
              </a:path>
            </a:pathLst>
          </a:custGeom>
          <a:solidFill>
            <a:srgbClr val="2CB5E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91" name="Google Shape;2091;p89"/>
          <p:cNvSpPr txBox="1"/>
          <p:nvPr/>
        </p:nvSpPr>
        <p:spPr>
          <a:xfrm>
            <a:off x="2055512" y="2725318"/>
            <a:ext cx="534300" cy="3213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0B57C8"/>
              </a:buClr>
              <a:buSzPts val="900"/>
              <a:buFont typeface="Arial"/>
              <a:buNone/>
            </a:pPr>
            <a:r>
              <a:rPr lang="en" sz="900" u="none" strike="noStrike" cap="none">
                <a:solidFill>
                  <a:srgbClr val="0B57C8"/>
                </a:solidFill>
                <a:latin typeface="Arial"/>
                <a:ea typeface="Arial"/>
                <a:cs typeface="Arial"/>
                <a:sym typeface="Arial"/>
              </a:rPr>
              <a:t>Azure Blob</a:t>
            </a:r>
            <a:endParaRPr sz="1100"/>
          </a:p>
        </p:txBody>
      </p:sp>
      <p:grpSp>
        <p:nvGrpSpPr>
          <p:cNvPr id="2092" name="Google Shape;2092;p89"/>
          <p:cNvGrpSpPr/>
          <p:nvPr/>
        </p:nvGrpSpPr>
        <p:grpSpPr>
          <a:xfrm>
            <a:off x="1803831" y="3086599"/>
            <a:ext cx="273958" cy="247100"/>
            <a:chOff x="2387221" y="4073525"/>
            <a:chExt cx="386728" cy="348814"/>
          </a:xfrm>
        </p:grpSpPr>
        <p:pic>
          <p:nvPicPr>
            <p:cNvPr id="2093" name="Google Shape;2093;p89"/>
            <p:cNvPicPr preferRelativeResize="0"/>
            <p:nvPr/>
          </p:nvPicPr>
          <p:blipFill rotWithShape="1">
            <a:blip r:embed="rId3">
              <a:alphaModFix/>
            </a:blip>
            <a:srcRect/>
            <a:stretch/>
          </p:blipFill>
          <p:spPr>
            <a:xfrm>
              <a:off x="2387221" y="4073525"/>
              <a:ext cx="386728" cy="348814"/>
            </a:xfrm>
            <a:prstGeom prst="rect">
              <a:avLst/>
            </a:prstGeom>
            <a:noFill/>
            <a:ln>
              <a:noFill/>
            </a:ln>
          </p:spPr>
        </p:pic>
        <p:grpSp>
          <p:nvGrpSpPr>
            <p:cNvPr id="2094" name="Google Shape;2094;p89"/>
            <p:cNvGrpSpPr/>
            <p:nvPr/>
          </p:nvGrpSpPr>
          <p:grpSpPr>
            <a:xfrm>
              <a:off x="2509001" y="4264331"/>
              <a:ext cx="148710" cy="49732"/>
              <a:chOff x="2027389" y="4268099"/>
              <a:chExt cx="180868" cy="60487"/>
            </a:xfrm>
          </p:grpSpPr>
          <p:sp>
            <p:nvSpPr>
              <p:cNvPr id="2095" name="Google Shape;2095;p89"/>
              <p:cNvSpPr/>
              <p:nvPr/>
            </p:nvSpPr>
            <p:spPr>
              <a:xfrm>
                <a:off x="2027389" y="4268099"/>
                <a:ext cx="180868" cy="60487"/>
              </a:xfrm>
              <a:custGeom>
                <a:avLst/>
                <a:gdLst/>
                <a:ahLst/>
                <a:cxnLst/>
                <a:rect l="l" t="t" r="r" b="b"/>
                <a:pathLst>
                  <a:path w="84" h="28" extrusionOk="0">
                    <a:moveTo>
                      <a:pt x="84" y="24"/>
                    </a:moveTo>
                    <a:cubicBezTo>
                      <a:pt x="84" y="26"/>
                      <a:pt x="82" y="28"/>
                      <a:pt x="80" y="28"/>
                    </a:cubicBezTo>
                    <a:cubicBezTo>
                      <a:pt x="4" y="28"/>
                      <a:pt x="4" y="28"/>
                      <a:pt x="4" y="28"/>
                    </a:cubicBezTo>
                    <a:cubicBezTo>
                      <a:pt x="2" y="28"/>
                      <a:pt x="0" y="26"/>
                      <a:pt x="0" y="24"/>
                    </a:cubicBezTo>
                    <a:cubicBezTo>
                      <a:pt x="0" y="4"/>
                      <a:pt x="0" y="4"/>
                      <a:pt x="0" y="4"/>
                    </a:cubicBezTo>
                    <a:cubicBezTo>
                      <a:pt x="0" y="2"/>
                      <a:pt x="2" y="0"/>
                      <a:pt x="4" y="0"/>
                    </a:cubicBezTo>
                    <a:cubicBezTo>
                      <a:pt x="80" y="0"/>
                      <a:pt x="80" y="0"/>
                      <a:pt x="80" y="0"/>
                    </a:cubicBezTo>
                    <a:cubicBezTo>
                      <a:pt x="82" y="0"/>
                      <a:pt x="84" y="2"/>
                      <a:pt x="84" y="4"/>
                    </a:cubicBezTo>
                    <a:lnTo>
                      <a:pt x="84" y="24"/>
                    </a:lnTo>
                    <a:close/>
                  </a:path>
                </a:pathLst>
              </a:custGeom>
              <a:noFill/>
              <a:ln w="12700" cap="rnd" cmpd="sng">
                <a:solidFill>
                  <a:srgbClr val="5388F3"/>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96" name="Google Shape;2096;p89"/>
              <p:cNvSpPr/>
              <p:nvPr/>
            </p:nvSpPr>
            <p:spPr>
              <a:xfrm>
                <a:off x="2166600" y="4290040"/>
                <a:ext cx="17100" cy="17100"/>
              </a:xfrm>
              <a:prstGeom prst="ellipse">
                <a:avLst/>
              </a:prstGeom>
              <a:solidFill>
                <a:srgbClr val="5388F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grpSp>
          <p:nvGrpSpPr>
            <p:cNvPr id="2097" name="Google Shape;2097;p89"/>
            <p:cNvGrpSpPr/>
            <p:nvPr/>
          </p:nvGrpSpPr>
          <p:grpSpPr>
            <a:xfrm>
              <a:off x="2509001" y="4196455"/>
              <a:ext cx="148710" cy="49732"/>
              <a:chOff x="2027389" y="4268099"/>
              <a:chExt cx="180868" cy="60487"/>
            </a:xfrm>
          </p:grpSpPr>
          <p:sp>
            <p:nvSpPr>
              <p:cNvPr id="2098" name="Google Shape;2098;p89"/>
              <p:cNvSpPr/>
              <p:nvPr/>
            </p:nvSpPr>
            <p:spPr>
              <a:xfrm>
                <a:off x="2027389" y="4268099"/>
                <a:ext cx="180868" cy="60487"/>
              </a:xfrm>
              <a:custGeom>
                <a:avLst/>
                <a:gdLst/>
                <a:ahLst/>
                <a:cxnLst/>
                <a:rect l="l" t="t" r="r" b="b"/>
                <a:pathLst>
                  <a:path w="84" h="28" extrusionOk="0">
                    <a:moveTo>
                      <a:pt x="84" y="24"/>
                    </a:moveTo>
                    <a:cubicBezTo>
                      <a:pt x="84" y="26"/>
                      <a:pt x="82" y="28"/>
                      <a:pt x="80" y="28"/>
                    </a:cubicBezTo>
                    <a:cubicBezTo>
                      <a:pt x="4" y="28"/>
                      <a:pt x="4" y="28"/>
                      <a:pt x="4" y="28"/>
                    </a:cubicBezTo>
                    <a:cubicBezTo>
                      <a:pt x="2" y="28"/>
                      <a:pt x="0" y="26"/>
                      <a:pt x="0" y="24"/>
                    </a:cubicBezTo>
                    <a:cubicBezTo>
                      <a:pt x="0" y="4"/>
                      <a:pt x="0" y="4"/>
                      <a:pt x="0" y="4"/>
                    </a:cubicBezTo>
                    <a:cubicBezTo>
                      <a:pt x="0" y="2"/>
                      <a:pt x="2" y="0"/>
                      <a:pt x="4" y="0"/>
                    </a:cubicBezTo>
                    <a:cubicBezTo>
                      <a:pt x="80" y="0"/>
                      <a:pt x="80" y="0"/>
                      <a:pt x="80" y="0"/>
                    </a:cubicBezTo>
                    <a:cubicBezTo>
                      <a:pt x="82" y="0"/>
                      <a:pt x="84" y="2"/>
                      <a:pt x="84" y="4"/>
                    </a:cubicBezTo>
                    <a:lnTo>
                      <a:pt x="84" y="24"/>
                    </a:lnTo>
                    <a:close/>
                  </a:path>
                </a:pathLst>
              </a:custGeom>
              <a:noFill/>
              <a:ln w="12700" cap="rnd" cmpd="sng">
                <a:solidFill>
                  <a:srgbClr val="5388F3"/>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099" name="Google Shape;2099;p89"/>
              <p:cNvSpPr/>
              <p:nvPr/>
            </p:nvSpPr>
            <p:spPr>
              <a:xfrm>
                <a:off x="2166600" y="4290040"/>
                <a:ext cx="17100" cy="17100"/>
              </a:xfrm>
              <a:prstGeom prst="ellipse">
                <a:avLst/>
              </a:prstGeom>
              <a:solidFill>
                <a:srgbClr val="5388F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grpSp>
      <p:sp>
        <p:nvSpPr>
          <p:cNvPr id="2100" name="Google Shape;2100;p89"/>
          <p:cNvSpPr txBox="1"/>
          <p:nvPr/>
        </p:nvSpPr>
        <p:spPr>
          <a:xfrm>
            <a:off x="2055512" y="3127195"/>
            <a:ext cx="534300" cy="1968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5388F3"/>
              </a:buClr>
              <a:buSzPts val="900"/>
              <a:buFont typeface="Arial"/>
              <a:buNone/>
            </a:pPr>
            <a:r>
              <a:rPr lang="en" sz="900" u="none" strike="noStrike" cap="none">
                <a:solidFill>
                  <a:srgbClr val="5388F3"/>
                </a:solidFill>
                <a:latin typeface="Arial"/>
                <a:ea typeface="Arial"/>
                <a:cs typeface="Arial"/>
                <a:sym typeface="Arial"/>
              </a:rPr>
              <a:t>GCS</a:t>
            </a:r>
            <a:endParaRPr sz="1100"/>
          </a:p>
        </p:txBody>
      </p:sp>
      <p:pic>
        <p:nvPicPr>
          <p:cNvPr id="2101" name="Google Shape;2101;p89"/>
          <p:cNvPicPr preferRelativeResize="0"/>
          <p:nvPr/>
        </p:nvPicPr>
        <p:blipFill rotWithShape="1">
          <a:blip r:embed="rId4">
            <a:alphaModFix/>
          </a:blip>
          <a:srcRect/>
          <a:stretch/>
        </p:blipFill>
        <p:spPr>
          <a:xfrm>
            <a:off x="1784540" y="2716189"/>
            <a:ext cx="312564" cy="312563"/>
          </a:xfrm>
          <a:prstGeom prst="rect">
            <a:avLst/>
          </a:prstGeom>
          <a:noFill/>
          <a:ln>
            <a:noFill/>
          </a:ln>
        </p:spPr>
      </p:pic>
      <p:sp>
        <p:nvSpPr>
          <p:cNvPr id="2102" name="Google Shape;2102;p89"/>
          <p:cNvSpPr/>
          <p:nvPr/>
        </p:nvSpPr>
        <p:spPr>
          <a:xfrm rot="5400000" flipH="1">
            <a:off x="4994057" y="2845082"/>
            <a:ext cx="350996" cy="2537240"/>
          </a:xfrm>
          <a:custGeom>
            <a:avLst/>
            <a:gdLst/>
            <a:ahLst/>
            <a:cxnLst/>
            <a:rect l="l" t="t" r="r" b="b"/>
            <a:pathLst>
              <a:path w="698499" h="1907699" extrusionOk="0">
                <a:moveTo>
                  <a:pt x="111914" y="0"/>
                </a:moveTo>
                <a:cubicBezTo>
                  <a:pt x="698499" y="0"/>
                  <a:pt x="698499" y="0"/>
                  <a:pt x="698499" y="0"/>
                </a:cubicBezTo>
                <a:lnTo>
                  <a:pt x="698499" y="1907699"/>
                </a:lnTo>
                <a:lnTo>
                  <a:pt x="247" y="1907699"/>
                </a:lnTo>
                <a:lnTo>
                  <a:pt x="0" y="1906626"/>
                </a:lnTo>
                <a:cubicBezTo>
                  <a:pt x="0" y="99973"/>
                  <a:pt x="0" y="99973"/>
                  <a:pt x="0" y="99973"/>
                </a:cubicBezTo>
                <a:cubicBezTo>
                  <a:pt x="0" y="46416"/>
                  <a:pt x="50169" y="0"/>
                  <a:pt x="111914" y="0"/>
                </a:cubicBezTo>
                <a:close/>
              </a:path>
            </a:pathLst>
          </a:custGeom>
          <a:solidFill>
            <a:srgbClr val="29B5E8">
              <a:alpha val="3346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103" name="Google Shape;2103;p89"/>
          <p:cNvSpPr/>
          <p:nvPr/>
        </p:nvSpPr>
        <p:spPr>
          <a:xfrm rot="5400000">
            <a:off x="4994057" y="578632"/>
            <a:ext cx="350996" cy="2537240"/>
          </a:xfrm>
          <a:custGeom>
            <a:avLst/>
            <a:gdLst/>
            <a:ahLst/>
            <a:cxnLst/>
            <a:rect l="l" t="t" r="r" b="b"/>
            <a:pathLst>
              <a:path w="698499" h="1907699" extrusionOk="0">
                <a:moveTo>
                  <a:pt x="111914" y="0"/>
                </a:moveTo>
                <a:cubicBezTo>
                  <a:pt x="698499" y="0"/>
                  <a:pt x="698499" y="0"/>
                  <a:pt x="698499" y="0"/>
                </a:cubicBezTo>
                <a:lnTo>
                  <a:pt x="698499" y="1907699"/>
                </a:lnTo>
                <a:lnTo>
                  <a:pt x="247" y="1907699"/>
                </a:lnTo>
                <a:lnTo>
                  <a:pt x="0" y="1906626"/>
                </a:lnTo>
                <a:cubicBezTo>
                  <a:pt x="0" y="99973"/>
                  <a:pt x="0" y="99973"/>
                  <a:pt x="0" y="99973"/>
                </a:cubicBezTo>
                <a:cubicBezTo>
                  <a:pt x="0" y="46416"/>
                  <a:pt x="50169" y="0"/>
                  <a:pt x="111914" y="0"/>
                </a:cubicBezTo>
                <a:close/>
              </a:path>
            </a:pathLst>
          </a:custGeom>
          <a:solidFill>
            <a:srgbClr val="29B5E8">
              <a:alpha val="3346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104" name="Google Shape;2104;p89"/>
          <p:cNvSpPr/>
          <p:nvPr/>
        </p:nvSpPr>
        <p:spPr>
          <a:xfrm>
            <a:off x="3518007" y="2132455"/>
            <a:ext cx="231344" cy="210314"/>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Arial"/>
              <a:ea typeface="Arial"/>
              <a:cs typeface="Arial"/>
              <a:sym typeface="Arial"/>
            </a:endParaRPr>
          </a:p>
        </p:txBody>
      </p:sp>
      <p:sp>
        <p:nvSpPr>
          <p:cNvPr id="2105" name="Google Shape;2105;p89"/>
          <p:cNvSpPr/>
          <p:nvPr/>
        </p:nvSpPr>
        <p:spPr>
          <a:xfrm>
            <a:off x="5008450" y="2696741"/>
            <a:ext cx="345641" cy="164590"/>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sp>
        <p:nvSpPr>
          <p:cNvPr id="2110" name="Google Shape;2110;p90"/>
          <p:cNvSpPr txBox="1">
            <a:spLocks noGrp="1"/>
          </p:cNvSpPr>
          <p:nvPr>
            <p:ph type="body" idx="1"/>
          </p:nvPr>
        </p:nvSpPr>
        <p:spPr>
          <a:xfrm>
            <a:off x="277177" y="222662"/>
            <a:ext cx="8589600" cy="704700"/>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dk1"/>
              </a:buClr>
              <a:buSzPts val="2700"/>
              <a:buFont typeface="Arial"/>
              <a:buNone/>
            </a:pPr>
            <a:r>
              <a:rPr lang="en" sz="2700" b="1" i="0" u="none" strike="noStrike" cap="none">
                <a:solidFill>
                  <a:schemeClr val="dk1"/>
                </a:solidFill>
                <a:latin typeface="Arial"/>
                <a:ea typeface="Arial"/>
                <a:cs typeface="Arial"/>
                <a:sym typeface="Arial"/>
              </a:rPr>
              <a:t>DATA LOADING IN SNOWFLAKE</a:t>
            </a:r>
            <a:endParaRPr sz="2700" b="1" i="0" u="none" strike="noStrike" cap="none">
              <a:solidFill>
                <a:schemeClr val="dk1"/>
              </a:solidFill>
              <a:latin typeface="Arial"/>
              <a:ea typeface="Arial"/>
              <a:cs typeface="Arial"/>
              <a:sym typeface="Arial"/>
            </a:endParaRPr>
          </a:p>
        </p:txBody>
      </p:sp>
      <p:sp>
        <p:nvSpPr>
          <p:cNvPr id="2111" name="Google Shape;2111;p90"/>
          <p:cNvSpPr txBox="1">
            <a:spLocks noGrp="1"/>
          </p:cNvSpPr>
          <p:nvPr>
            <p:ph type="sldNum" idx="12"/>
          </p:nvPr>
        </p:nvSpPr>
        <p:spPr>
          <a:xfrm>
            <a:off x="8657901" y="4870635"/>
            <a:ext cx="257100" cy="161700"/>
          </a:xfrm>
          <a:prstGeom prst="rect">
            <a:avLst/>
          </a:prstGeom>
          <a:noFill/>
          <a:ln>
            <a:noFill/>
          </a:ln>
        </p:spPr>
        <p:txBody>
          <a:bodyPr spcFirstLastPara="1" wrap="square" lIns="68575" tIns="34275" rIns="68575" bIns="34275" anchor="b" anchorCtr="0">
            <a:noAutofit/>
          </a:bodyPr>
          <a:lstStyle/>
          <a:p>
            <a:pPr marL="0" marR="0" lvl="0" indent="0" algn="r" rtl="0">
              <a:spcBef>
                <a:spcPts val="0"/>
              </a:spcBef>
              <a:spcAft>
                <a:spcPts val="0"/>
              </a:spcAft>
              <a:buNone/>
            </a:pPr>
            <a:fld id="{00000000-1234-1234-1234-123412341234}" type="slidenum">
              <a:rPr lang="en" sz="600" b="0" i="0">
                <a:solidFill>
                  <a:srgbClr val="929292"/>
                </a:solidFill>
                <a:latin typeface="Arial"/>
                <a:ea typeface="Arial"/>
                <a:cs typeface="Arial"/>
                <a:sym typeface="Arial"/>
              </a:rPr>
              <a:t>17</a:t>
            </a:fld>
            <a:endParaRPr sz="600" b="0" i="0">
              <a:solidFill>
                <a:srgbClr val="929292"/>
              </a:solidFill>
              <a:latin typeface="Arial"/>
              <a:ea typeface="Arial"/>
              <a:cs typeface="Arial"/>
              <a:sym typeface="Arial"/>
            </a:endParaRPr>
          </a:p>
        </p:txBody>
      </p:sp>
      <p:cxnSp>
        <p:nvCxnSpPr>
          <p:cNvPr id="2112" name="Google Shape;2112;p90"/>
          <p:cNvCxnSpPr/>
          <p:nvPr/>
        </p:nvCxnSpPr>
        <p:spPr>
          <a:xfrm>
            <a:off x="1188720" y="3169030"/>
            <a:ext cx="4162500" cy="0"/>
          </a:xfrm>
          <a:prstGeom prst="straightConnector1">
            <a:avLst/>
          </a:prstGeom>
          <a:noFill/>
          <a:ln w="19050" cap="sq" cmpd="sng">
            <a:solidFill>
              <a:srgbClr val="7F7F7F">
                <a:alpha val="49800"/>
              </a:srgbClr>
            </a:solidFill>
            <a:prstDash val="dash"/>
            <a:miter lim="800000"/>
            <a:headEnd type="none" w="sm" len="sm"/>
            <a:tailEnd type="none" w="sm" len="sm"/>
          </a:ln>
        </p:spPr>
      </p:cxnSp>
      <p:sp>
        <p:nvSpPr>
          <p:cNvPr id="2113" name="Google Shape;2113;p90"/>
          <p:cNvSpPr/>
          <p:nvPr/>
        </p:nvSpPr>
        <p:spPr>
          <a:xfrm>
            <a:off x="1259135" y="2626466"/>
            <a:ext cx="893100" cy="364200"/>
          </a:xfrm>
          <a:prstGeom prst="roundRect">
            <a:avLst>
              <a:gd name="adj" fmla="val 16667"/>
            </a:avLst>
          </a:prstGeom>
          <a:solidFill>
            <a:schemeClr val="lt1"/>
          </a:solid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nvGrpSpPr>
          <p:cNvPr id="2114" name="Google Shape;2114;p90"/>
          <p:cNvGrpSpPr/>
          <p:nvPr/>
        </p:nvGrpSpPr>
        <p:grpSpPr>
          <a:xfrm rot="3116204">
            <a:off x="1465328" y="2834829"/>
            <a:ext cx="469577" cy="451577"/>
            <a:chOff x="1954339" y="2719746"/>
            <a:chExt cx="626100" cy="602100"/>
          </a:xfrm>
        </p:grpSpPr>
        <p:sp>
          <p:nvSpPr>
            <p:cNvPr id="2115" name="Google Shape;2115;p90"/>
            <p:cNvSpPr/>
            <p:nvPr/>
          </p:nvSpPr>
          <p:spPr>
            <a:xfrm rot="-2992467">
              <a:off x="2098877" y="2753490"/>
              <a:ext cx="337024" cy="534613"/>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116" name="Google Shape;2116;p90"/>
            <p:cNvSpPr/>
            <p:nvPr/>
          </p:nvSpPr>
          <p:spPr>
            <a:xfrm rot="-3107338">
              <a:off x="2234068" y="2858408"/>
              <a:ext cx="215339" cy="434941"/>
            </a:xfrm>
            <a:prstGeom prst="down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grpSp>
        <p:nvGrpSpPr>
          <p:cNvPr id="2117" name="Google Shape;2117;p90"/>
          <p:cNvGrpSpPr/>
          <p:nvPr/>
        </p:nvGrpSpPr>
        <p:grpSpPr>
          <a:xfrm>
            <a:off x="1412725" y="2749100"/>
            <a:ext cx="575072" cy="114300"/>
            <a:chOff x="3000375" y="4672806"/>
            <a:chExt cx="766762" cy="152400"/>
          </a:xfrm>
        </p:grpSpPr>
        <p:sp>
          <p:nvSpPr>
            <p:cNvPr id="2118" name="Google Shape;2118;p90"/>
            <p:cNvSpPr/>
            <p:nvPr/>
          </p:nvSpPr>
          <p:spPr>
            <a:xfrm>
              <a:off x="3000375" y="4672806"/>
              <a:ext cx="152400" cy="152400"/>
            </a:xfrm>
            <a:prstGeom prst="rect">
              <a:avLst/>
            </a:prstGeom>
            <a:solidFill>
              <a:srgbClr val="7030A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119" name="Google Shape;2119;p90"/>
            <p:cNvSpPr/>
            <p:nvPr/>
          </p:nvSpPr>
          <p:spPr>
            <a:xfrm>
              <a:off x="3205162" y="4672806"/>
              <a:ext cx="152400" cy="152400"/>
            </a:xfrm>
            <a:prstGeom prst="rect">
              <a:avLst/>
            </a:prstGeom>
            <a:solidFill>
              <a:srgbClr val="7030A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120" name="Google Shape;2120;p90"/>
            <p:cNvSpPr/>
            <p:nvPr/>
          </p:nvSpPr>
          <p:spPr>
            <a:xfrm>
              <a:off x="3409949" y="4672806"/>
              <a:ext cx="152400" cy="152400"/>
            </a:xfrm>
            <a:prstGeom prst="rect">
              <a:avLst/>
            </a:prstGeom>
            <a:solidFill>
              <a:srgbClr val="7030A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121" name="Google Shape;2121;p90"/>
            <p:cNvSpPr/>
            <p:nvPr/>
          </p:nvSpPr>
          <p:spPr>
            <a:xfrm>
              <a:off x="3614737" y="4672806"/>
              <a:ext cx="152400" cy="152400"/>
            </a:xfrm>
            <a:prstGeom prst="rect">
              <a:avLst/>
            </a:prstGeom>
            <a:solidFill>
              <a:srgbClr val="7030A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cxnSp>
        <p:nvCxnSpPr>
          <p:cNvPr id="2122" name="Google Shape;2122;p90"/>
          <p:cNvCxnSpPr>
            <a:endCxn id="2113" idx="0"/>
          </p:cNvCxnSpPr>
          <p:nvPr/>
        </p:nvCxnSpPr>
        <p:spPr>
          <a:xfrm>
            <a:off x="1705685" y="2391866"/>
            <a:ext cx="0" cy="234600"/>
          </a:xfrm>
          <a:prstGeom prst="straightConnector1">
            <a:avLst/>
          </a:prstGeom>
          <a:noFill/>
          <a:ln w="25400" cap="flat" cmpd="sng">
            <a:solidFill>
              <a:schemeClr val="accent1"/>
            </a:solidFill>
            <a:prstDash val="solid"/>
            <a:miter lim="800000"/>
            <a:headEnd type="none" w="sm" len="sm"/>
            <a:tailEnd type="none" w="sm" len="sm"/>
          </a:ln>
        </p:spPr>
      </p:cxnSp>
      <p:sp>
        <p:nvSpPr>
          <p:cNvPr id="2123" name="Google Shape;2123;p90"/>
          <p:cNvSpPr/>
          <p:nvPr/>
        </p:nvSpPr>
        <p:spPr>
          <a:xfrm>
            <a:off x="2292598" y="2626466"/>
            <a:ext cx="893100" cy="364200"/>
          </a:xfrm>
          <a:prstGeom prst="roundRect">
            <a:avLst>
              <a:gd name="adj" fmla="val 16667"/>
            </a:avLst>
          </a:prstGeom>
          <a:solidFill>
            <a:schemeClr val="lt1"/>
          </a:solid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nvGrpSpPr>
          <p:cNvPr id="2124" name="Google Shape;2124;p90"/>
          <p:cNvGrpSpPr/>
          <p:nvPr/>
        </p:nvGrpSpPr>
        <p:grpSpPr>
          <a:xfrm rot="3116204">
            <a:off x="2498495" y="2835434"/>
            <a:ext cx="471113" cy="451577"/>
            <a:chOff x="1954339" y="2719746"/>
            <a:chExt cx="628148" cy="602100"/>
          </a:xfrm>
        </p:grpSpPr>
        <p:sp>
          <p:nvSpPr>
            <p:cNvPr id="2125" name="Google Shape;2125;p90"/>
            <p:cNvSpPr/>
            <p:nvPr/>
          </p:nvSpPr>
          <p:spPr>
            <a:xfrm rot="-2992467">
              <a:off x="2098877" y="2753490"/>
              <a:ext cx="337024" cy="534613"/>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126" name="Google Shape;2126;p90"/>
            <p:cNvSpPr/>
            <p:nvPr/>
          </p:nvSpPr>
          <p:spPr>
            <a:xfrm rot="-3107338">
              <a:off x="2235717" y="2857568"/>
              <a:ext cx="215339" cy="439019"/>
            </a:xfrm>
            <a:prstGeom prst="down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grpSp>
        <p:nvGrpSpPr>
          <p:cNvPr id="2127" name="Google Shape;2127;p90"/>
          <p:cNvGrpSpPr/>
          <p:nvPr/>
        </p:nvGrpSpPr>
        <p:grpSpPr>
          <a:xfrm>
            <a:off x="2446188" y="2749100"/>
            <a:ext cx="575072" cy="114300"/>
            <a:chOff x="3000375" y="4672806"/>
            <a:chExt cx="766762" cy="152400"/>
          </a:xfrm>
        </p:grpSpPr>
        <p:sp>
          <p:nvSpPr>
            <p:cNvPr id="2128" name="Google Shape;2128;p90"/>
            <p:cNvSpPr/>
            <p:nvPr/>
          </p:nvSpPr>
          <p:spPr>
            <a:xfrm>
              <a:off x="3000375" y="4672806"/>
              <a:ext cx="152400" cy="152400"/>
            </a:xfrm>
            <a:prstGeom prst="rect">
              <a:avLst/>
            </a:prstGeom>
            <a:solidFill>
              <a:srgbClr val="5B8B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129" name="Google Shape;2129;p90"/>
            <p:cNvSpPr/>
            <p:nvPr/>
          </p:nvSpPr>
          <p:spPr>
            <a:xfrm>
              <a:off x="3205162" y="4672806"/>
              <a:ext cx="152400" cy="152400"/>
            </a:xfrm>
            <a:prstGeom prst="rect">
              <a:avLst/>
            </a:prstGeom>
            <a:solidFill>
              <a:srgbClr val="5B8B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130" name="Google Shape;2130;p90"/>
            <p:cNvSpPr/>
            <p:nvPr/>
          </p:nvSpPr>
          <p:spPr>
            <a:xfrm>
              <a:off x="3409949" y="4672806"/>
              <a:ext cx="152400" cy="152400"/>
            </a:xfrm>
            <a:prstGeom prst="rect">
              <a:avLst/>
            </a:prstGeom>
            <a:solidFill>
              <a:srgbClr val="5B8B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131" name="Google Shape;2131;p90"/>
            <p:cNvSpPr/>
            <p:nvPr/>
          </p:nvSpPr>
          <p:spPr>
            <a:xfrm>
              <a:off x="3614737" y="4672806"/>
              <a:ext cx="152400" cy="152400"/>
            </a:xfrm>
            <a:prstGeom prst="rect">
              <a:avLst/>
            </a:prstGeom>
            <a:solidFill>
              <a:srgbClr val="EEEEE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cxnSp>
        <p:nvCxnSpPr>
          <p:cNvPr id="2132" name="Google Shape;2132;p90"/>
          <p:cNvCxnSpPr>
            <a:endCxn id="2123" idx="0"/>
          </p:cNvCxnSpPr>
          <p:nvPr/>
        </p:nvCxnSpPr>
        <p:spPr>
          <a:xfrm>
            <a:off x="2739148" y="2391866"/>
            <a:ext cx="0" cy="234600"/>
          </a:xfrm>
          <a:prstGeom prst="straightConnector1">
            <a:avLst/>
          </a:prstGeom>
          <a:noFill/>
          <a:ln w="25400" cap="flat" cmpd="sng">
            <a:solidFill>
              <a:schemeClr val="accent1"/>
            </a:solidFill>
            <a:prstDash val="solid"/>
            <a:miter lim="800000"/>
            <a:headEnd type="none" w="sm" len="sm"/>
            <a:tailEnd type="none" w="sm" len="sm"/>
          </a:ln>
        </p:spPr>
      </p:cxnSp>
      <p:sp>
        <p:nvSpPr>
          <p:cNvPr id="2133" name="Google Shape;2133;p90"/>
          <p:cNvSpPr/>
          <p:nvPr/>
        </p:nvSpPr>
        <p:spPr>
          <a:xfrm>
            <a:off x="3326060" y="2626466"/>
            <a:ext cx="893100" cy="364200"/>
          </a:xfrm>
          <a:prstGeom prst="roundRect">
            <a:avLst>
              <a:gd name="adj" fmla="val 16667"/>
            </a:avLst>
          </a:prstGeom>
          <a:solidFill>
            <a:schemeClr val="lt1"/>
          </a:solid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nvGrpSpPr>
          <p:cNvPr id="2134" name="Google Shape;2134;p90"/>
          <p:cNvGrpSpPr/>
          <p:nvPr/>
        </p:nvGrpSpPr>
        <p:grpSpPr>
          <a:xfrm rot="3116204">
            <a:off x="3531958" y="2835434"/>
            <a:ext cx="471113" cy="451577"/>
            <a:chOff x="1954339" y="2719746"/>
            <a:chExt cx="628148" cy="602100"/>
          </a:xfrm>
        </p:grpSpPr>
        <p:sp>
          <p:nvSpPr>
            <p:cNvPr id="2135" name="Google Shape;2135;p90"/>
            <p:cNvSpPr/>
            <p:nvPr/>
          </p:nvSpPr>
          <p:spPr>
            <a:xfrm rot="-2992467">
              <a:off x="2098877" y="2753490"/>
              <a:ext cx="337024" cy="534613"/>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136" name="Google Shape;2136;p90"/>
            <p:cNvSpPr/>
            <p:nvPr/>
          </p:nvSpPr>
          <p:spPr>
            <a:xfrm rot="-3107338">
              <a:off x="2235717" y="2857568"/>
              <a:ext cx="215339" cy="439019"/>
            </a:xfrm>
            <a:prstGeom prst="down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grpSp>
        <p:nvGrpSpPr>
          <p:cNvPr id="2137" name="Google Shape;2137;p90"/>
          <p:cNvGrpSpPr/>
          <p:nvPr/>
        </p:nvGrpSpPr>
        <p:grpSpPr>
          <a:xfrm>
            <a:off x="3479650" y="2749100"/>
            <a:ext cx="575072" cy="114300"/>
            <a:chOff x="3000375" y="4672806"/>
            <a:chExt cx="766762" cy="152400"/>
          </a:xfrm>
        </p:grpSpPr>
        <p:sp>
          <p:nvSpPr>
            <p:cNvPr id="2138" name="Google Shape;2138;p90"/>
            <p:cNvSpPr/>
            <p:nvPr/>
          </p:nvSpPr>
          <p:spPr>
            <a:xfrm>
              <a:off x="3000375" y="4672806"/>
              <a:ext cx="152400" cy="152400"/>
            </a:xfrm>
            <a:prstGeom prst="rect">
              <a:avLst/>
            </a:prstGeom>
            <a:solidFill>
              <a:srgbClr val="FF9F3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139" name="Google Shape;2139;p90"/>
            <p:cNvSpPr/>
            <p:nvPr/>
          </p:nvSpPr>
          <p:spPr>
            <a:xfrm>
              <a:off x="3205162" y="4672806"/>
              <a:ext cx="152400" cy="152400"/>
            </a:xfrm>
            <a:prstGeom prst="rect">
              <a:avLst/>
            </a:prstGeom>
            <a:solidFill>
              <a:srgbClr val="FF9F3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140" name="Google Shape;2140;p90"/>
            <p:cNvSpPr/>
            <p:nvPr/>
          </p:nvSpPr>
          <p:spPr>
            <a:xfrm>
              <a:off x="3409949" y="4672806"/>
              <a:ext cx="152400" cy="152400"/>
            </a:xfrm>
            <a:prstGeom prst="rect">
              <a:avLst/>
            </a:prstGeom>
            <a:solidFill>
              <a:srgbClr val="FF9F3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141" name="Google Shape;2141;p90"/>
            <p:cNvSpPr/>
            <p:nvPr/>
          </p:nvSpPr>
          <p:spPr>
            <a:xfrm>
              <a:off x="3614737" y="4672806"/>
              <a:ext cx="152400" cy="152400"/>
            </a:xfrm>
            <a:prstGeom prst="rect">
              <a:avLst/>
            </a:prstGeom>
            <a:solidFill>
              <a:srgbClr val="FF9F3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cxnSp>
        <p:nvCxnSpPr>
          <p:cNvPr id="2142" name="Google Shape;2142;p90"/>
          <p:cNvCxnSpPr>
            <a:endCxn id="2133" idx="0"/>
          </p:cNvCxnSpPr>
          <p:nvPr/>
        </p:nvCxnSpPr>
        <p:spPr>
          <a:xfrm>
            <a:off x="3772610" y="2391866"/>
            <a:ext cx="0" cy="234600"/>
          </a:xfrm>
          <a:prstGeom prst="straightConnector1">
            <a:avLst/>
          </a:prstGeom>
          <a:noFill/>
          <a:ln w="25400" cap="flat" cmpd="sng">
            <a:solidFill>
              <a:schemeClr val="accent1"/>
            </a:solidFill>
            <a:prstDash val="solid"/>
            <a:miter lim="800000"/>
            <a:headEnd type="none" w="sm" len="sm"/>
            <a:tailEnd type="none" w="sm" len="sm"/>
          </a:ln>
        </p:spPr>
      </p:cxnSp>
      <p:sp>
        <p:nvSpPr>
          <p:cNvPr id="2143" name="Google Shape;2143;p90"/>
          <p:cNvSpPr/>
          <p:nvPr/>
        </p:nvSpPr>
        <p:spPr>
          <a:xfrm>
            <a:off x="4359523" y="2626466"/>
            <a:ext cx="893100" cy="364200"/>
          </a:xfrm>
          <a:prstGeom prst="roundRect">
            <a:avLst>
              <a:gd name="adj" fmla="val 16667"/>
            </a:avLst>
          </a:prstGeom>
          <a:solidFill>
            <a:schemeClr val="lt1"/>
          </a:solid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nvGrpSpPr>
          <p:cNvPr id="2144" name="Google Shape;2144;p90"/>
          <p:cNvGrpSpPr/>
          <p:nvPr/>
        </p:nvGrpSpPr>
        <p:grpSpPr>
          <a:xfrm rot="3116204">
            <a:off x="4565420" y="2835434"/>
            <a:ext cx="471113" cy="451577"/>
            <a:chOff x="1954339" y="2719746"/>
            <a:chExt cx="628148" cy="602100"/>
          </a:xfrm>
        </p:grpSpPr>
        <p:sp>
          <p:nvSpPr>
            <p:cNvPr id="2145" name="Google Shape;2145;p90"/>
            <p:cNvSpPr/>
            <p:nvPr/>
          </p:nvSpPr>
          <p:spPr>
            <a:xfrm rot="-2992467">
              <a:off x="2098877" y="2753490"/>
              <a:ext cx="337024" cy="534613"/>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146" name="Google Shape;2146;p90"/>
            <p:cNvSpPr/>
            <p:nvPr/>
          </p:nvSpPr>
          <p:spPr>
            <a:xfrm rot="-3107338">
              <a:off x="2235717" y="2857568"/>
              <a:ext cx="215339" cy="439019"/>
            </a:xfrm>
            <a:prstGeom prst="down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grpSp>
        <p:nvGrpSpPr>
          <p:cNvPr id="2147" name="Google Shape;2147;p90"/>
          <p:cNvGrpSpPr/>
          <p:nvPr/>
        </p:nvGrpSpPr>
        <p:grpSpPr>
          <a:xfrm>
            <a:off x="4513113" y="2749100"/>
            <a:ext cx="575072" cy="114300"/>
            <a:chOff x="3000375" y="4672806"/>
            <a:chExt cx="766762" cy="152400"/>
          </a:xfrm>
        </p:grpSpPr>
        <p:sp>
          <p:nvSpPr>
            <p:cNvPr id="2148" name="Google Shape;2148;p90"/>
            <p:cNvSpPr/>
            <p:nvPr/>
          </p:nvSpPr>
          <p:spPr>
            <a:xfrm>
              <a:off x="3000375" y="4672806"/>
              <a:ext cx="152400" cy="152400"/>
            </a:xfrm>
            <a:prstGeom prst="rect">
              <a:avLst/>
            </a:prstGeom>
            <a:solidFill>
              <a:srgbClr val="EEEEE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149" name="Google Shape;2149;p90"/>
            <p:cNvSpPr/>
            <p:nvPr/>
          </p:nvSpPr>
          <p:spPr>
            <a:xfrm>
              <a:off x="3205162" y="4672806"/>
              <a:ext cx="152400" cy="152400"/>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150" name="Google Shape;2150;p90"/>
            <p:cNvSpPr/>
            <p:nvPr/>
          </p:nvSpPr>
          <p:spPr>
            <a:xfrm>
              <a:off x="3409949" y="4672806"/>
              <a:ext cx="152400" cy="152400"/>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151" name="Google Shape;2151;p90"/>
            <p:cNvSpPr/>
            <p:nvPr/>
          </p:nvSpPr>
          <p:spPr>
            <a:xfrm>
              <a:off x="3614737" y="4672806"/>
              <a:ext cx="152400" cy="152400"/>
            </a:xfrm>
            <a:prstGeom prst="rect">
              <a:avLst/>
            </a:prstGeom>
            <a:solidFill>
              <a:srgbClr val="EEEEE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cxnSp>
        <p:nvCxnSpPr>
          <p:cNvPr id="2152" name="Google Shape;2152;p90"/>
          <p:cNvCxnSpPr>
            <a:endCxn id="2143" idx="0"/>
          </p:cNvCxnSpPr>
          <p:nvPr/>
        </p:nvCxnSpPr>
        <p:spPr>
          <a:xfrm>
            <a:off x="4806073" y="2391866"/>
            <a:ext cx="0" cy="234600"/>
          </a:xfrm>
          <a:prstGeom prst="straightConnector1">
            <a:avLst/>
          </a:prstGeom>
          <a:noFill/>
          <a:ln w="25400" cap="flat" cmpd="sng">
            <a:solidFill>
              <a:schemeClr val="accent1"/>
            </a:solidFill>
            <a:prstDash val="solid"/>
            <a:miter lim="800000"/>
            <a:headEnd type="none" w="sm" len="sm"/>
            <a:tailEnd type="none" w="sm" len="sm"/>
          </a:ln>
        </p:spPr>
      </p:cxnSp>
      <p:sp>
        <p:nvSpPr>
          <p:cNvPr id="2153" name="Google Shape;2153;p90"/>
          <p:cNvSpPr/>
          <p:nvPr/>
        </p:nvSpPr>
        <p:spPr>
          <a:xfrm>
            <a:off x="1349929" y="2168383"/>
            <a:ext cx="734100" cy="2178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11567F"/>
              </a:buClr>
              <a:buSzPts val="800"/>
              <a:buFont typeface="Arial"/>
              <a:buNone/>
            </a:pPr>
            <a:r>
              <a:rPr lang="en" sz="800" u="none" strike="noStrike" cap="none">
                <a:solidFill>
                  <a:srgbClr val="11567F"/>
                </a:solidFill>
                <a:latin typeface="Arial"/>
                <a:ea typeface="Arial"/>
                <a:cs typeface="Arial"/>
                <a:sym typeface="Arial"/>
              </a:rPr>
              <a:t>Infrastructure </a:t>
            </a:r>
            <a:br>
              <a:rPr lang="en" sz="800" u="none" strike="noStrike" cap="none">
                <a:solidFill>
                  <a:srgbClr val="11567F"/>
                </a:solidFill>
                <a:latin typeface="Arial"/>
                <a:ea typeface="Arial"/>
                <a:cs typeface="Arial"/>
                <a:sym typeface="Arial"/>
              </a:rPr>
            </a:br>
            <a:r>
              <a:rPr lang="en" sz="800" u="none" strike="noStrike" cap="none">
                <a:solidFill>
                  <a:srgbClr val="11567F"/>
                </a:solidFill>
                <a:latin typeface="Arial"/>
                <a:ea typeface="Arial"/>
                <a:cs typeface="Arial"/>
                <a:sym typeface="Arial"/>
              </a:rPr>
              <a:t>manager</a:t>
            </a:r>
            <a:endParaRPr sz="1100"/>
          </a:p>
        </p:txBody>
      </p:sp>
      <p:sp>
        <p:nvSpPr>
          <p:cNvPr id="2154" name="Google Shape;2154;p90"/>
          <p:cNvSpPr/>
          <p:nvPr/>
        </p:nvSpPr>
        <p:spPr>
          <a:xfrm>
            <a:off x="2390670" y="2168383"/>
            <a:ext cx="707700" cy="2178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11567F"/>
              </a:buClr>
              <a:buSzPts val="800"/>
              <a:buFont typeface="Arial"/>
              <a:buNone/>
            </a:pPr>
            <a:r>
              <a:rPr lang="en" sz="800" u="none" strike="noStrike" cap="none">
                <a:solidFill>
                  <a:srgbClr val="11567F"/>
                </a:solidFill>
                <a:latin typeface="Arial"/>
                <a:ea typeface="Arial"/>
                <a:cs typeface="Arial"/>
                <a:sym typeface="Arial"/>
              </a:rPr>
              <a:t>Optimizer</a:t>
            </a:r>
            <a:endParaRPr sz="1100"/>
          </a:p>
        </p:txBody>
      </p:sp>
      <p:sp>
        <p:nvSpPr>
          <p:cNvPr id="2155" name="Google Shape;2155;p90"/>
          <p:cNvSpPr/>
          <p:nvPr/>
        </p:nvSpPr>
        <p:spPr>
          <a:xfrm>
            <a:off x="3464749" y="2168383"/>
            <a:ext cx="624300" cy="2178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11567F"/>
              </a:buClr>
              <a:buSzPts val="800"/>
              <a:buFont typeface="Arial"/>
              <a:buNone/>
            </a:pPr>
            <a:r>
              <a:rPr lang="en" sz="800" u="none" strike="noStrike" cap="none">
                <a:solidFill>
                  <a:srgbClr val="11567F"/>
                </a:solidFill>
                <a:latin typeface="Arial"/>
                <a:ea typeface="Arial"/>
                <a:cs typeface="Arial"/>
                <a:sym typeface="Arial"/>
              </a:rPr>
              <a:t>Metadata </a:t>
            </a:r>
            <a:br>
              <a:rPr lang="en" sz="800" u="none" strike="noStrike" cap="none">
                <a:solidFill>
                  <a:srgbClr val="11567F"/>
                </a:solidFill>
                <a:latin typeface="Arial"/>
                <a:ea typeface="Arial"/>
                <a:cs typeface="Arial"/>
                <a:sym typeface="Arial"/>
              </a:rPr>
            </a:br>
            <a:r>
              <a:rPr lang="en" sz="800" u="none" strike="noStrike" cap="none">
                <a:solidFill>
                  <a:srgbClr val="11567F"/>
                </a:solidFill>
                <a:latin typeface="Arial"/>
                <a:ea typeface="Arial"/>
                <a:cs typeface="Arial"/>
                <a:sym typeface="Arial"/>
              </a:rPr>
              <a:t>manager</a:t>
            </a:r>
            <a:endParaRPr sz="1100"/>
          </a:p>
        </p:txBody>
      </p:sp>
      <p:sp>
        <p:nvSpPr>
          <p:cNvPr id="2156" name="Google Shape;2156;p90"/>
          <p:cNvSpPr/>
          <p:nvPr/>
        </p:nvSpPr>
        <p:spPr>
          <a:xfrm>
            <a:off x="4586452" y="2168383"/>
            <a:ext cx="436200" cy="2178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11567F"/>
              </a:buClr>
              <a:buSzPts val="800"/>
              <a:buFont typeface="Arial"/>
              <a:buNone/>
            </a:pPr>
            <a:r>
              <a:rPr lang="en" sz="800" u="none" strike="noStrike" cap="none">
                <a:solidFill>
                  <a:srgbClr val="11567F"/>
                </a:solidFill>
                <a:latin typeface="Arial"/>
                <a:ea typeface="Arial"/>
                <a:cs typeface="Arial"/>
                <a:sym typeface="Arial"/>
              </a:rPr>
              <a:t>Security</a:t>
            </a:r>
            <a:endParaRPr sz="1100"/>
          </a:p>
        </p:txBody>
      </p:sp>
      <p:sp>
        <p:nvSpPr>
          <p:cNvPr id="2157" name="Google Shape;2157;p90"/>
          <p:cNvSpPr/>
          <p:nvPr/>
        </p:nvSpPr>
        <p:spPr>
          <a:xfrm>
            <a:off x="2482670" y="3341067"/>
            <a:ext cx="501195" cy="501195"/>
          </a:xfrm>
          <a:custGeom>
            <a:avLst/>
            <a:gdLst/>
            <a:ahLst/>
            <a:cxnLst/>
            <a:rect l="l" t="t" r="r" b="b"/>
            <a:pathLst>
              <a:path w="192" h="192" extrusionOk="0">
                <a:moveTo>
                  <a:pt x="112" y="0"/>
                </a:moveTo>
                <a:cubicBezTo>
                  <a:pt x="76" y="0"/>
                  <a:pt x="46" y="8"/>
                  <a:pt x="36" y="21"/>
                </a:cubicBezTo>
                <a:cubicBezTo>
                  <a:pt x="15" y="26"/>
                  <a:pt x="3" y="34"/>
                  <a:pt x="0" y="43"/>
                </a:cubicBezTo>
                <a:cubicBezTo>
                  <a:pt x="0" y="44"/>
                  <a:pt x="0" y="44"/>
                  <a:pt x="0" y="45"/>
                </a:cubicBezTo>
                <a:cubicBezTo>
                  <a:pt x="0" y="163"/>
                  <a:pt x="0" y="163"/>
                  <a:pt x="0" y="163"/>
                </a:cubicBezTo>
                <a:cubicBezTo>
                  <a:pt x="0" y="164"/>
                  <a:pt x="0" y="164"/>
                  <a:pt x="0" y="165"/>
                </a:cubicBezTo>
                <a:cubicBezTo>
                  <a:pt x="4" y="180"/>
                  <a:pt x="38" y="192"/>
                  <a:pt x="80" y="192"/>
                </a:cubicBezTo>
                <a:cubicBezTo>
                  <a:pt x="116" y="192"/>
                  <a:pt x="146" y="183"/>
                  <a:pt x="156" y="171"/>
                </a:cubicBezTo>
                <a:cubicBezTo>
                  <a:pt x="176" y="166"/>
                  <a:pt x="189" y="158"/>
                  <a:pt x="192" y="149"/>
                </a:cubicBezTo>
                <a:cubicBezTo>
                  <a:pt x="192" y="148"/>
                  <a:pt x="192" y="148"/>
                  <a:pt x="192" y="147"/>
                </a:cubicBezTo>
                <a:cubicBezTo>
                  <a:pt x="192" y="30"/>
                  <a:pt x="192" y="30"/>
                  <a:pt x="192" y="30"/>
                </a:cubicBezTo>
                <a:cubicBezTo>
                  <a:pt x="192" y="16"/>
                  <a:pt x="164" y="0"/>
                  <a:pt x="112" y="0"/>
                </a:cubicBezTo>
                <a:close/>
                <a:moveTo>
                  <a:pt x="153" y="126"/>
                </a:moveTo>
                <a:cubicBezTo>
                  <a:pt x="153" y="126"/>
                  <a:pt x="153" y="127"/>
                  <a:pt x="153" y="127"/>
                </a:cubicBezTo>
                <a:cubicBezTo>
                  <a:pt x="152" y="127"/>
                  <a:pt x="152" y="128"/>
                  <a:pt x="152" y="128"/>
                </a:cubicBezTo>
                <a:cubicBezTo>
                  <a:pt x="152" y="128"/>
                  <a:pt x="151" y="129"/>
                  <a:pt x="151" y="129"/>
                </a:cubicBezTo>
                <a:cubicBezTo>
                  <a:pt x="151" y="129"/>
                  <a:pt x="150" y="130"/>
                  <a:pt x="150" y="130"/>
                </a:cubicBezTo>
                <a:cubicBezTo>
                  <a:pt x="150" y="130"/>
                  <a:pt x="149" y="131"/>
                  <a:pt x="149" y="131"/>
                </a:cubicBezTo>
                <a:cubicBezTo>
                  <a:pt x="149" y="131"/>
                  <a:pt x="148" y="132"/>
                  <a:pt x="147" y="132"/>
                </a:cubicBezTo>
                <a:cubicBezTo>
                  <a:pt x="147" y="133"/>
                  <a:pt x="147" y="133"/>
                  <a:pt x="147" y="133"/>
                </a:cubicBezTo>
                <a:cubicBezTo>
                  <a:pt x="146" y="133"/>
                  <a:pt x="145" y="134"/>
                  <a:pt x="144" y="134"/>
                </a:cubicBezTo>
                <a:cubicBezTo>
                  <a:pt x="144" y="134"/>
                  <a:pt x="144" y="135"/>
                  <a:pt x="144" y="135"/>
                </a:cubicBezTo>
                <a:cubicBezTo>
                  <a:pt x="143" y="135"/>
                  <a:pt x="142" y="136"/>
                  <a:pt x="141" y="136"/>
                </a:cubicBezTo>
                <a:cubicBezTo>
                  <a:pt x="140" y="136"/>
                  <a:pt x="140" y="136"/>
                  <a:pt x="140" y="137"/>
                </a:cubicBezTo>
                <a:cubicBezTo>
                  <a:pt x="139" y="137"/>
                  <a:pt x="138" y="138"/>
                  <a:pt x="136" y="138"/>
                </a:cubicBezTo>
                <a:cubicBezTo>
                  <a:pt x="136" y="138"/>
                  <a:pt x="136" y="138"/>
                  <a:pt x="136" y="138"/>
                </a:cubicBezTo>
                <a:cubicBezTo>
                  <a:pt x="129" y="141"/>
                  <a:pt x="120" y="144"/>
                  <a:pt x="109" y="145"/>
                </a:cubicBezTo>
                <a:cubicBezTo>
                  <a:pt x="109" y="145"/>
                  <a:pt x="109" y="145"/>
                  <a:pt x="109" y="145"/>
                </a:cubicBezTo>
                <a:cubicBezTo>
                  <a:pt x="107" y="146"/>
                  <a:pt x="104" y="146"/>
                  <a:pt x="102" y="146"/>
                </a:cubicBezTo>
                <a:cubicBezTo>
                  <a:pt x="102" y="146"/>
                  <a:pt x="101" y="146"/>
                  <a:pt x="101" y="146"/>
                </a:cubicBezTo>
                <a:cubicBezTo>
                  <a:pt x="99" y="146"/>
                  <a:pt x="97" y="147"/>
                  <a:pt x="95" y="147"/>
                </a:cubicBezTo>
                <a:cubicBezTo>
                  <a:pt x="94" y="147"/>
                  <a:pt x="93" y="147"/>
                  <a:pt x="92" y="147"/>
                </a:cubicBezTo>
                <a:cubicBezTo>
                  <a:pt x="91" y="147"/>
                  <a:pt x="89" y="147"/>
                  <a:pt x="88" y="147"/>
                </a:cubicBezTo>
                <a:cubicBezTo>
                  <a:pt x="85" y="147"/>
                  <a:pt x="83" y="147"/>
                  <a:pt x="80" y="147"/>
                </a:cubicBezTo>
                <a:cubicBezTo>
                  <a:pt x="77" y="147"/>
                  <a:pt x="75" y="147"/>
                  <a:pt x="72" y="147"/>
                </a:cubicBezTo>
                <a:cubicBezTo>
                  <a:pt x="71" y="147"/>
                  <a:pt x="69" y="147"/>
                  <a:pt x="68" y="147"/>
                </a:cubicBezTo>
                <a:cubicBezTo>
                  <a:pt x="67" y="147"/>
                  <a:pt x="66" y="147"/>
                  <a:pt x="65" y="147"/>
                </a:cubicBezTo>
                <a:cubicBezTo>
                  <a:pt x="63" y="147"/>
                  <a:pt x="61" y="146"/>
                  <a:pt x="59" y="146"/>
                </a:cubicBezTo>
                <a:cubicBezTo>
                  <a:pt x="59" y="146"/>
                  <a:pt x="58" y="146"/>
                  <a:pt x="58" y="146"/>
                </a:cubicBezTo>
                <a:cubicBezTo>
                  <a:pt x="56" y="146"/>
                  <a:pt x="53" y="146"/>
                  <a:pt x="51" y="145"/>
                </a:cubicBezTo>
                <a:cubicBezTo>
                  <a:pt x="51" y="145"/>
                  <a:pt x="51" y="145"/>
                  <a:pt x="51" y="145"/>
                </a:cubicBezTo>
                <a:cubicBezTo>
                  <a:pt x="40" y="144"/>
                  <a:pt x="31" y="141"/>
                  <a:pt x="24" y="138"/>
                </a:cubicBezTo>
                <a:cubicBezTo>
                  <a:pt x="24" y="138"/>
                  <a:pt x="24" y="138"/>
                  <a:pt x="24" y="138"/>
                </a:cubicBezTo>
                <a:cubicBezTo>
                  <a:pt x="22" y="138"/>
                  <a:pt x="21" y="137"/>
                  <a:pt x="20" y="137"/>
                </a:cubicBezTo>
                <a:cubicBezTo>
                  <a:pt x="20" y="136"/>
                  <a:pt x="20" y="136"/>
                  <a:pt x="19" y="136"/>
                </a:cubicBezTo>
                <a:cubicBezTo>
                  <a:pt x="18" y="136"/>
                  <a:pt x="17" y="135"/>
                  <a:pt x="16" y="135"/>
                </a:cubicBezTo>
                <a:cubicBezTo>
                  <a:pt x="16" y="135"/>
                  <a:pt x="16" y="134"/>
                  <a:pt x="16" y="134"/>
                </a:cubicBezTo>
                <a:cubicBezTo>
                  <a:pt x="15" y="134"/>
                  <a:pt x="14" y="133"/>
                  <a:pt x="13" y="133"/>
                </a:cubicBezTo>
                <a:cubicBezTo>
                  <a:pt x="13" y="133"/>
                  <a:pt x="13" y="132"/>
                  <a:pt x="13" y="132"/>
                </a:cubicBezTo>
                <a:cubicBezTo>
                  <a:pt x="12" y="132"/>
                  <a:pt x="11" y="131"/>
                  <a:pt x="11" y="131"/>
                </a:cubicBezTo>
                <a:cubicBezTo>
                  <a:pt x="11" y="131"/>
                  <a:pt x="10" y="130"/>
                  <a:pt x="10" y="130"/>
                </a:cubicBezTo>
                <a:cubicBezTo>
                  <a:pt x="10" y="130"/>
                  <a:pt x="9" y="129"/>
                  <a:pt x="9" y="129"/>
                </a:cubicBezTo>
                <a:cubicBezTo>
                  <a:pt x="9" y="129"/>
                  <a:pt x="8" y="128"/>
                  <a:pt x="8" y="128"/>
                </a:cubicBezTo>
                <a:cubicBezTo>
                  <a:pt x="8" y="128"/>
                  <a:pt x="8" y="127"/>
                  <a:pt x="7" y="127"/>
                </a:cubicBezTo>
                <a:cubicBezTo>
                  <a:pt x="7" y="127"/>
                  <a:pt x="7" y="126"/>
                  <a:pt x="7" y="126"/>
                </a:cubicBezTo>
                <a:cubicBezTo>
                  <a:pt x="7" y="126"/>
                  <a:pt x="7" y="125"/>
                  <a:pt x="7" y="125"/>
                </a:cubicBezTo>
                <a:cubicBezTo>
                  <a:pt x="7" y="124"/>
                  <a:pt x="6" y="124"/>
                  <a:pt x="6" y="123"/>
                </a:cubicBezTo>
                <a:cubicBezTo>
                  <a:pt x="6" y="123"/>
                  <a:pt x="6" y="122"/>
                  <a:pt x="7" y="122"/>
                </a:cubicBezTo>
                <a:cubicBezTo>
                  <a:pt x="7" y="122"/>
                  <a:pt x="7" y="121"/>
                  <a:pt x="6" y="121"/>
                </a:cubicBezTo>
                <a:cubicBezTo>
                  <a:pt x="6" y="97"/>
                  <a:pt x="6" y="97"/>
                  <a:pt x="6" y="97"/>
                </a:cubicBezTo>
                <a:cubicBezTo>
                  <a:pt x="6" y="97"/>
                  <a:pt x="7" y="97"/>
                  <a:pt x="7" y="97"/>
                </a:cubicBezTo>
                <a:cubicBezTo>
                  <a:pt x="7" y="98"/>
                  <a:pt x="8" y="98"/>
                  <a:pt x="9" y="99"/>
                </a:cubicBezTo>
                <a:cubicBezTo>
                  <a:pt x="21" y="108"/>
                  <a:pt x="45" y="115"/>
                  <a:pt x="80" y="115"/>
                </a:cubicBezTo>
                <a:cubicBezTo>
                  <a:pt x="115" y="115"/>
                  <a:pt x="139" y="108"/>
                  <a:pt x="151" y="99"/>
                </a:cubicBezTo>
                <a:cubicBezTo>
                  <a:pt x="152" y="98"/>
                  <a:pt x="153" y="98"/>
                  <a:pt x="154" y="97"/>
                </a:cubicBezTo>
                <a:cubicBezTo>
                  <a:pt x="154" y="121"/>
                  <a:pt x="154" y="121"/>
                  <a:pt x="154" y="121"/>
                </a:cubicBezTo>
                <a:cubicBezTo>
                  <a:pt x="153" y="121"/>
                  <a:pt x="153" y="122"/>
                  <a:pt x="154" y="122"/>
                </a:cubicBezTo>
                <a:cubicBezTo>
                  <a:pt x="154" y="122"/>
                  <a:pt x="154" y="123"/>
                  <a:pt x="154" y="123"/>
                </a:cubicBezTo>
                <a:cubicBezTo>
                  <a:pt x="154" y="124"/>
                  <a:pt x="153" y="124"/>
                  <a:pt x="153" y="125"/>
                </a:cubicBezTo>
                <a:cubicBezTo>
                  <a:pt x="153" y="125"/>
                  <a:pt x="153" y="126"/>
                  <a:pt x="153" y="126"/>
                </a:cubicBezTo>
                <a:close/>
                <a:moveTo>
                  <a:pt x="8" y="60"/>
                </a:moveTo>
                <a:cubicBezTo>
                  <a:pt x="9" y="61"/>
                  <a:pt x="10" y="62"/>
                  <a:pt x="11" y="62"/>
                </a:cubicBezTo>
                <a:cubicBezTo>
                  <a:pt x="12" y="63"/>
                  <a:pt x="12" y="63"/>
                  <a:pt x="12" y="63"/>
                </a:cubicBezTo>
                <a:cubicBezTo>
                  <a:pt x="13" y="63"/>
                  <a:pt x="14" y="64"/>
                  <a:pt x="15" y="65"/>
                </a:cubicBezTo>
                <a:cubicBezTo>
                  <a:pt x="16" y="65"/>
                  <a:pt x="16" y="65"/>
                  <a:pt x="16" y="65"/>
                </a:cubicBezTo>
                <a:cubicBezTo>
                  <a:pt x="18" y="66"/>
                  <a:pt x="19" y="66"/>
                  <a:pt x="20" y="67"/>
                </a:cubicBezTo>
                <a:cubicBezTo>
                  <a:pt x="20" y="67"/>
                  <a:pt x="20" y="67"/>
                  <a:pt x="21" y="67"/>
                </a:cubicBezTo>
                <a:cubicBezTo>
                  <a:pt x="22" y="68"/>
                  <a:pt x="24" y="68"/>
                  <a:pt x="25" y="69"/>
                </a:cubicBezTo>
                <a:cubicBezTo>
                  <a:pt x="26" y="69"/>
                  <a:pt x="26" y="69"/>
                  <a:pt x="27" y="69"/>
                </a:cubicBezTo>
                <a:cubicBezTo>
                  <a:pt x="28" y="70"/>
                  <a:pt x="29" y="70"/>
                  <a:pt x="31" y="71"/>
                </a:cubicBezTo>
                <a:cubicBezTo>
                  <a:pt x="31" y="71"/>
                  <a:pt x="32" y="71"/>
                  <a:pt x="32" y="71"/>
                </a:cubicBezTo>
                <a:cubicBezTo>
                  <a:pt x="34" y="72"/>
                  <a:pt x="36" y="72"/>
                  <a:pt x="38" y="73"/>
                </a:cubicBezTo>
                <a:cubicBezTo>
                  <a:pt x="39" y="73"/>
                  <a:pt x="39" y="73"/>
                  <a:pt x="39" y="73"/>
                </a:cubicBezTo>
                <a:cubicBezTo>
                  <a:pt x="41" y="73"/>
                  <a:pt x="43" y="74"/>
                  <a:pt x="45" y="74"/>
                </a:cubicBezTo>
                <a:cubicBezTo>
                  <a:pt x="45" y="74"/>
                  <a:pt x="46" y="74"/>
                  <a:pt x="47" y="74"/>
                </a:cubicBezTo>
                <a:cubicBezTo>
                  <a:pt x="48" y="75"/>
                  <a:pt x="50" y="75"/>
                  <a:pt x="52" y="75"/>
                </a:cubicBezTo>
                <a:cubicBezTo>
                  <a:pt x="53" y="75"/>
                  <a:pt x="53" y="75"/>
                  <a:pt x="54" y="75"/>
                </a:cubicBezTo>
                <a:cubicBezTo>
                  <a:pt x="56" y="76"/>
                  <a:pt x="59" y="76"/>
                  <a:pt x="61" y="76"/>
                </a:cubicBezTo>
                <a:cubicBezTo>
                  <a:pt x="62" y="76"/>
                  <a:pt x="62" y="76"/>
                  <a:pt x="63" y="76"/>
                </a:cubicBezTo>
                <a:cubicBezTo>
                  <a:pt x="65" y="76"/>
                  <a:pt x="67" y="76"/>
                  <a:pt x="69" y="77"/>
                </a:cubicBezTo>
                <a:cubicBezTo>
                  <a:pt x="70" y="77"/>
                  <a:pt x="71" y="77"/>
                  <a:pt x="72" y="77"/>
                </a:cubicBezTo>
                <a:cubicBezTo>
                  <a:pt x="74" y="77"/>
                  <a:pt x="77" y="77"/>
                  <a:pt x="80" y="77"/>
                </a:cubicBezTo>
                <a:cubicBezTo>
                  <a:pt x="83" y="77"/>
                  <a:pt x="86" y="77"/>
                  <a:pt x="88" y="77"/>
                </a:cubicBezTo>
                <a:cubicBezTo>
                  <a:pt x="89" y="77"/>
                  <a:pt x="90" y="77"/>
                  <a:pt x="91" y="77"/>
                </a:cubicBezTo>
                <a:cubicBezTo>
                  <a:pt x="93" y="76"/>
                  <a:pt x="95" y="76"/>
                  <a:pt x="97" y="76"/>
                </a:cubicBezTo>
                <a:cubicBezTo>
                  <a:pt x="98" y="76"/>
                  <a:pt x="98" y="76"/>
                  <a:pt x="99" y="76"/>
                </a:cubicBezTo>
                <a:cubicBezTo>
                  <a:pt x="101" y="76"/>
                  <a:pt x="104" y="76"/>
                  <a:pt x="106" y="75"/>
                </a:cubicBezTo>
                <a:cubicBezTo>
                  <a:pt x="107" y="75"/>
                  <a:pt x="107" y="75"/>
                  <a:pt x="108" y="75"/>
                </a:cubicBezTo>
                <a:cubicBezTo>
                  <a:pt x="110" y="75"/>
                  <a:pt x="112" y="75"/>
                  <a:pt x="113" y="74"/>
                </a:cubicBezTo>
                <a:cubicBezTo>
                  <a:pt x="114" y="74"/>
                  <a:pt x="115" y="74"/>
                  <a:pt x="115" y="74"/>
                </a:cubicBezTo>
                <a:cubicBezTo>
                  <a:pt x="117" y="74"/>
                  <a:pt x="119" y="73"/>
                  <a:pt x="121" y="73"/>
                </a:cubicBezTo>
                <a:cubicBezTo>
                  <a:pt x="121" y="73"/>
                  <a:pt x="121" y="73"/>
                  <a:pt x="122" y="73"/>
                </a:cubicBezTo>
                <a:cubicBezTo>
                  <a:pt x="124" y="72"/>
                  <a:pt x="126" y="72"/>
                  <a:pt x="128" y="71"/>
                </a:cubicBezTo>
                <a:cubicBezTo>
                  <a:pt x="128" y="71"/>
                  <a:pt x="129" y="71"/>
                  <a:pt x="129" y="71"/>
                </a:cubicBezTo>
                <a:cubicBezTo>
                  <a:pt x="131" y="70"/>
                  <a:pt x="132" y="70"/>
                  <a:pt x="133" y="69"/>
                </a:cubicBezTo>
                <a:cubicBezTo>
                  <a:pt x="134" y="69"/>
                  <a:pt x="134" y="69"/>
                  <a:pt x="135" y="69"/>
                </a:cubicBezTo>
                <a:cubicBezTo>
                  <a:pt x="136" y="68"/>
                  <a:pt x="138" y="68"/>
                  <a:pt x="139" y="67"/>
                </a:cubicBezTo>
                <a:cubicBezTo>
                  <a:pt x="140" y="67"/>
                  <a:pt x="140" y="67"/>
                  <a:pt x="140" y="67"/>
                </a:cubicBezTo>
                <a:cubicBezTo>
                  <a:pt x="141" y="66"/>
                  <a:pt x="142" y="66"/>
                  <a:pt x="144" y="65"/>
                </a:cubicBezTo>
                <a:cubicBezTo>
                  <a:pt x="144" y="65"/>
                  <a:pt x="144" y="65"/>
                  <a:pt x="145" y="65"/>
                </a:cubicBezTo>
                <a:cubicBezTo>
                  <a:pt x="146" y="64"/>
                  <a:pt x="147" y="63"/>
                  <a:pt x="148" y="63"/>
                </a:cubicBezTo>
                <a:cubicBezTo>
                  <a:pt x="148" y="63"/>
                  <a:pt x="148" y="63"/>
                  <a:pt x="149" y="62"/>
                </a:cubicBezTo>
                <a:cubicBezTo>
                  <a:pt x="150" y="62"/>
                  <a:pt x="151" y="61"/>
                  <a:pt x="152" y="60"/>
                </a:cubicBezTo>
                <a:cubicBezTo>
                  <a:pt x="152" y="60"/>
                  <a:pt x="152" y="60"/>
                  <a:pt x="152" y="60"/>
                </a:cubicBezTo>
                <a:cubicBezTo>
                  <a:pt x="153" y="59"/>
                  <a:pt x="153" y="59"/>
                  <a:pt x="154" y="59"/>
                </a:cubicBezTo>
                <a:cubicBezTo>
                  <a:pt x="154" y="82"/>
                  <a:pt x="154" y="82"/>
                  <a:pt x="154" y="82"/>
                </a:cubicBezTo>
                <a:cubicBezTo>
                  <a:pt x="153" y="83"/>
                  <a:pt x="153" y="83"/>
                  <a:pt x="154" y="84"/>
                </a:cubicBezTo>
                <a:cubicBezTo>
                  <a:pt x="154" y="84"/>
                  <a:pt x="154" y="84"/>
                  <a:pt x="154" y="85"/>
                </a:cubicBezTo>
                <a:cubicBezTo>
                  <a:pt x="154" y="85"/>
                  <a:pt x="153" y="86"/>
                  <a:pt x="153" y="86"/>
                </a:cubicBezTo>
                <a:cubicBezTo>
                  <a:pt x="153" y="87"/>
                  <a:pt x="153" y="87"/>
                  <a:pt x="153" y="88"/>
                </a:cubicBezTo>
                <a:cubicBezTo>
                  <a:pt x="153" y="88"/>
                  <a:pt x="153" y="88"/>
                  <a:pt x="153" y="88"/>
                </a:cubicBezTo>
                <a:cubicBezTo>
                  <a:pt x="152" y="89"/>
                  <a:pt x="152" y="89"/>
                  <a:pt x="152" y="90"/>
                </a:cubicBezTo>
                <a:cubicBezTo>
                  <a:pt x="152" y="90"/>
                  <a:pt x="151" y="90"/>
                  <a:pt x="151" y="91"/>
                </a:cubicBezTo>
                <a:cubicBezTo>
                  <a:pt x="151" y="91"/>
                  <a:pt x="150" y="91"/>
                  <a:pt x="150" y="92"/>
                </a:cubicBezTo>
                <a:cubicBezTo>
                  <a:pt x="150" y="92"/>
                  <a:pt x="149" y="92"/>
                  <a:pt x="149" y="93"/>
                </a:cubicBezTo>
                <a:cubicBezTo>
                  <a:pt x="149" y="93"/>
                  <a:pt x="148" y="93"/>
                  <a:pt x="147" y="94"/>
                </a:cubicBezTo>
                <a:cubicBezTo>
                  <a:pt x="147" y="94"/>
                  <a:pt x="147" y="94"/>
                  <a:pt x="147" y="94"/>
                </a:cubicBezTo>
                <a:cubicBezTo>
                  <a:pt x="146" y="95"/>
                  <a:pt x="145" y="95"/>
                  <a:pt x="144" y="96"/>
                </a:cubicBezTo>
                <a:cubicBezTo>
                  <a:pt x="144" y="96"/>
                  <a:pt x="144" y="96"/>
                  <a:pt x="144" y="96"/>
                </a:cubicBezTo>
                <a:cubicBezTo>
                  <a:pt x="143" y="97"/>
                  <a:pt x="142" y="97"/>
                  <a:pt x="141" y="98"/>
                </a:cubicBezTo>
                <a:cubicBezTo>
                  <a:pt x="140" y="98"/>
                  <a:pt x="140" y="98"/>
                  <a:pt x="140" y="98"/>
                </a:cubicBezTo>
                <a:cubicBezTo>
                  <a:pt x="139" y="99"/>
                  <a:pt x="138" y="99"/>
                  <a:pt x="136" y="100"/>
                </a:cubicBezTo>
                <a:cubicBezTo>
                  <a:pt x="136" y="100"/>
                  <a:pt x="136" y="100"/>
                  <a:pt x="136" y="100"/>
                </a:cubicBezTo>
                <a:cubicBezTo>
                  <a:pt x="129" y="103"/>
                  <a:pt x="120" y="105"/>
                  <a:pt x="109" y="107"/>
                </a:cubicBezTo>
                <a:cubicBezTo>
                  <a:pt x="109" y="107"/>
                  <a:pt x="109" y="107"/>
                  <a:pt x="109" y="107"/>
                </a:cubicBezTo>
                <a:cubicBezTo>
                  <a:pt x="107" y="107"/>
                  <a:pt x="104" y="107"/>
                  <a:pt x="102" y="108"/>
                </a:cubicBezTo>
                <a:cubicBezTo>
                  <a:pt x="102" y="108"/>
                  <a:pt x="101" y="108"/>
                  <a:pt x="101" y="108"/>
                </a:cubicBezTo>
                <a:cubicBezTo>
                  <a:pt x="99" y="108"/>
                  <a:pt x="97" y="108"/>
                  <a:pt x="95" y="108"/>
                </a:cubicBezTo>
                <a:cubicBezTo>
                  <a:pt x="94" y="108"/>
                  <a:pt x="93" y="108"/>
                  <a:pt x="92" y="108"/>
                </a:cubicBezTo>
                <a:cubicBezTo>
                  <a:pt x="91" y="109"/>
                  <a:pt x="89" y="109"/>
                  <a:pt x="88" y="109"/>
                </a:cubicBezTo>
                <a:cubicBezTo>
                  <a:pt x="85" y="109"/>
                  <a:pt x="83" y="109"/>
                  <a:pt x="80" y="109"/>
                </a:cubicBezTo>
                <a:cubicBezTo>
                  <a:pt x="77" y="109"/>
                  <a:pt x="75" y="109"/>
                  <a:pt x="72" y="109"/>
                </a:cubicBezTo>
                <a:cubicBezTo>
                  <a:pt x="71" y="109"/>
                  <a:pt x="69" y="109"/>
                  <a:pt x="68" y="108"/>
                </a:cubicBezTo>
                <a:cubicBezTo>
                  <a:pt x="67" y="108"/>
                  <a:pt x="66" y="108"/>
                  <a:pt x="65" y="108"/>
                </a:cubicBezTo>
                <a:cubicBezTo>
                  <a:pt x="63" y="108"/>
                  <a:pt x="61" y="108"/>
                  <a:pt x="59" y="108"/>
                </a:cubicBezTo>
                <a:cubicBezTo>
                  <a:pt x="59" y="108"/>
                  <a:pt x="58" y="108"/>
                  <a:pt x="58" y="108"/>
                </a:cubicBezTo>
                <a:cubicBezTo>
                  <a:pt x="56" y="107"/>
                  <a:pt x="53" y="107"/>
                  <a:pt x="51" y="107"/>
                </a:cubicBezTo>
                <a:cubicBezTo>
                  <a:pt x="51" y="107"/>
                  <a:pt x="51" y="107"/>
                  <a:pt x="51" y="107"/>
                </a:cubicBezTo>
                <a:cubicBezTo>
                  <a:pt x="40" y="105"/>
                  <a:pt x="31" y="103"/>
                  <a:pt x="24" y="100"/>
                </a:cubicBezTo>
                <a:cubicBezTo>
                  <a:pt x="24" y="100"/>
                  <a:pt x="24" y="100"/>
                  <a:pt x="24" y="100"/>
                </a:cubicBezTo>
                <a:cubicBezTo>
                  <a:pt x="22" y="99"/>
                  <a:pt x="21" y="99"/>
                  <a:pt x="20" y="98"/>
                </a:cubicBezTo>
                <a:cubicBezTo>
                  <a:pt x="20" y="98"/>
                  <a:pt x="20" y="98"/>
                  <a:pt x="19" y="98"/>
                </a:cubicBezTo>
                <a:cubicBezTo>
                  <a:pt x="18" y="97"/>
                  <a:pt x="17" y="97"/>
                  <a:pt x="16" y="96"/>
                </a:cubicBezTo>
                <a:cubicBezTo>
                  <a:pt x="16" y="96"/>
                  <a:pt x="16" y="96"/>
                  <a:pt x="16" y="96"/>
                </a:cubicBezTo>
                <a:cubicBezTo>
                  <a:pt x="15" y="95"/>
                  <a:pt x="14" y="95"/>
                  <a:pt x="13" y="94"/>
                </a:cubicBezTo>
                <a:cubicBezTo>
                  <a:pt x="13" y="94"/>
                  <a:pt x="13" y="94"/>
                  <a:pt x="13" y="94"/>
                </a:cubicBezTo>
                <a:cubicBezTo>
                  <a:pt x="12" y="93"/>
                  <a:pt x="11" y="93"/>
                  <a:pt x="11" y="93"/>
                </a:cubicBezTo>
                <a:cubicBezTo>
                  <a:pt x="11" y="92"/>
                  <a:pt x="10" y="92"/>
                  <a:pt x="10" y="92"/>
                </a:cubicBezTo>
                <a:cubicBezTo>
                  <a:pt x="10" y="91"/>
                  <a:pt x="9" y="91"/>
                  <a:pt x="9" y="91"/>
                </a:cubicBezTo>
                <a:cubicBezTo>
                  <a:pt x="9" y="90"/>
                  <a:pt x="8" y="90"/>
                  <a:pt x="8" y="90"/>
                </a:cubicBezTo>
                <a:cubicBezTo>
                  <a:pt x="8" y="89"/>
                  <a:pt x="8" y="89"/>
                  <a:pt x="7" y="88"/>
                </a:cubicBezTo>
                <a:cubicBezTo>
                  <a:pt x="7" y="88"/>
                  <a:pt x="7" y="88"/>
                  <a:pt x="7" y="88"/>
                </a:cubicBezTo>
                <a:cubicBezTo>
                  <a:pt x="7" y="87"/>
                  <a:pt x="7" y="87"/>
                  <a:pt x="7" y="86"/>
                </a:cubicBezTo>
                <a:cubicBezTo>
                  <a:pt x="7" y="86"/>
                  <a:pt x="6" y="85"/>
                  <a:pt x="6" y="85"/>
                </a:cubicBezTo>
                <a:cubicBezTo>
                  <a:pt x="6" y="84"/>
                  <a:pt x="6" y="84"/>
                  <a:pt x="7" y="84"/>
                </a:cubicBezTo>
                <a:cubicBezTo>
                  <a:pt x="7" y="83"/>
                  <a:pt x="7" y="83"/>
                  <a:pt x="6" y="82"/>
                </a:cubicBezTo>
                <a:cubicBezTo>
                  <a:pt x="6" y="59"/>
                  <a:pt x="6" y="59"/>
                  <a:pt x="6" y="59"/>
                </a:cubicBezTo>
                <a:cubicBezTo>
                  <a:pt x="7" y="59"/>
                  <a:pt x="7" y="59"/>
                  <a:pt x="8" y="60"/>
                </a:cubicBezTo>
                <a:cubicBezTo>
                  <a:pt x="8" y="60"/>
                  <a:pt x="8" y="60"/>
                  <a:pt x="8" y="60"/>
                </a:cubicBezTo>
                <a:close/>
                <a:moveTo>
                  <a:pt x="160" y="125"/>
                </a:moveTo>
                <a:cubicBezTo>
                  <a:pt x="160" y="93"/>
                  <a:pt x="160" y="93"/>
                  <a:pt x="160" y="93"/>
                </a:cubicBezTo>
                <a:cubicBezTo>
                  <a:pt x="160" y="93"/>
                  <a:pt x="160" y="93"/>
                  <a:pt x="160" y="93"/>
                </a:cubicBezTo>
                <a:cubicBezTo>
                  <a:pt x="162" y="93"/>
                  <a:pt x="163" y="92"/>
                  <a:pt x="164" y="92"/>
                </a:cubicBezTo>
                <a:cubicBezTo>
                  <a:pt x="164" y="92"/>
                  <a:pt x="164" y="92"/>
                  <a:pt x="164" y="92"/>
                </a:cubicBezTo>
                <a:cubicBezTo>
                  <a:pt x="174" y="89"/>
                  <a:pt x="181" y="85"/>
                  <a:pt x="186" y="81"/>
                </a:cubicBezTo>
                <a:cubicBezTo>
                  <a:pt x="186" y="107"/>
                  <a:pt x="186" y="107"/>
                  <a:pt x="186" y="107"/>
                </a:cubicBezTo>
                <a:cubicBezTo>
                  <a:pt x="186" y="108"/>
                  <a:pt x="186" y="108"/>
                  <a:pt x="185" y="108"/>
                </a:cubicBezTo>
                <a:cubicBezTo>
                  <a:pt x="185" y="109"/>
                  <a:pt x="185" y="109"/>
                  <a:pt x="185" y="109"/>
                </a:cubicBezTo>
                <a:cubicBezTo>
                  <a:pt x="185" y="109"/>
                  <a:pt x="185" y="109"/>
                  <a:pt x="185" y="110"/>
                </a:cubicBezTo>
                <a:cubicBezTo>
                  <a:pt x="185" y="110"/>
                  <a:pt x="185" y="110"/>
                  <a:pt x="185" y="111"/>
                </a:cubicBezTo>
                <a:cubicBezTo>
                  <a:pt x="185" y="111"/>
                  <a:pt x="185" y="111"/>
                  <a:pt x="185" y="111"/>
                </a:cubicBezTo>
                <a:cubicBezTo>
                  <a:pt x="182" y="116"/>
                  <a:pt x="174" y="121"/>
                  <a:pt x="161" y="125"/>
                </a:cubicBezTo>
                <a:cubicBezTo>
                  <a:pt x="161" y="125"/>
                  <a:pt x="160" y="125"/>
                  <a:pt x="160" y="125"/>
                </a:cubicBezTo>
                <a:close/>
                <a:moveTo>
                  <a:pt x="186" y="43"/>
                </a:moveTo>
                <a:cubicBezTo>
                  <a:pt x="186" y="69"/>
                  <a:pt x="186" y="69"/>
                  <a:pt x="186" y="69"/>
                </a:cubicBezTo>
                <a:cubicBezTo>
                  <a:pt x="186" y="69"/>
                  <a:pt x="186" y="70"/>
                  <a:pt x="185" y="70"/>
                </a:cubicBezTo>
                <a:cubicBezTo>
                  <a:pt x="185" y="70"/>
                  <a:pt x="185" y="71"/>
                  <a:pt x="185" y="71"/>
                </a:cubicBezTo>
                <a:cubicBezTo>
                  <a:pt x="185" y="71"/>
                  <a:pt x="185" y="71"/>
                  <a:pt x="185" y="71"/>
                </a:cubicBezTo>
                <a:cubicBezTo>
                  <a:pt x="185" y="71"/>
                  <a:pt x="185" y="72"/>
                  <a:pt x="185" y="72"/>
                </a:cubicBezTo>
                <a:cubicBezTo>
                  <a:pt x="185" y="72"/>
                  <a:pt x="185" y="72"/>
                  <a:pt x="185" y="72"/>
                </a:cubicBezTo>
                <a:cubicBezTo>
                  <a:pt x="182" y="77"/>
                  <a:pt x="174" y="82"/>
                  <a:pt x="161" y="86"/>
                </a:cubicBezTo>
                <a:cubicBezTo>
                  <a:pt x="161" y="86"/>
                  <a:pt x="160" y="87"/>
                  <a:pt x="160" y="87"/>
                </a:cubicBezTo>
                <a:cubicBezTo>
                  <a:pt x="160" y="55"/>
                  <a:pt x="160" y="55"/>
                  <a:pt x="160" y="55"/>
                </a:cubicBezTo>
                <a:cubicBezTo>
                  <a:pt x="160" y="55"/>
                  <a:pt x="161" y="55"/>
                  <a:pt x="161" y="55"/>
                </a:cubicBezTo>
                <a:cubicBezTo>
                  <a:pt x="162" y="55"/>
                  <a:pt x="162" y="54"/>
                  <a:pt x="163" y="54"/>
                </a:cubicBezTo>
                <a:cubicBezTo>
                  <a:pt x="164" y="54"/>
                  <a:pt x="164" y="54"/>
                  <a:pt x="165" y="54"/>
                </a:cubicBezTo>
                <a:cubicBezTo>
                  <a:pt x="165" y="53"/>
                  <a:pt x="166" y="53"/>
                  <a:pt x="167" y="53"/>
                </a:cubicBezTo>
                <a:cubicBezTo>
                  <a:pt x="167" y="53"/>
                  <a:pt x="168" y="52"/>
                  <a:pt x="168" y="52"/>
                </a:cubicBezTo>
                <a:cubicBezTo>
                  <a:pt x="169" y="52"/>
                  <a:pt x="170" y="52"/>
                  <a:pt x="171" y="51"/>
                </a:cubicBezTo>
                <a:cubicBezTo>
                  <a:pt x="171" y="51"/>
                  <a:pt x="172" y="51"/>
                  <a:pt x="172" y="51"/>
                </a:cubicBezTo>
                <a:cubicBezTo>
                  <a:pt x="173" y="51"/>
                  <a:pt x="174" y="50"/>
                  <a:pt x="174" y="50"/>
                </a:cubicBezTo>
                <a:cubicBezTo>
                  <a:pt x="175" y="50"/>
                  <a:pt x="175" y="50"/>
                  <a:pt x="175" y="49"/>
                </a:cubicBezTo>
                <a:cubicBezTo>
                  <a:pt x="176" y="49"/>
                  <a:pt x="177" y="48"/>
                  <a:pt x="178" y="48"/>
                </a:cubicBezTo>
                <a:cubicBezTo>
                  <a:pt x="178" y="48"/>
                  <a:pt x="178" y="48"/>
                  <a:pt x="178" y="48"/>
                </a:cubicBezTo>
                <a:cubicBezTo>
                  <a:pt x="179" y="47"/>
                  <a:pt x="180" y="47"/>
                  <a:pt x="181" y="46"/>
                </a:cubicBezTo>
                <a:cubicBezTo>
                  <a:pt x="181" y="46"/>
                  <a:pt x="181" y="46"/>
                  <a:pt x="182" y="46"/>
                </a:cubicBezTo>
                <a:cubicBezTo>
                  <a:pt x="182" y="45"/>
                  <a:pt x="183" y="45"/>
                  <a:pt x="183" y="45"/>
                </a:cubicBezTo>
                <a:cubicBezTo>
                  <a:pt x="184" y="44"/>
                  <a:pt x="184" y="44"/>
                  <a:pt x="184" y="44"/>
                </a:cubicBezTo>
                <a:cubicBezTo>
                  <a:pt x="184" y="44"/>
                  <a:pt x="185" y="43"/>
                  <a:pt x="185" y="43"/>
                </a:cubicBezTo>
                <a:cubicBezTo>
                  <a:pt x="185" y="43"/>
                  <a:pt x="186" y="43"/>
                  <a:pt x="186" y="43"/>
                </a:cubicBezTo>
                <a:close/>
                <a:moveTo>
                  <a:pt x="112" y="6"/>
                </a:moveTo>
                <a:cubicBezTo>
                  <a:pt x="155" y="6"/>
                  <a:pt x="186" y="19"/>
                  <a:pt x="186" y="30"/>
                </a:cubicBezTo>
                <a:cubicBezTo>
                  <a:pt x="186" y="31"/>
                  <a:pt x="186" y="31"/>
                  <a:pt x="185" y="32"/>
                </a:cubicBezTo>
                <a:cubicBezTo>
                  <a:pt x="185" y="32"/>
                  <a:pt x="185" y="32"/>
                  <a:pt x="185" y="32"/>
                </a:cubicBezTo>
                <a:cubicBezTo>
                  <a:pt x="185" y="32"/>
                  <a:pt x="185" y="33"/>
                  <a:pt x="185" y="33"/>
                </a:cubicBezTo>
                <a:cubicBezTo>
                  <a:pt x="185" y="33"/>
                  <a:pt x="185" y="33"/>
                  <a:pt x="185" y="33"/>
                </a:cubicBezTo>
                <a:cubicBezTo>
                  <a:pt x="185" y="34"/>
                  <a:pt x="185" y="34"/>
                  <a:pt x="185" y="34"/>
                </a:cubicBezTo>
                <a:cubicBezTo>
                  <a:pt x="184" y="34"/>
                  <a:pt x="184" y="35"/>
                  <a:pt x="184" y="35"/>
                </a:cubicBezTo>
                <a:cubicBezTo>
                  <a:pt x="184" y="35"/>
                  <a:pt x="184" y="35"/>
                  <a:pt x="184" y="35"/>
                </a:cubicBezTo>
                <a:cubicBezTo>
                  <a:pt x="184" y="36"/>
                  <a:pt x="183" y="36"/>
                  <a:pt x="183" y="36"/>
                </a:cubicBezTo>
                <a:cubicBezTo>
                  <a:pt x="183" y="36"/>
                  <a:pt x="183" y="37"/>
                  <a:pt x="183" y="37"/>
                </a:cubicBezTo>
                <a:cubicBezTo>
                  <a:pt x="182" y="37"/>
                  <a:pt x="182" y="37"/>
                  <a:pt x="182" y="37"/>
                </a:cubicBezTo>
                <a:cubicBezTo>
                  <a:pt x="182" y="38"/>
                  <a:pt x="182" y="38"/>
                  <a:pt x="181" y="38"/>
                </a:cubicBezTo>
                <a:cubicBezTo>
                  <a:pt x="181" y="38"/>
                  <a:pt x="181" y="38"/>
                  <a:pt x="181" y="39"/>
                </a:cubicBezTo>
                <a:cubicBezTo>
                  <a:pt x="180" y="39"/>
                  <a:pt x="180" y="39"/>
                  <a:pt x="180" y="39"/>
                </a:cubicBezTo>
                <a:cubicBezTo>
                  <a:pt x="180" y="39"/>
                  <a:pt x="179" y="40"/>
                  <a:pt x="179" y="40"/>
                </a:cubicBezTo>
                <a:cubicBezTo>
                  <a:pt x="179" y="40"/>
                  <a:pt x="178" y="40"/>
                  <a:pt x="178" y="40"/>
                </a:cubicBezTo>
                <a:cubicBezTo>
                  <a:pt x="178" y="41"/>
                  <a:pt x="178" y="41"/>
                  <a:pt x="177" y="41"/>
                </a:cubicBezTo>
                <a:cubicBezTo>
                  <a:pt x="177" y="41"/>
                  <a:pt x="177" y="41"/>
                  <a:pt x="176" y="42"/>
                </a:cubicBezTo>
                <a:cubicBezTo>
                  <a:pt x="176" y="42"/>
                  <a:pt x="176" y="42"/>
                  <a:pt x="175" y="42"/>
                </a:cubicBezTo>
                <a:cubicBezTo>
                  <a:pt x="175" y="42"/>
                  <a:pt x="175" y="43"/>
                  <a:pt x="174" y="43"/>
                </a:cubicBezTo>
                <a:cubicBezTo>
                  <a:pt x="174" y="43"/>
                  <a:pt x="174" y="43"/>
                  <a:pt x="173" y="43"/>
                </a:cubicBezTo>
                <a:cubicBezTo>
                  <a:pt x="173" y="44"/>
                  <a:pt x="172" y="44"/>
                  <a:pt x="172" y="44"/>
                </a:cubicBezTo>
                <a:cubicBezTo>
                  <a:pt x="171" y="44"/>
                  <a:pt x="171" y="44"/>
                  <a:pt x="171" y="44"/>
                </a:cubicBezTo>
                <a:cubicBezTo>
                  <a:pt x="170" y="45"/>
                  <a:pt x="169" y="45"/>
                  <a:pt x="169" y="45"/>
                </a:cubicBezTo>
                <a:cubicBezTo>
                  <a:pt x="169" y="45"/>
                  <a:pt x="168" y="45"/>
                  <a:pt x="168" y="45"/>
                </a:cubicBezTo>
                <a:cubicBezTo>
                  <a:pt x="167" y="46"/>
                  <a:pt x="167" y="46"/>
                  <a:pt x="166" y="46"/>
                </a:cubicBezTo>
                <a:cubicBezTo>
                  <a:pt x="165" y="47"/>
                  <a:pt x="165" y="47"/>
                  <a:pt x="165" y="47"/>
                </a:cubicBezTo>
                <a:cubicBezTo>
                  <a:pt x="164" y="47"/>
                  <a:pt x="163" y="47"/>
                  <a:pt x="163" y="47"/>
                </a:cubicBezTo>
                <a:cubicBezTo>
                  <a:pt x="162" y="48"/>
                  <a:pt x="162" y="48"/>
                  <a:pt x="162" y="48"/>
                </a:cubicBezTo>
                <a:cubicBezTo>
                  <a:pt x="161" y="48"/>
                  <a:pt x="161" y="48"/>
                  <a:pt x="160" y="48"/>
                </a:cubicBezTo>
                <a:cubicBezTo>
                  <a:pt x="160" y="45"/>
                  <a:pt x="160" y="45"/>
                  <a:pt x="160" y="45"/>
                </a:cubicBezTo>
                <a:cubicBezTo>
                  <a:pt x="160" y="44"/>
                  <a:pt x="160" y="44"/>
                  <a:pt x="160" y="44"/>
                </a:cubicBezTo>
                <a:cubicBezTo>
                  <a:pt x="160" y="44"/>
                  <a:pt x="160" y="44"/>
                  <a:pt x="160" y="43"/>
                </a:cubicBezTo>
                <a:cubicBezTo>
                  <a:pt x="160" y="43"/>
                  <a:pt x="160" y="43"/>
                  <a:pt x="160" y="43"/>
                </a:cubicBezTo>
                <a:cubicBezTo>
                  <a:pt x="159" y="40"/>
                  <a:pt x="156" y="36"/>
                  <a:pt x="152" y="33"/>
                </a:cubicBezTo>
                <a:cubicBezTo>
                  <a:pt x="152" y="33"/>
                  <a:pt x="152" y="33"/>
                  <a:pt x="152" y="33"/>
                </a:cubicBezTo>
                <a:cubicBezTo>
                  <a:pt x="151" y="32"/>
                  <a:pt x="151" y="32"/>
                  <a:pt x="150" y="31"/>
                </a:cubicBezTo>
                <a:cubicBezTo>
                  <a:pt x="139" y="23"/>
                  <a:pt x="118" y="17"/>
                  <a:pt x="88" y="16"/>
                </a:cubicBezTo>
                <a:cubicBezTo>
                  <a:pt x="85" y="16"/>
                  <a:pt x="83" y="16"/>
                  <a:pt x="80" y="16"/>
                </a:cubicBezTo>
                <a:cubicBezTo>
                  <a:pt x="77" y="16"/>
                  <a:pt x="75" y="16"/>
                  <a:pt x="72" y="16"/>
                </a:cubicBezTo>
                <a:cubicBezTo>
                  <a:pt x="64" y="16"/>
                  <a:pt x="57" y="17"/>
                  <a:pt x="50" y="18"/>
                </a:cubicBezTo>
                <a:cubicBezTo>
                  <a:pt x="62" y="12"/>
                  <a:pt x="84" y="6"/>
                  <a:pt x="112" y="6"/>
                </a:cubicBezTo>
                <a:close/>
                <a:moveTo>
                  <a:pt x="43" y="26"/>
                </a:moveTo>
                <a:cubicBezTo>
                  <a:pt x="44" y="26"/>
                  <a:pt x="45" y="25"/>
                  <a:pt x="46" y="25"/>
                </a:cubicBezTo>
                <a:cubicBezTo>
                  <a:pt x="47" y="25"/>
                  <a:pt x="48" y="25"/>
                  <a:pt x="49" y="25"/>
                </a:cubicBezTo>
                <a:cubicBezTo>
                  <a:pt x="50" y="25"/>
                  <a:pt x="51" y="24"/>
                  <a:pt x="52" y="24"/>
                </a:cubicBezTo>
                <a:cubicBezTo>
                  <a:pt x="53" y="24"/>
                  <a:pt x="54" y="24"/>
                  <a:pt x="55" y="24"/>
                </a:cubicBezTo>
                <a:cubicBezTo>
                  <a:pt x="56" y="24"/>
                  <a:pt x="57" y="24"/>
                  <a:pt x="58" y="24"/>
                </a:cubicBezTo>
                <a:cubicBezTo>
                  <a:pt x="60" y="23"/>
                  <a:pt x="62" y="23"/>
                  <a:pt x="64" y="23"/>
                </a:cubicBezTo>
                <a:cubicBezTo>
                  <a:pt x="65" y="23"/>
                  <a:pt x="65" y="23"/>
                  <a:pt x="66" y="23"/>
                </a:cubicBezTo>
                <a:cubicBezTo>
                  <a:pt x="68" y="23"/>
                  <a:pt x="69" y="23"/>
                  <a:pt x="71" y="23"/>
                </a:cubicBezTo>
                <a:cubicBezTo>
                  <a:pt x="72" y="23"/>
                  <a:pt x="72" y="23"/>
                  <a:pt x="73" y="23"/>
                </a:cubicBezTo>
                <a:cubicBezTo>
                  <a:pt x="75" y="22"/>
                  <a:pt x="78" y="22"/>
                  <a:pt x="80" y="22"/>
                </a:cubicBezTo>
                <a:cubicBezTo>
                  <a:pt x="83" y="22"/>
                  <a:pt x="85" y="22"/>
                  <a:pt x="88" y="23"/>
                </a:cubicBezTo>
                <a:cubicBezTo>
                  <a:pt x="89" y="23"/>
                  <a:pt x="91" y="23"/>
                  <a:pt x="92" y="23"/>
                </a:cubicBezTo>
                <a:cubicBezTo>
                  <a:pt x="93" y="23"/>
                  <a:pt x="94" y="23"/>
                  <a:pt x="95" y="23"/>
                </a:cubicBezTo>
                <a:cubicBezTo>
                  <a:pt x="97" y="23"/>
                  <a:pt x="99" y="23"/>
                  <a:pt x="101" y="23"/>
                </a:cubicBezTo>
                <a:cubicBezTo>
                  <a:pt x="101" y="23"/>
                  <a:pt x="102" y="24"/>
                  <a:pt x="102" y="24"/>
                </a:cubicBezTo>
                <a:cubicBezTo>
                  <a:pt x="104" y="24"/>
                  <a:pt x="106" y="24"/>
                  <a:pt x="109" y="24"/>
                </a:cubicBezTo>
                <a:cubicBezTo>
                  <a:pt x="109" y="24"/>
                  <a:pt x="109" y="24"/>
                  <a:pt x="109" y="24"/>
                </a:cubicBezTo>
                <a:cubicBezTo>
                  <a:pt x="120" y="26"/>
                  <a:pt x="129" y="28"/>
                  <a:pt x="136" y="31"/>
                </a:cubicBezTo>
                <a:cubicBezTo>
                  <a:pt x="136" y="31"/>
                  <a:pt x="136" y="31"/>
                  <a:pt x="136" y="31"/>
                </a:cubicBezTo>
                <a:cubicBezTo>
                  <a:pt x="138" y="32"/>
                  <a:pt x="139" y="32"/>
                  <a:pt x="140" y="33"/>
                </a:cubicBezTo>
                <a:cubicBezTo>
                  <a:pt x="140" y="33"/>
                  <a:pt x="140" y="33"/>
                  <a:pt x="141" y="33"/>
                </a:cubicBezTo>
                <a:cubicBezTo>
                  <a:pt x="142" y="34"/>
                  <a:pt x="143" y="34"/>
                  <a:pt x="144" y="35"/>
                </a:cubicBezTo>
                <a:cubicBezTo>
                  <a:pt x="144" y="35"/>
                  <a:pt x="144" y="35"/>
                  <a:pt x="144" y="35"/>
                </a:cubicBezTo>
                <a:cubicBezTo>
                  <a:pt x="145" y="36"/>
                  <a:pt x="146" y="36"/>
                  <a:pt x="147" y="37"/>
                </a:cubicBezTo>
                <a:cubicBezTo>
                  <a:pt x="147" y="37"/>
                  <a:pt x="147" y="37"/>
                  <a:pt x="147" y="37"/>
                </a:cubicBezTo>
                <a:cubicBezTo>
                  <a:pt x="148" y="38"/>
                  <a:pt x="149" y="38"/>
                  <a:pt x="149" y="39"/>
                </a:cubicBezTo>
                <a:cubicBezTo>
                  <a:pt x="149" y="39"/>
                  <a:pt x="150" y="39"/>
                  <a:pt x="150" y="39"/>
                </a:cubicBezTo>
                <a:cubicBezTo>
                  <a:pt x="150" y="40"/>
                  <a:pt x="151" y="40"/>
                  <a:pt x="151" y="41"/>
                </a:cubicBezTo>
                <a:cubicBezTo>
                  <a:pt x="151" y="41"/>
                  <a:pt x="152" y="41"/>
                  <a:pt x="152" y="42"/>
                </a:cubicBezTo>
                <a:cubicBezTo>
                  <a:pt x="152" y="42"/>
                  <a:pt x="152" y="42"/>
                  <a:pt x="153" y="43"/>
                </a:cubicBezTo>
                <a:cubicBezTo>
                  <a:pt x="153" y="43"/>
                  <a:pt x="153" y="43"/>
                  <a:pt x="153" y="44"/>
                </a:cubicBezTo>
                <a:cubicBezTo>
                  <a:pt x="153" y="44"/>
                  <a:pt x="153" y="44"/>
                  <a:pt x="153" y="45"/>
                </a:cubicBezTo>
                <a:cubicBezTo>
                  <a:pt x="153" y="45"/>
                  <a:pt x="154" y="46"/>
                  <a:pt x="154" y="46"/>
                </a:cubicBezTo>
                <a:cubicBezTo>
                  <a:pt x="154" y="58"/>
                  <a:pt x="123" y="70"/>
                  <a:pt x="80" y="70"/>
                </a:cubicBezTo>
                <a:cubicBezTo>
                  <a:pt x="37" y="70"/>
                  <a:pt x="6" y="58"/>
                  <a:pt x="6" y="46"/>
                </a:cubicBezTo>
                <a:cubicBezTo>
                  <a:pt x="6" y="39"/>
                  <a:pt x="20" y="30"/>
                  <a:pt x="43" y="26"/>
                </a:cubicBezTo>
                <a:close/>
                <a:moveTo>
                  <a:pt x="80" y="186"/>
                </a:moveTo>
                <a:cubicBezTo>
                  <a:pt x="38" y="186"/>
                  <a:pt x="8" y="174"/>
                  <a:pt x="7" y="163"/>
                </a:cubicBezTo>
                <a:cubicBezTo>
                  <a:pt x="6" y="163"/>
                  <a:pt x="6" y="162"/>
                  <a:pt x="6" y="162"/>
                </a:cubicBezTo>
                <a:cubicBezTo>
                  <a:pt x="6" y="135"/>
                  <a:pt x="6" y="135"/>
                  <a:pt x="6" y="135"/>
                </a:cubicBezTo>
                <a:cubicBezTo>
                  <a:pt x="6" y="135"/>
                  <a:pt x="7" y="136"/>
                  <a:pt x="7" y="136"/>
                </a:cubicBezTo>
                <a:cubicBezTo>
                  <a:pt x="7" y="136"/>
                  <a:pt x="8" y="137"/>
                  <a:pt x="9" y="137"/>
                </a:cubicBezTo>
                <a:cubicBezTo>
                  <a:pt x="21" y="147"/>
                  <a:pt x="45" y="154"/>
                  <a:pt x="80" y="154"/>
                </a:cubicBezTo>
                <a:cubicBezTo>
                  <a:pt x="115" y="154"/>
                  <a:pt x="139" y="147"/>
                  <a:pt x="151" y="138"/>
                </a:cubicBezTo>
                <a:cubicBezTo>
                  <a:pt x="152" y="137"/>
                  <a:pt x="153" y="136"/>
                  <a:pt x="154" y="135"/>
                </a:cubicBezTo>
                <a:cubicBezTo>
                  <a:pt x="154" y="162"/>
                  <a:pt x="154" y="162"/>
                  <a:pt x="154" y="162"/>
                </a:cubicBezTo>
                <a:cubicBezTo>
                  <a:pt x="154" y="162"/>
                  <a:pt x="154" y="163"/>
                  <a:pt x="154" y="163"/>
                </a:cubicBezTo>
                <a:cubicBezTo>
                  <a:pt x="153" y="163"/>
                  <a:pt x="153" y="164"/>
                  <a:pt x="153" y="165"/>
                </a:cubicBezTo>
                <a:cubicBezTo>
                  <a:pt x="153" y="165"/>
                  <a:pt x="153" y="165"/>
                  <a:pt x="152" y="165"/>
                </a:cubicBezTo>
                <a:cubicBezTo>
                  <a:pt x="147" y="176"/>
                  <a:pt x="118" y="186"/>
                  <a:pt x="80" y="186"/>
                </a:cubicBezTo>
                <a:close/>
                <a:moveTo>
                  <a:pt x="186" y="147"/>
                </a:moveTo>
                <a:cubicBezTo>
                  <a:pt x="184" y="153"/>
                  <a:pt x="175" y="159"/>
                  <a:pt x="160" y="164"/>
                </a:cubicBezTo>
                <a:cubicBezTo>
                  <a:pt x="160" y="163"/>
                  <a:pt x="160" y="163"/>
                  <a:pt x="160" y="163"/>
                </a:cubicBezTo>
                <a:cubicBezTo>
                  <a:pt x="160" y="132"/>
                  <a:pt x="160" y="132"/>
                  <a:pt x="160" y="132"/>
                </a:cubicBezTo>
                <a:cubicBezTo>
                  <a:pt x="160" y="132"/>
                  <a:pt x="160" y="132"/>
                  <a:pt x="160" y="132"/>
                </a:cubicBezTo>
                <a:cubicBezTo>
                  <a:pt x="162" y="131"/>
                  <a:pt x="163" y="131"/>
                  <a:pt x="164" y="131"/>
                </a:cubicBezTo>
                <a:cubicBezTo>
                  <a:pt x="164" y="131"/>
                  <a:pt x="164" y="131"/>
                  <a:pt x="164" y="131"/>
                </a:cubicBezTo>
                <a:cubicBezTo>
                  <a:pt x="174" y="128"/>
                  <a:pt x="181" y="124"/>
                  <a:pt x="186" y="120"/>
                </a:cubicBezTo>
                <a:cubicBezTo>
                  <a:pt x="186" y="146"/>
                  <a:pt x="186" y="146"/>
                  <a:pt x="186" y="146"/>
                </a:cubicBezTo>
                <a:cubicBezTo>
                  <a:pt x="186" y="146"/>
                  <a:pt x="186" y="147"/>
                  <a:pt x="186" y="147"/>
                </a:cubicBezTo>
                <a:close/>
                <a:moveTo>
                  <a:pt x="186" y="147"/>
                </a:moveTo>
                <a:cubicBezTo>
                  <a:pt x="186" y="147"/>
                  <a:pt x="186" y="147"/>
                  <a:pt x="186" y="147"/>
                </a:cubicBezTo>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158" name="Google Shape;2158;p90"/>
          <p:cNvSpPr/>
          <p:nvPr/>
        </p:nvSpPr>
        <p:spPr>
          <a:xfrm>
            <a:off x="3522483" y="3341067"/>
            <a:ext cx="501195" cy="501195"/>
          </a:xfrm>
          <a:custGeom>
            <a:avLst/>
            <a:gdLst/>
            <a:ahLst/>
            <a:cxnLst/>
            <a:rect l="l" t="t" r="r" b="b"/>
            <a:pathLst>
              <a:path w="192" h="192" extrusionOk="0">
                <a:moveTo>
                  <a:pt x="112" y="0"/>
                </a:moveTo>
                <a:cubicBezTo>
                  <a:pt x="76" y="0"/>
                  <a:pt x="46" y="8"/>
                  <a:pt x="36" y="21"/>
                </a:cubicBezTo>
                <a:cubicBezTo>
                  <a:pt x="15" y="26"/>
                  <a:pt x="3" y="34"/>
                  <a:pt x="0" y="43"/>
                </a:cubicBezTo>
                <a:cubicBezTo>
                  <a:pt x="0" y="44"/>
                  <a:pt x="0" y="44"/>
                  <a:pt x="0" y="45"/>
                </a:cubicBezTo>
                <a:cubicBezTo>
                  <a:pt x="0" y="163"/>
                  <a:pt x="0" y="163"/>
                  <a:pt x="0" y="163"/>
                </a:cubicBezTo>
                <a:cubicBezTo>
                  <a:pt x="0" y="164"/>
                  <a:pt x="0" y="164"/>
                  <a:pt x="0" y="165"/>
                </a:cubicBezTo>
                <a:cubicBezTo>
                  <a:pt x="4" y="180"/>
                  <a:pt x="38" y="192"/>
                  <a:pt x="80" y="192"/>
                </a:cubicBezTo>
                <a:cubicBezTo>
                  <a:pt x="116" y="192"/>
                  <a:pt x="146" y="183"/>
                  <a:pt x="156" y="171"/>
                </a:cubicBezTo>
                <a:cubicBezTo>
                  <a:pt x="176" y="166"/>
                  <a:pt x="189" y="158"/>
                  <a:pt x="192" y="149"/>
                </a:cubicBezTo>
                <a:cubicBezTo>
                  <a:pt x="192" y="148"/>
                  <a:pt x="192" y="148"/>
                  <a:pt x="192" y="147"/>
                </a:cubicBezTo>
                <a:cubicBezTo>
                  <a:pt x="192" y="30"/>
                  <a:pt x="192" y="30"/>
                  <a:pt x="192" y="30"/>
                </a:cubicBezTo>
                <a:cubicBezTo>
                  <a:pt x="192" y="16"/>
                  <a:pt x="164" y="0"/>
                  <a:pt x="112" y="0"/>
                </a:cubicBezTo>
                <a:close/>
                <a:moveTo>
                  <a:pt x="153" y="126"/>
                </a:moveTo>
                <a:cubicBezTo>
                  <a:pt x="153" y="126"/>
                  <a:pt x="153" y="127"/>
                  <a:pt x="153" y="127"/>
                </a:cubicBezTo>
                <a:cubicBezTo>
                  <a:pt x="152" y="127"/>
                  <a:pt x="152" y="128"/>
                  <a:pt x="152" y="128"/>
                </a:cubicBezTo>
                <a:cubicBezTo>
                  <a:pt x="152" y="128"/>
                  <a:pt x="151" y="129"/>
                  <a:pt x="151" y="129"/>
                </a:cubicBezTo>
                <a:cubicBezTo>
                  <a:pt x="151" y="129"/>
                  <a:pt x="150" y="130"/>
                  <a:pt x="150" y="130"/>
                </a:cubicBezTo>
                <a:cubicBezTo>
                  <a:pt x="150" y="130"/>
                  <a:pt x="149" y="131"/>
                  <a:pt x="149" y="131"/>
                </a:cubicBezTo>
                <a:cubicBezTo>
                  <a:pt x="149" y="131"/>
                  <a:pt x="148" y="132"/>
                  <a:pt x="147" y="132"/>
                </a:cubicBezTo>
                <a:cubicBezTo>
                  <a:pt x="147" y="133"/>
                  <a:pt x="147" y="133"/>
                  <a:pt x="147" y="133"/>
                </a:cubicBezTo>
                <a:cubicBezTo>
                  <a:pt x="146" y="133"/>
                  <a:pt x="145" y="134"/>
                  <a:pt x="144" y="134"/>
                </a:cubicBezTo>
                <a:cubicBezTo>
                  <a:pt x="144" y="134"/>
                  <a:pt x="144" y="135"/>
                  <a:pt x="144" y="135"/>
                </a:cubicBezTo>
                <a:cubicBezTo>
                  <a:pt x="143" y="135"/>
                  <a:pt x="142" y="136"/>
                  <a:pt x="141" y="136"/>
                </a:cubicBezTo>
                <a:cubicBezTo>
                  <a:pt x="140" y="136"/>
                  <a:pt x="140" y="136"/>
                  <a:pt x="140" y="137"/>
                </a:cubicBezTo>
                <a:cubicBezTo>
                  <a:pt x="139" y="137"/>
                  <a:pt x="138" y="138"/>
                  <a:pt x="136" y="138"/>
                </a:cubicBezTo>
                <a:cubicBezTo>
                  <a:pt x="136" y="138"/>
                  <a:pt x="136" y="138"/>
                  <a:pt x="136" y="138"/>
                </a:cubicBezTo>
                <a:cubicBezTo>
                  <a:pt x="129" y="141"/>
                  <a:pt x="120" y="144"/>
                  <a:pt x="109" y="145"/>
                </a:cubicBezTo>
                <a:cubicBezTo>
                  <a:pt x="109" y="145"/>
                  <a:pt x="109" y="145"/>
                  <a:pt x="109" y="145"/>
                </a:cubicBezTo>
                <a:cubicBezTo>
                  <a:pt x="107" y="146"/>
                  <a:pt x="104" y="146"/>
                  <a:pt x="102" y="146"/>
                </a:cubicBezTo>
                <a:cubicBezTo>
                  <a:pt x="102" y="146"/>
                  <a:pt x="101" y="146"/>
                  <a:pt x="101" y="146"/>
                </a:cubicBezTo>
                <a:cubicBezTo>
                  <a:pt x="99" y="146"/>
                  <a:pt x="97" y="147"/>
                  <a:pt x="95" y="147"/>
                </a:cubicBezTo>
                <a:cubicBezTo>
                  <a:pt x="94" y="147"/>
                  <a:pt x="93" y="147"/>
                  <a:pt x="92" y="147"/>
                </a:cubicBezTo>
                <a:cubicBezTo>
                  <a:pt x="91" y="147"/>
                  <a:pt x="89" y="147"/>
                  <a:pt x="88" y="147"/>
                </a:cubicBezTo>
                <a:cubicBezTo>
                  <a:pt x="85" y="147"/>
                  <a:pt x="83" y="147"/>
                  <a:pt x="80" y="147"/>
                </a:cubicBezTo>
                <a:cubicBezTo>
                  <a:pt x="77" y="147"/>
                  <a:pt x="75" y="147"/>
                  <a:pt x="72" y="147"/>
                </a:cubicBezTo>
                <a:cubicBezTo>
                  <a:pt x="71" y="147"/>
                  <a:pt x="69" y="147"/>
                  <a:pt x="68" y="147"/>
                </a:cubicBezTo>
                <a:cubicBezTo>
                  <a:pt x="67" y="147"/>
                  <a:pt x="66" y="147"/>
                  <a:pt x="65" y="147"/>
                </a:cubicBezTo>
                <a:cubicBezTo>
                  <a:pt x="63" y="147"/>
                  <a:pt x="61" y="146"/>
                  <a:pt x="59" y="146"/>
                </a:cubicBezTo>
                <a:cubicBezTo>
                  <a:pt x="59" y="146"/>
                  <a:pt x="58" y="146"/>
                  <a:pt x="58" y="146"/>
                </a:cubicBezTo>
                <a:cubicBezTo>
                  <a:pt x="56" y="146"/>
                  <a:pt x="53" y="146"/>
                  <a:pt x="51" y="145"/>
                </a:cubicBezTo>
                <a:cubicBezTo>
                  <a:pt x="51" y="145"/>
                  <a:pt x="51" y="145"/>
                  <a:pt x="51" y="145"/>
                </a:cubicBezTo>
                <a:cubicBezTo>
                  <a:pt x="40" y="144"/>
                  <a:pt x="31" y="141"/>
                  <a:pt x="24" y="138"/>
                </a:cubicBezTo>
                <a:cubicBezTo>
                  <a:pt x="24" y="138"/>
                  <a:pt x="24" y="138"/>
                  <a:pt x="24" y="138"/>
                </a:cubicBezTo>
                <a:cubicBezTo>
                  <a:pt x="22" y="138"/>
                  <a:pt x="21" y="137"/>
                  <a:pt x="20" y="137"/>
                </a:cubicBezTo>
                <a:cubicBezTo>
                  <a:pt x="20" y="136"/>
                  <a:pt x="20" y="136"/>
                  <a:pt x="19" y="136"/>
                </a:cubicBezTo>
                <a:cubicBezTo>
                  <a:pt x="18" y="136"/>
                  <a:pt x="17" y="135"/>
                  <a:pt x="16" y="135"/>
                </a:cubicBezTo>
                <a:cubicBezTo>
                  <a:pt x="16" y="135"/>
                  <a:pt x="16" y="134"/>
                  <a:pt x="16" y="134"/>
                </a:cubicBezTo>
                <a:cubicBezTo>
                  <a:pt x="15" y="134"/>
                  <a:pt x="14" y="133"/>
                  <a:pt x="13" y="133"/>
                </a:cubicBezTo>
                <a:cubicBezTo>
                  <a:pt x="13" y="133"/>
                  <a:pt x="13" y="132"/>
                  <a:pt x="13" y="132"/>
                </a:cubicBezTo>
                <a:cubicBezTo>
                  <a:pt x="12" y="132"/>
                  <a:pt x="11" y="131"/>
                  <a:pt x="11" y="131"/>
                </a:cubicBezTo>
                <a:cubicBezTo>
                  <a:pt x="11" y="131"/>
                  <a:pt x="10" y="130"/>
                  <a:pt x="10" y="130"/>
                </a:cubicBezTo>
                <a:cubicBezTo>
                  <a:pt x="10" y="130"/>
                  <a:pt x="9" y="129"/>
                  <a:pt x="9" y="129"/>
                </a:cubicBezTo>
                <a:cubicBezTo>
                  <a:pt x="9" y="129"/>
                  <a:pt x="8" y="128"/>
                  <a:pt x="8" y="128"/>
                </a:cubicBezTo>
                <a:cubicBezTo>
                  <a:pt x="8" y="128"/>
                  <a:pt x="8" y="127"/>
                  <a:pt x="7" y="127"/>
                </a:cubicBezTo>
                <a:cubicBezTo>
                  <a:pt x="7" y="127"/>
                  <a:pt x="7" y="126"/>
                  <a:pt x="7" y="126"/>
                </a:cubicBezTo>
                <a:cubicBezTo>
                  <a:pt x="7" y="126"/>
                  <a:pt x="7" y="125"/>
                  <a:pt x="7" y="125"/>
                </a:cubicBezTo>
                <a:cubicBezTo>
                  <a:pt x="7" y="124"/>
                  <a:pt x="6" y="124"/>
                  <a:pt x="6" y="123"/>
                </a:cubicBezTo>
                <a:cubicBezTo>
                  <a:pt x="6" y="123"/>
                  <a:pt x="6" y="122"/>
                  <a:pt x="7" y="122"/>
                </a:cubicBezTo>
                <a:cubicBezTo>
                  <a:pt x="7" y="122"/>
                  <a:pt x="7" y="121"/>
                  <a:pt x="6" y="121"/>
                </a:cubicBezTo>
                <a:cubicBezTo>
                  <a:pt x="6" y="97"/>
                  <a:pt x="6" y="97"/>
                  <a:pt x="6" y="97"/>
                </a:cubicBezTo>
                <a:cubicBezTo>
                  <a:pt x="6" y="97"/>
                  <a:pt x="7" y="97"/>
                  <a:pt x="7" y="97"/>
                </a:cubicBezTo>
                <a:cubicBezTo>
                  <a:pt x="7" y="98"/>
                  <a:pt x="8" y="98"/>
                  <a:pt x="9" y="99"/>
                </a:cubicBezTo>
                <a:cubicBezTo>
                  <a:pt x="21" y="108"/>
                  <a:pt x="45" y="115"/>
                  <a:pt x="80" y="115"/>
                </a:cubicBezTo>
                <a:cubicBezTo>
                  <a:pt x="115" y="115"/>
                  <a:pt x="139" y="108"/>
                  <a:pt x="151" y="99"/>
                </a:cubicBezTo>
                <a:cubicBezTo>
                  <a:pt x="152" y="98"/>
                  <a:pt x="153" y="98"/>
                  <a:pt x="154" y="97"/>
                </a:cubicBezTo>
                <a:cubicBezTo>
                  <a:pt x="154" y="121"/>
                  <a:pt x="154" y="121"/>
                  <a:pt x="154" y="121"/>
                </a:cubicBezTo>
                <a:cubicBezTo>
                  <a:pt x="153" y="121"/>
                  <a:pt x="153" y="122"/>
                  <a:pt x="154" y="122"/>
                </a:cubicBezTo>
                <a:cubicBezTo>
                  <a:pt x="154" y="122"/>
                  <a:pt x="154" y="123"/>
                  <a:pt x="154" y="123"/>
                </a:cubicBezTo>
                <a:cubicBezTo>
                  <a:pt x="154" y="124"/>
                  <a:pt x="153" y="124"/>
                  <a:pt x="153" y="125"/>
                </a:cubicBezTo>
                <a:cubicBezTo>
                  <a:pt x="153" y="125"/>
                  <a:pt x="153" y="126"/>
                  <a:pt x="153" y="126"/>
                </a:cubicBezTo>
                <a:close/>
                <a:moveTo>
                  <a:pt x="8" y="60"/>
                </a:moveTo>
                <a:cubicBezTo>
                  <a:pt x="9" y="61"/>
                  <a:pt x="10" y="62"/>
                  <a:pt x="11" y="62"/>
                </a:cubicBezTo>
                <a:cubicBezTo>
                  <a:pt x="12" y="63"/>
                  <a:pt x="12" y="63"/>
                  <a:pt x="12" y="63"/>
                </a:cubicBezTo>
                <a:cubicBezTo>
                  <a:pt x="13" y="63"/>
                  <a:pt x="14" y="64"/>
                  <a:pt x="15" y="65"/>
                </a:cubicBezTo>
                <a:cubicBezTo>
                  <a:pt x="16" y="65"/>
                  <a:pt x="16" y="65"/>
                  <a:pt x="16" y="65"/>
                </a:cubicBezTo>
                <a:cubicBezTo>
                  <a:pt x="18" y="66"/>
                  <a:pt x="19" y="66"/>
                  <a:pt x="20" y="67"/>
                </a:cubicBezTo>
                <a:cubicBezTo>
                  <a:pt x="20" y="67"/>
                  <a:pt x="20" y="67"/>
                  <a:pt x="21" y="67"/>
                </a:cubicBezTo>
                <a:cubicBezTo>
                  <a:pt x="22" y="68"/>
                  <a:pt x="24" y="68"/>
                  <a:pt x="25" y="69"/>
                </a:cubicBezTo>
                <a:cubicBezTo>
                  <a:pt x="26" y="69"/>
                  <a:pt x="26" y="69"/>
                  <a:pt x="27" y="69"/>
                </a:cubicBezTo>
                <a:cubicBezTo>
                  <a:pt x="28" y="70"/>
                  <a:pt x="29" y="70"/>
                  <a:pt x="31" y="71"/>
                </a:cubicBezTo>
                <a:cubicBezTo>
                  <a:pt x="31" y="71"/>
                  <a:pt x="32" y="71"/>
                  <a:pt x="32" y="71"/>
                </a:cubicBezTo>
                <a:cubicBezTo>
                  <a:pt x="34" y="72"/>
                  <a:pt x="36" y="72"/>
                  <a:pt x="38" y="73"/>
                </a:cubicBezTo>
                <a:cubicBezTo>
                  <a:pt x="39" y="73"/>
                  <a:pt x="39" y="73"/>
                  <a:pt x="39" y="73"/>
                </a:cubicBezTo>
                <a:cubicBezTo>
                  <a:pt x="41" y="73"/>
                  <a:pt x="43" y="74"/>
                  <a:pt x="45" y="74"/>
                </a:cubicBezTo>
                <a:cubicBezTo>
                  <a:pt x="45" y="74"/>
                  <a:pt x="46" y="74"/>
                  <a:pt x="47" y="74"/>
                </a:cubicBezTo>
                <a:cubicBezTo>
                  <a:pt x="48" y="75"/>
                  <a:pt x="50" y="75"/>
                  <a:pt x="52" y="75"/>
                </a:cubicBezTo>
                <a:cubicBezTo>
                  <a:pt x="53" y="75"/>
                  <a:pt x="53" y="75"/>
                  <a:pt x="54" y="75"/>
                </a:cubicBezTo>
                <a:cubicBezTo>
                  <a:pt x="56" y="76"/>
                  <a:pt x="59" y="76"/>
                  <a:pt x="61" y="76"/>
                </a:cubicBezTo>
                <a:cubicBezTo>
                  <a:pt x="62" y="76"/>
                  <a:pt x="62" y="76"/>
                  <a:pt x="63" y="76"/>
                </a:cubicBezTo>
                <a:cubicBezTo>
                  <a:pt x="65" y="76"/>
                  <a:pt x="67" y="76"/>
                  <a:pt x="69" y="77"/>
                </a:cubicBezTo>
                <a:cubicBezTo>
                  <a:pt x="70" y="77"/>
                  <a:pt x="71" y="77"/>
                  <a:pt x="72" y="77"/>
                </a:cubicBezTo>
                <a:cubicBezTo>
                  <a:pt x="74" y="77"/>
                  <a:pt x="77" y="77"/>
                  <a:pt x="80" y="77"/>
                </a:cubicBezTo>
                <a:cubicBezTo>
                  <a:pt x="83" y="77"/>
                  <a:pt x="86" y="77"/>
                  <a:pt x="88" y="77"/>
                </a:cubicBezTo>
                <a:cubicBezTo>
                  <a:pt x="89" y="77"/>
                  <a:pt x="90" y="77"/>
                  <a:pt x="91" y="77"/>
                </a:cubicBezTo>
                <a:cubicBezTo>
                  <a:pt x="93" y="76"/>
                  <a:pt x="95" y="76"/>
                  <a:pt x="97" y="76"/>
                </a:cubicBezTo>
                <a:cubicBezTo>
                  <a:pt x="98" y="76"/>
                  <a:pt x="98" y="76"/>
                  <a:pt x="99" y="76"/>
                </a:cubicBezTo>
                <a:cubicBezTo>
                  <a:pt x="101" y="76"/>
                  <a:pt x="104" y="76"/>
                  <a:pt x="106" y="75"/>
                </a:cubicBezTo>
                <a:cubicBezTo>
                  <a:pt x="107" y="75"/>
                  <a:pt x="107" y="75"/>
                  <a:pt x="108" y="75"/>
                </a:cubicBezTo>
                <a:cubicBezTo>
                  <a:pt x="110" y="75"/>
                  <a:pt x="112" y="75"/>
                  <a:pt x="113" y="74"/>
                </a:cubicBezTo>
                <a:cubicBezTo>
                  <a:pt x="114" y="74"/>
                  <a:pt x="115" y="74"/>
                  <a:pt x="115" y="74"/>
                </a:cubicBezTo>
                <a:cubicBezTo>
                  <a:pt x="117" y="74"/>
                  <a:pt x="119" y="73"/>
                  <a:pt x="121" y="73"/>
                </a:cubicBezTo>
                <a:cubicBezTo>
                  <a:pt x="121" y="73"/>
                  <a:pt x="121" y="73"/>
                  <a:pt x="122" y="73"/>
                </a:cubicBezTo>
                <a:cubicBezTo>
                  <a:pt x="124" y="72"/>
                  <a:pt x="126" y="72"/>
                  <a:pt x="128" y="71"/>
                </a:cubicBezTo>
                <a:cubicBezTo>
                  <a:pt x="128" y="71"/>
                  <a:pt x="129" y="71"/>
                  <a:pt x="129" y="71"/>
                </a:cubicBezTo>
                <a:cubicBezTo>
                  <a:pt x="131" y="70"/>
                  <a:pt x="132" y="70"/>
                  <a:pt x="133" y="69"/>
                </a:cubicBezTo>
                <a:cubicBezTo>
                  <a:pt x="134" y="69"/>
                  <a:pt x="134" y="69"/>
                  <a:pt x="135" y="69"/>
                </a:cubicBezTo>
                <a:cubicBezTo>
                  <a:pt x="136" y="68"/>
                  <a:pt x="138" y="68"/>
                  <a:pt x="139" y="67"/>
                </a:cubicBezTo>
                <a:cubicBezTo>
                  <a:pt x="140" y="67"/>
                  <a:pt x="140" y="67"/>
                  <a:pt x="140" y="67"/>
                </a:cubicBezTo>
                <a:cubicBezTo>
                  <a:pt x="141" y="66"/>
                  <a:pt x="142" y="66"/>
                  <a:pt x="144" y="65"/>
                </a:cubicBezTo>
                <a:cubicBezTo>
                  <a:pt x="144" y="65"/>
                  <a:pt x="144" y="65"/>
                  <a:pt x="145" y="65"/>
                </a:cubicBezTo>
                <a:cubicBezTo>
                  <a:pt x="146" y="64"/>
                  <a:pt x="147" y="63"/>
                  <a:pt x="148" y="63"/>
                </a:cubicBezTo>
                <a:cubicBezTo>
                  <a:pt x="148" y="63"/>
                  <a:pt x="148" y="63"/>
                  <a:pt x="149" y="62"/>
                </a:cubicBezTo>
                <a:cubicBezTo>
                  <a:pt x="150" y="62"/>
                  <a:pt x="151" y="61"/>
                  <a:pt x="152" y="60"/>
                </a:cubicBezTo>
                <a:cubicBezTo>
                  <a:pt x="152" y="60"/>
                  <a:pt x="152" y="60"/>
                  <a:pt x="152" y="60"/>
                </a:cubicBezTo>
                <a:cubicBezTo>
                  <a:pt x="153" y="59"/>
                  <a:pt x="153" y="59"/>
                  <a:pt x="154" y="59"/>
                </a:cubicBezTo>
                <a:cubicBezTo>
                  <a:pt x="154" y="82"/>
                  <a:pt x="154" y="82"/>
                  <a:pt x="154" y="82"/>
                </a:cubicBezTo>
                <a:cubicBezTo>
                  <a:pt x="153" y="83"/>
                  <a:pt x="153" y="83"/>
                  <a:pt x="154" y="84"/>
                </a:cubicBezTo>
                <a:cubicBezTo>
                  <a:pt x="154" y="84"/>
                  <a:pt x="154" y="84"/>
                  <a:pt x="154" y="85"/>
                </a:cubicBezTo>
                <a:cubicBezTo>
                  <a:pt x="154" y="85"/>
                  <a:pt x="153" y="86"/>
                  <a:pt x="153" y="86"/>
                </a:cubicBezTo>
                <a:cubicBezTo>
                  <a:pt x="153" y="87"/>
                  <a:pt x="153" y="87"/>
                  <a:pt x="153" y="88"/>
                </a:cubicBezTo>
                <a:cubicBezTo>
                  <a:pt x="153" y="88"/>
                  <a:pt x="153" y="88"/>
                  <a:pt x="153" y="88"/>
                </a:cubicBezTo>
                <a:cubicBezTo>
                  <a:pt x="152" y="89"/>
                  <a:pt x="152" y="89"/>
                  <a:pt x="152" y="90"/>
                </a:cubicBezTo>
                <a:cubicBezTo>
                  <a:pt x="152" y="90"/>
                  <a:pt x="151" y="90"/>
                  <a:pt x="151" y="91"/>
                </a:cubicBezTo>
                <a:cubicBezTo>
                  <a:pt x="151" y="91"/>
                  <a:pt x="150" y="91"/>
                  <a:pt x="150" y="92"/>
                </a:cubicBezTo>
                <a:cubicBezTo>
                  <a:pt x="150" y="92"/>
                  <a:pt x="149" y="92"/>
                  <a:pt x="149" y="93"/>
                </a:cubicBezTo>
                <a:cubicBezTo>
                  <a:pt x="149" y="93"/>
                  <a:pt x="148" y="93"/>
                  <a:pt x="147" y="94"/>
                </a:cubicBezTo>
                <a:cubicBezTo>
                  <a:pt x="147" y="94"/>
                  <a:pt x="147" y="94"/>
                  <a:pt x="147" y="94"/>
                </a:cubicBezTo>
                <a:cubicBezTo>
                  <a:pt x="146" y="95"/>
                  <a:pt x="145" y="95"/>
                  <a:pt x="144" y="96"/>
                </a:cubicBezTo>
                <a:cubicBezTo>
                  <a:pt x="144" y="96"/>
                  <a:pt x="144" y="96"/>
                  <a:pt x="144" y="96"/>
                </a:cubicBezTo>
                <a:cubicBezTo>
                  <a:pt x="143" y="97"/>
                  <a:pt x="142" y="97"/>
                  <a:pt x="141" y="98"/>
                </a:cubicBezTo>
                <a:cubicBezTo>
                  <a:pt x="140" y="98"/>
                  <a:pt x="140" y="98"/>
                  <a:pt x="140" y="98"/>
                </a:cubicBezTo>
                <a:cubicBezTo>
                  <a:pt x="139" y="99"/>
                  <a:pt x="138" y="99"/>
                  <a:pt x="136" y="100"/>
                </a:cubicBezTo>
                <a:cubicBezTo>
                  <a:pt x="136" y="100"/>
                  <a:pt x="136" y="100"/>
                  <a:pt x="136" y="100"/>
                </a:cubicBezTo>
                <a:cubicBezTo>
                  <a:pt x="129" y="103"/>
                  <a:pt x="120" y="105"/>
                  <a:pt x="109" y="107"/>
                </a:cubicBezTo>
                <a:cubicBezTo>
                  <a:pt x="109" y="107"/>
                  <a:pt x="109" y="107"/>
                  <a:pt x="109" y="107"/>
                </a:cubicBezTo>
                <a:cubicBezTo>
                  <a:pt x="107" y="107"/>
                  <a:pt x="104" y="107"/>
                  <a:pt x="102" y="108"/>
                </a:cubicBezTo>
                <a:cubicBezTo>
                  <a:pt x="102" y="108"/>
                  <a:pt x="101" y="108"/>
                  <a:pt x="101" y="108"/>
                </a:cubicBezTo>
                <a:cubicBezTo>
                  <a:pt x="99" y="108"/>
                  <a:pt x="97" y="108"/>
                  <a:pt x="95" y="108"/>
                </a:cubicBezTo>
                <a:cubicBezTo>
                  <a:pt x="94" y="108"/>
                  <a:pt x="93" y="108"/>
                  <a:pt x="92" y="108"/>
                </a:cubicBezTo>
                <a:cubicBezTo>
                  <a:pt x="91" y="109"/>
                  <a:pt x="89" y="109"/>
                  <a:pt x="88" y="109"/>
                </a:cubicBezTo>
                <a:cubicBezTo>
                  <a:pt x="85" y="109"/>
                  <a:pt x="83" y="109"/>
                  <a:pt x="80" y="109"/>
                </a:cubicBezTo>
                <a:cubicBezTo>
                  <a:pt x="77" y="109"/>
                  <a:pt x="75" y="109"/>
                  <a:pt x="72" y="109"/>
                </a:cubicBezTo>
                <a:cubicBezTo>
                  <a:pt x="71" y="109"/>
                  <a:pt x="69" y="109"/>
                  <a:pt x="68" y="108"/>
                </a:cubicBezTo>
                <a:cubicBezTo>
                  <a:pt x="67" y="108"/>
                  <a:pt x="66" y="108"/>
                  <a:pt x="65" y="108"/>
                </a:cubicBezTo>
                <a:cubicBezTo>
                  <a:pt x="63" y="108"/>
                  <a:pt x="61" y="108"/>
                  <a:pt x="59" y="108"/>
                </a:cubicBezTo>
                <a:cubicBezTo>
                  <a:pt x="59" y="108"/>
                  <a:pt x="58" y="108"/>
                  <a:pt x="58" y="108"/>
                </a:cubicBezTo>
                <a:cubicBezTo>
                  <a:pt x="56" y="107"/>
                  <a:pt x="53" y="107"/>
                  <a:pt x="51" y="107"/>
                </a:cubicBezTo>
                <a:cubicBezTo>
                  <a:pt x="51" y="107"/>
                  <a:pt x="51" y="107"/>
                  <a:pt x="51" y="107"/>
                </a:cubicBezTo>
                <a:cubicBezTo>
                  <a:pt x="40" y="105"/>
                  <a:pt x="31" y="103"/>
                  <a:pt x="24" y="100"/>
                </a:cubicBezTo>
                <a:cubicBezTo>
                  <a:pt x="24" y="100"/>
                  <a:pt x="24" y="100"/>
                  <a:pt x="24" y="100"/>
                </a:cubicBezTo>
                <a:cubicBezTo>
                  <a:pt x="22" y="99"/>
                  <a:pt x="21" y="99"/>
                  <a:pt x="20" y="98"/>
                </a:cubicBezTo>
                <a:cubicBezTo>
                  <a:pt x="20" y="98"/>
                  <a:pt x="20" y="98"/>
                  <a:pt x="19" y="98"/>
                </a:cubicBezTo>
                <a:cubicBezTo>
                  <a:pt x="18" y="97"/>
                  <a:pt x="17" y="97"/>
                  <a:pt x="16" y="96"/>
                </a:cubicBezTo>
                <a:cubicBezTo>
                  <a:pt x="16" y="96"/>
                  <a:pt x="16" y="96"/>
                  <a:pt x="16" y="96"/>
                </a:cubicBezTo>
                <a:cubicBezTo>
                  <a:pt x="15" y="95"/>
                  <a:pt x="14" y="95"/>
                  <a:pt x="13" y="94"/>
                </a:cubicBezTo>
                <a:cubicBezTo>
                  <a:pt x="13" y="94"/>
                  <a:pt x="13" y="94"/>
                  <a:pt x="13" y="94"/>
                </a:cubicBezTo>
                <a:cubicBezTo>
                  <a:pt x="12" y="93"/>
                  <a:pt x="11" y="93"/>
                  <a:pt x="11" y="93"/>
                </a:cubicBezTo>
                <a:cubicBezTo>
                  <a:pt x="11" y="92"/>
                  <a:pt x="10" y="92"/>
                  <a:pt x="10" y="92"/>
                </a:cubicBezTo>
                <a:cubicBezTo>
                  <a:pt x="10" y="91"/>
                  <a:pt x="9" y="91"/>
                  <a:pt x="9" y="91"/>
                </a:cubicBezTo>
                <a:cubicBezTo>
                  <a:pt x="9" y="90"/>
                  <a:pt x="8" y="90"/>
                  <a:pt x="8" y="90"/>
                </a:cubicBezTo>
                <a:cubicBezTo>
                  <a:pt x="8" y="89"/>
                  <a:pt x="8" y="89"/>
                  <a:pt x="7" y="88"/>
                </a:cubicBezTo>
                <a:cubicBezTo>
                  <a:pt x="7" y="88"/>
                  <a:pt x="7" y="88"/>
                  <a:pt x="7" y="88"/>
                </a:cubicBezTo>
                <a:cubicBezTo>
                  <a:pt x="7" y="87"/>
                  <a:pt x="7" y="87"/>
                  <a:pt x="7" y="86"/>
                </a:cubicBezTo>
                <a:cubicBezTo>
                  <a:pt x="7" y="86"/>
                  <a:pt x="6" y="85"/>
                  <a:pt x="6" y="85"/>
                </a:cubicBezTo>
                <a:cubicBezTo>
                  <a:pt x="6" y="84"/>
                  <a:pt x="6" y="84"/>
                  <a:pt x="7" y="84"/>
                </a:cubicBezTo>
                <a:cubicBezTo>
                  <a:pt x="7" y="83"/>
                  <a:pt x="7" y="83"/>
                  <a:pt x="6" y="82"/>
                </a:cubicBezTo>
                <a:cubicBezTo>
                  <a:pt x="6" y="59"/>
                  <a:pt x="6" y="59"/>
                  <a:pt x="6" y="59"/>
                </a:cubicBezTo>
                <a:cubicBezTo>
                  <a:pt x="7" y="59"/>
                  <a:pt x="7" y="59"/>
                  <a:pt x="8" y="60"/>
                </a:cubicBezTo>
                <a:cubicBezTo>
                  <a:pt x="8" y="60"/>
                  <a:pt x="8" y="60"/>
                  <a:pt x="8" y="60"/>
                </a:cubicBezTo>
                <a:close/>
                <a:moveTo>
                  <a:pt x="160" y="125"/>
                </a:moveTo>
                <a:cubicBezTo>
                  <a:pt x="160" y="93"/>
                  <a:pt x="160" y="93"/>
                  <a:pt x="160" y="93"/>
                </a:cubicBezTo>
                <a:cubicBezTo>
                  <a:pt x="160" y="93"/>
                  <a:pt x="160" y="93"/>
                  <a:pt x="160" y="93"/>
                </a:cubicBezTo>
                <a:cubicBezTo>
                  <a:pt x="162" y="93"/>
                  <a:pt x="163" y="92"/>
                  <a:pt x="164" y="92"/>
                </a:cubicBezTo>
                <a:cubicBezTo>
                  <a:pt x="164" y="92"/>
                  <a:pt x="164" y="92"/>
                  <a:pt x="164" y="92"/>
                </a:cubicBezTo>
                <a:cubicBezTo>
                  <a:pt x="174" y="89"/>
                  <a:pt x="181" y="85"/>
                  <a:pt x="186" y="81"/>
                </a:cubicBezTo>
                <a:cubicBezTo>
                  <a:pt x="186" y="107"/>
                  <a:pt x="186" y="107"/>
                  <a:pt x="186" y="107"/>
                </a:cubicBezTo>
                <a:cubicBezTo>
                  <a:pt x="186" y="108"/>
                  <a:pt x="186" y="108"/>
                  <a:pt x="185" y="108"/>
                </a:cubicBezTo>
                <a:cubicBezTo>
                  <a:pt x="185" y="109"/>
                  <a:pt x="185" y="109"/>
                  <a:pt x="185" y="109"/>
                </a:cubicBezTo>
                <a:cubicBezTo>
                  <a:pt x="185" y="109"/>
                  <a:pt x="185" y="109"/>
                  <a:pt x="185" y="110"/>
                </a:cubicBezTo>
                <a:cubicBezTo>
                  <a:pt x="185" y="110"/>
                  <a:pt x="185" y="110"/>
                  <a:pt x="185" y="111"/>
                </a:cubicBezTo>
                <a:cubicBezTo>
                  <a:pt x="185" y="111"/>
                  <a:pt x="185" y="111"/>
                  <a:pt x="185" y="111"/>
                </a:cubicBezTo>
                <a:cubicBezTo>
                  <a:pt x="182" y="116"/>
                  <a:pt x="174" y="121"/>
                  <a:pt x="161" y="125"/>
                </a:cubicBezTo>
                <a:cubicBezTo>
                  <a:pt x="161" y="125"/>
                  <a:pt x="160" y="125"/>
                  <a:pt x="160" y="125"/>
                </a:cubicBezTo>
                <a:close/>
                <a:moveTo>
                  <a:pt x="186" y="43"/>
                </a:moveTo>
                <a:cubicBezTo>
                  <a:pt x="186" y="69"/>
                  <a:pt x="186" y="69"/>
                  <a:pt x="186" y="69"/>
                </a:cubicBezTo>
                <a:cubicBezTo>
                  <a:pt x="186" y="69"/>
                  <a:pt x="186" y="70"/>
                  <a:pt x="185" y="70"/>
                </a:cubicBezTo>
                <a:cubicBezTo>
                  <a:pt x="185" y="70"/>
                  <a:pt x="185" y="71"/>
                  <a:pt x="185" y="71"/>
                </a:cubicBezTo>
                <a:cubicBezTo>
                  <a:pt x="185" y="71"/>
                  <a:pt x="185" y="71"/>
                  <a:pt x="185" y="71"/>
                </a:cubicBezTo>
                <a:cubicBezTo>
                  <a:pt x="185" y="71"/>
                  <a:pt x="185" y="72"/>
                  <a:pt x="185" y="72"/>
                </a:cubicBezTo>
                <a:cubicBezTo>
                  <a:pt x="185" y="72"/>
                  <a:pt x="185" y="72"/>
                  <a:pt x="185" y="72"/>
                </a:cubicBezTo>
                <a:cubicBezTo>
                  <a:pt x="182" y="77"/>
                  <a:pt x="174" y="82"/>
                  <a:pt x="161" y="86"/>
                </a:cubicBezTo>
                <a:cubicBezTo>
                  <a:pt x="161" y="86"/>
                  <a:pt x="160" y="87"/>
                  <a:pt x="160" y="87"/>
                </a:cubicBezTo>
                <a:cubicBezTo>
                  <a:pt x="160" y="55"/>
                  <a:pt x="160" y="55"/>
                  <a:pt x="160" y="55"/>
                </a:cubicBezTo>
                <a:cubicBezTo>
                  <a:pt x="160" y="55"/>
                  <a:pt x="161" y="55"/>
                  <a:pt x="161" y="55"/>
                </a:cubicBezTo>
                <a:cubicBezTo>
                  <a:pt x="162" y="55"/>
                  <a:pt x="162" y="54"/>
                  <a:pt x="163" y="54"/>
                </a:cubicBezTo>
                <a:cubicBezTo>
                  <a:pt x="164" y="54"/>
                  <a:pt x="164" y="54"/>
                  <a:pt x="165" y="54"/>
                </a:cubicBezTo>
                <a:cubicBezTo>
                  <a:pt x="165" y="53"/>
                  <a:pt x="166" y="53"/>
                  <a:pt x="167" y="53"/>
                </a:cubicBezTo>
                <a:cubicBezTo>
                  <a:pt x="167" y="53"/>
                  <a:pt x="168" y="52"/>
                  <a:pt x="168" y="52"/>
                </a:cubicBezTo>
                <a:cubicBezTo>
                  <a:pt x="169" y="52"/>
                  <a:pt x="170" y="52"/>
                  <a:pt x="171" y="51"/>
                </a:cubicBezTo>
                <a:cubicBezTo>
                  <a:pt x="171" y="51"/>
                  <a:pt x="172" y="51"/>
                  <a:pt x="172" y="51"/>
                </a:cubicBezTo>
                <a:cubicBezTo>
                  <a:pt x="173" y="51"/>
                  <a:pt x="174" y="50"/>
                  <a:pt x="174" y="50"/>
                </a:cubicBezTo>
                <a:cubicBezTo>
                  <a:pt x="175" y="50"/>
                  <a:pt x="175" y="50"/>
                  <a:pt x="175" y="49"/>
                </a:cubicBezTo>
                <a:cubicBezTo>
                  <a:pt x="176" y="49"/>
                  <a:pt x="177" y="48"/>
                  <a:pt x="178" y="48"/>
                </a:cubicBezTo>
                <a:cubicBezTo>
                  <a:pt x="178" y="48"/>
                  <a:pt x="178" y="48"/>
                  <a:pt x="178" y="48"/>
                </a:cubicBezTo>
                <a:cubicBezTo>
                  <a:pt x="179" y="47"/>
                  <a:pt x="180" y="47"/>
                  <a:pt x="181" y="46"/>
                </a:cubicBezTo>
                <a:cubicBezTo>
                  <a:pt x="181" y="46"/>
                  <a:pt x="181" y="46"/>
                  <a:pt x="182" y="46"/>
                </a:cubicBezTo>
                <a:cubicBezTo>
                  <a:pt x="182" y="45"/>
                  <a:pt x="183" y="45"/>
                  <a:pt x="183" y="45"/>
                </a:cubicBezTo>
                <a:cubicBezTo>
                  <a:pt x="184" y="44"/>
                  <a:pt x="184" y="44"/>
                  <a:pt x="184" y="44"/>
                </a:cubicBezTo>
                <a:cubicBezTo>
                  <a:pt x="184" y="44"/>
                  <a:pt x="185" y="43"/>
                  <a:pt x="185" y="43"/>
                </a:cubicBezTo>
                <a:cubicBezTo>
                  <a:pt x="185" y="43"/>
                  <a:pt x="186" y="43"/>
                  <a:pt x="186" y="43"/>
                </a:cubicBezTo>
                <a:close/>
                <a:moveTo>
                  <a:pt x="112" y="6"/>
                </a:moveTo>
                <a:cubicBezTo>
                  <a:pt x="155" y="6"/>
                  <a:pt x="186" y="19"/>
                  <a:pt x="186" y="30"/>
                </a:cubicBezTo>
                <a:cubicBezTo>
                  <a:pt x="186" y="31"/>
                  <a:pt x="186" y="31"/>
                  <a:pt x="185" y="32"/>
                </a:cubicBezTo>
                <a:cubicBezTo>
                  <a:pt x="185" y="32"/>
                  <a:pt x="185" y="32"/>
                  <a:pt x="185" y="32"/>
                </a:cubicBezTo>
                <a:cubicBezTo>
                  <a:pt x="185" y="32"/>
                  <a:pt x="185" y="33"/>
                  <a:pt x="185" y="33"/>
                </a:cubicBezTo>
                <a:cubicBezTo>
                  <a:pt x="185" y="33"/>
                  <a:pt x="185" y="33"/>
                  <a:pt x="185" y="33"/>
                </a:cubicBezTo>
                <a:cubicBezTo>
                  <a:pt x="185" y="34"/>
                  <a:pt x="185" y="34"/>
                  <a:pt x="185" y="34"/>
                </a:cubicBezTo>
                <a:cubicBezTo>
                  <a:pt x="184" y="34"/>
                  <a:pt x="184" y="35"/>
                  <a:pt x="184" y="35"/>
                </a:cubicBezTo>
                <a:cubicBezTo>
                  <a:pt x="184" y="35"/>
                  <a:pt x="184" y="35"/>
                  <a:pt x="184" y="35"/>
                </a:cubicBezTo>
                <a:cubicBezTo>
                  <a:pt x="184" y="36"/>
                  <a:pt x="183" y="36"/>
                  <a:pt x="183" y="36"/>
                </a:cubicBezTo>
                <a:cubicBezTo>
                  <a:pt x="183" y="36"/>
                  <a:pt x="183" y="37"/>
                  <a:pt x="183" y="37"/>
                </a:cubicBezTo>
                <a:cubicBezTo>
                  <a:pt x="182" y="37"/>
                  <a:pt x="182" y="37"/>
                  <a:pt x="182" y="37"/>
                </a:cubicBezTo>
                <a:cubicBezTo>
                  <a:pt x="182" y="38"/>
                  <a:pt x="182" y="38"/>
                  <a:pt x="181" y="38"/>
                </a:cubicBezTo>
                <a:cubicBezTo>
                  <a:pt x="181" y="38"/>
                  <a:pt x="181" y="38"/>
                  <a:pt x="181" y="39"/>
                </a:cubicBezTo>
                <a:cubicBezTo>
                  <a:pt x="180" y="39"/>
                  <a:pt x="180" y="39"/>
                  <a:pt x="180" y="39"/>
                </a:cubicBezTo>
                <a:cubicBezTo>
                  <a:pt x="180" y="39"/>
                  <a:pt x="179" y="40"/>
                  <a:pt x="179" y="40"/>
                </a:cubicBezTo>
                <a:cubicBezTo>
                  <a:pt x="179" y="40"/>
                  <a:pt x="178" y="40"/>
                  <a:pt x="178" y="40"/>
                </a:cubicBezTo>
                <a:cubicBezTo>
                  <a:pt x="178" y="41"/>
                  <a:pt x="178" y="41"/>
                  <a:pt x="177" y="41"/>
                </a:cubicBezTo>
                <a:cubicBezTo>
                  <a:pt x="177" y="41"/>
                  <a:pt x="177" y="41"/>
                  <a:pt x="176" y="42"/>
                </a:cubicBezTo>
                <a:cubicBezTo>
                  <a:pt x="176" y="42"/>
                  <a:pt x="176" y="42"/>
                  <a:pt x="175" y="42"/>
                </a:cubicBezTo>
                <a:cubicBezTo>
                  <a:pt x="175" y="42"/>
                  <a:pt x="175" y="43"/>
                  <a:pt x="174" y="43"/>
                </a:cubicBezTo>
                <a:cubicBezTo>
                  <a:pt x="174" y="43"/>
                  <a:pt x="174" y="43"/>
                  <a:pt x="173" y="43"/>
                </a:cubicBezTo>
                <a:cubicBezTo>
                  <a:pt x="173" y="44"/>
                  <a:pt x="172" y="44"/>
                  <a:pt x="172" y="44"/>
                </a:cubicBezTo>
                <a:cubicBezTo>
                  <a:pt x="171" y="44"/>
                  <a:pt x="171" y="44"/>
                  <a:pt x="171" y="44"/>
                </a:cubicBezTo>
                <a:cubicBezTo>
                  <a:pt x="170" y="45"/>
                  <a:pt x="169" y="45"/>
                  <a:pt x="169" y="45"/>
                </a:cubicBezTo>
                <a:cubicBezTo>
                  <a:pt x="169" y="45"/>
                  <a:pt x="168" y="45"/>
                  <a:pt x="168" y="45"/>
                </a:cubicBezTo>
                <a:cubicBezTo>
                  <a:pt x="167" y="46"/>
                  <a:pt x="167" y="46"/>
                  <a:pt x="166" y="46"/>
                </a:cubicBezTo>
                <a:cubicBezTo>
                  <a:pt x="165" y="47"/>
                  <a:pt x="165" y="47"/>
                  <a:pt x="165" y="47"/>
                </a:cubicBezTo>
                <a:cubicBezTo>
                  <a:pt x="164" y="47"/>
                  <a:pt x="163" y="47"/>
                  <a:pt x="163" y="47"/>
                </a:cubicBezTo>
                <a:cubicBezTo>
                  <a:pt x="162" y="48"/>
                  <a:pt x="162" y="48"/>
                  <a:pt x="162" y="48"/>
                </a:cubicBezTo>
                <a:cubicBezTo>
                  <a:pt x="161" y="48"/>
                  <a:pt x="161" y="48"/>
                  <a:pt x="160" y="48"/>
                </a:cubicBezTo>
                <a:cubicBezTo>
                  <a:pt x="160" y="45"/>
                  <a:pt x="160" y="45"/>
                  <a:pt x="160" y="45"/>
                </a:cubicBezTo>
                <a:cubicBezTo>
                  <a:pt x="160" y="44"/>
                  <a:pt x="160" y="44"/>
                  <a:pt x="160" y="44"/>
                </a:cubicBezTo>
                <a:cubicBezTo>
                  <a:pt x="160" y="44"/>
                  <a:pt x="160" y="44"/>
                  <a:pt x="160" y="43"/>
                </a:cubicBezTo>
                <a:cubicBezTo>
                  <a:pt x="160" y="43"/>
                  <a:pt x="160" y="43"/>
                  <a:pt x="160" y="43"/>
                </a:cubicBezTo>
                <a:cubicBezTo>
                  <a:pt x="159" y="40"/>
                  <a:pt x="156" y="36"/>
                  <a:pt x="152" y="33"/>
                </a:cubicBezTo>
                <a:cubicBezTo>
                  <a:pt x="152" y="33"/>
                  <a:pt x="152" y="33"/>
                  <a:pt x="152" y="33"/>
                </a:cubicBezTo>
                <a:cubicBezTo>
                  <a:pt x="151" y="32"/>
                  <a:pt x="151" y="32"/>
                  <a:pt x="150" y="31"/>
                </a:cubicBezTo>
                <a:cubicBezTo>
                  <a:pt x="139" y="23"/>
                  <a:pt x="118" y="17"/>
                  <a:pt x="88" y="16"/>
                </a:cubicBezTo>
                <a:cubicBezTo>
                  <a:pt x="85" y="16"/>
                  <a:pt x="83" y="16"/>
                  <a:pt x="80" y="16"/>
                </a:cubicBezTo>
                <a:cubicBezTo>
                  <a:pt x="77" y="16"/>
                  <a:pt x="75" y="16"/>
                  <a:pt x="72" y="16"/>
                </a:cubicBezTo>
                <a:cubicBezTo>
                  <a:pt x="64" y="16"/>
                  <a:pt x="57" y="17"/>
                  <a:pt x="50" y="18"/>
                </a:cubicBezTo>
                <a:cubicBezTo>
                  <a:pt x="62" y="12"/>
                  <a:pt x="84" y="6"/>
                  <a:pt x="112" y="6"/>
                </a:cubicBezTo>
                <a:close/>
                <a:moveTo>
                  <a:pt x="43" y="26"/>
                </a:moveTo>
                <a:cubicBezTo>
                  <a:pt x="44" y="26"/>
                  <a:pt x="45" y="25"/>
                  <a:pt x="46" y="25"/>
                </a:cubicBezTo>
                <a:cubicBezTo>
                  <a:pt x="47" y="25"/>
                  <a:pt x="48" y="25"/>
                  <a:pt x="49" y="25"/>
                </a:cubicBezTo>
                <a:cubicBezTo>
                  <a:pt x="50" y="25"/>
                  <a:pt x="51" y="24"/>
                  <a:pt x="52" y="24"/>
                </a:cubicBezTo>
                <a:cubicBezTo>
                  <a:pt x="53" y="24"/>
                  <a:pt x="54" y="24"/>
                  <a:pt x="55" y="24"/>
                </a:cubicBezTo>
                <a:cubicBezTo>
                  <a:pt x="56" y="24"/>
                  <a:pt x="57" y="24"/>
                  <a:pt x="58" y="24"/>
                </a:cubicBezTo>
                <a:cubicBezTo>
                  <a:pt x="60" y="23"/>
                  <a:pt x="62" y="23"/>
                  <a:pt x="64" y="23"/>
                </a:cubicBezTo>
                <a:cubicBezTo>
                  <a:pt x="65" y="23"/>
                  <a:pt x="65" y="23"/>
                  <a:pt x="66" y="23"/>
                </a:cubicBezTo>
                <a:cubicBezTo>
                  <a:pt x="68" y="23"/>
                  <a:pt x="69" y="23"/>
                  <a:pt x="71" y="23"/>
                </a:cubicBezTo>
                <a:cubicBezTo>
                  <a:pt x="72" y="23"/>
                  <a:pt x="72" y="23"/>
                  <a:pt x="73" y="23"/>
                </a:cubicBezTo>
                <a:cubicBezTo>
                  <a:pt x="75" y="22"/>
                  <a:pt x="78" y="22"/>
                  <a:pt x="80" y="22"/>
                </a:cubicBezTo>
                <a:cubicBezTo>
                  <a:pt x="83" y="22"/>
                  <a:pt x="85" y="22"/>
                  <a:pt x="88" y="23"/>
                </a:cubicBezTo>
                <a:cubicBezTo>
                  <a:pt x="89" y="23"/>
                  <a:pt x="91" y="23"/>
                  <a:pt x="92" y="23"/>
                </a:cubicBezTo>
                <a:cubicBezTo>
                  <a:pt x="93" y="23"/>
                  <a:pt x="94" y="23"/>
                  <a:pt x="95" y="23"/>
                </a:cubicBezTo>
                <a:cubicBezTo>
                  <a:pt x="97" y="23"/>
                  <a:pt x="99" y="23"/>
                  <a:pt x="101" y="23"/>
                </a:cubicBezTo>
                <a:cubicBezTo>
                  <a:pt x="101" y="23"/>
                  <a:pt x="102" y="24"/>
                  <a:pt x="102" y="24"/>
                </a:cubicBezTo>
                <a:cubicBezTo>
                  <a:pt x="104" y="24"/>
                  <a:pt x="106" y="24"/>
                  <a:pt x="109" y="24"/>
                </a:cubicBezTo>
                <a:cubicBezTo>
                  <a:pt x="109" y="24"/>
                  <a:pt x="109" y="24"/>
                  <a:pt x="109" y="24"/>
                </a:cubicBezTo>
                <a:cubicBezTo>
                  <a:pt x="120" y="26"/>
                  <a:pt x="129" y="28"/>
                  <a:pt x="136" y="31"/>
                </a:cubicBezTo>
                <a:cubicBezTo>
                  <a:pt x="136" y="31"/>
                  <a:pt x="136" y="31"/>
                  <a:pt x="136" y="31"/>
                </a:cubicBezTo>
                <a:cubicBezTo>
                  <a:pt x="138" y="32"/>
                  <a:pt x="139" y="32"/>
                  <a:pt x="140" y="33"/>
                </a:cubicBezTo>
                <a:cubicBezTo>
                  <a:pt x="140" y="33"/>
                  <a:pt x="140" y="33"/>
                  <a:pt x="141" y="33"/>
                </a:cubicBezTo>
                <a:cubicBezTo>
                  <a:pt x="142" y="34"/>
                  <a:pt x="143" y="34"/>
                  <a:pt x="144" y="35"/>
                </a:cubicBezTo>
                <a:cubicBezTo>
                  <a:pt x="144" y="35"/>
                  <a:pt x="144" y="35"/>
                  <a:pt x="144" y="35"/>
                </a:cubicBezTo>
                <a:cubicBezTo>
                  <a:pt x="145" y="36"/>
                  <a:pt x="146" y="36"/>
                  <a:pt x="147" y="37"/>
                </a:cubicBezTo>
                <a:cubicBezTo>
                  <a:pt x="147" y="37"/>
                  <a:pt x="147" y="37"/>
                  <a:pt x="147" y="37"/>
                </a:cubicBezTo>
                <a:cubicBezTo>
                  <a:pt x="148" y="38"/>
                  <a:pt x="149" y="38"/>
                  <a:pt x="149" y="39"/>
                </a:cubicBezTo>
                <a:cubicBezTo>
                  <a:pt x="149" y="39"/>
                  <a:pt x="150" y="39"/>
                  <a:pt x="150" y="39"/>
                </a:cubicBezTo>
                <a:cubicBezTo>
                  <a:pt x="150" y="40"/>
                  <a:pt x="151" y="40"/>
                  <a:pt x="151" y="41"/>
                </a:cubicBezTo>
                <a:cubicBezTo>
                  <a:pt x="151" y="41"/>
                  <a:pt x="152" y="41"/>
                  <a:pt x="152" y="42"/>
                </a:cubicBezTo>
                <a:cubicBezTo>
                  <a:pt x="152" y="42"/>
                  <a:pt x="152" y="42"/>
                  <a:pt x="153" y="43"/>
                </a:cubicBezTo>
                <a:cubicBezTo>
                  <a:pt x="153" y="43"/>
                  <a:pt x="153" y="43"/>
                  <a:pt x="153" y="44"/>
                </a:cubicBezTo>
                <a:cubicBezTo>
                  <a:pt x="153" y="44"/>
                  <a:pt x="153" y="44"/>
                  <a:pt x="153" y="45"/>
                </a:cubicBezTo>
                <a:cubicBezTo>
                  <a:pt x="153" y="45"/>
                  <a:pt x="154" y="46"/>
                  <a:pt x="154" y="46"/>
                </a:cubicBezTo>
                <a:cubicBezTo>
                  <a:pt x="154" y="58"/>
                  <a:pt x="123" y="70"/>
                  <a:pt x="80" y="70"/>
                </a:cubicBezTo>
                <a:cubicBezTo>
                  <a:pt x="37" y="70"/>
                  <a:pt x="6" y="58"/>
                  <a:pt x="6" y="46"/>
                </a:cubicBezTo>
                <a:cubicBezTo>
                  <a:pt x="6" y="39"/>
                  <a:pt x="20" y="30"/>
                  <a:pt x="43" y="26"/>
                </a:cubicBezTo>
                <a:close/>
                <a:moveTo>
                  <a:pt x="80" y="186"/>
                </a:moveTo>
                <a:cubicBezTo>
                  <a:pt x="38" y="186"/>
                  <a:pt x="8" y="174"/>
                  <a:pt x="7" y="163"/>
                </a:cubicBezTo>
                <a:cubicBezTo>
                  <a:pt x="6" y="163"/>
                  <a:pt x="6" y="162"/>
                  <a:pt x="6" y="162"/>
                </a:cubicBezTo>
                <a:cubicBezTo>
                  <a:pt x="6" y="135"/>
                  <a:pt x="6" y="135"/>
                  <a:pt x="6" y="135"/>
                </a:cubicBezTo>
                <a:cubicBezTo>
                  <a:pt x="6" y="135"/>
                  <a:pt x="7" y="136"/>
                  <a:pt x="7" y="136"/>
                </a:cubicBezTo>
                <a:cubicBezTo>
                  <a:pt x="7" y="136"/>
                  <a:pt x="8" y="137"/>
                  <a:pt x="9" y="137"/>
                </a:cubicBezTo>
                <a:cubicBezTo>
                  <a:pt x="21" y="147"/>
                  <a:pt x="45" y="154"/>
                  <a:pt x="80" y="154"/>
                </a:cubicBezTo>
                <a:cubicBezTo>
                  <a:pt x="115" y="154"/>
                  <a:pt x="139" y="147"/>
                  <a:pt x="151" y="138"/>
                </a:cubicBezTo>
                <a:cubicBezTo>
                  <a:pt x="152" y="137"/>
                  <a:pt x="153" y="136"/>
                  <a:pt x="154" y="135"/>
                </a:cubicBezTo>
                <a:cubicBezTo>
                  <a:pt x="154" y="162"/>
                  <a:pt x="154" y="162"/>
                  <a:pt x="154" y="162"/>
                </a:cubicBezTo>
                <a:cubicBezTo>
                  <a:pt x="154" y="162"/>
                  <a:pt x="154" y="163"/>
                  <a:pt x="154" y="163"/>
                </a:cubicBezTo>
                <a:cubicBezTo>
                  <a:pt x="153" y="163"/>
                  <a:pt x="153" y="164"/>
                  <a:pt x="153" y="165"/>
                </a:cubicBezTo>
                <a:cubicBezTo>
                  <a:pt x="153" y="165"/>
                  <a:pt x="153" y="165"/>
                  <a:pt x="152" y="165"/>
                </a:cubicBezTo>
                <a:cubicBezTo>
                  <a:pt x="147" y="176"/>
                  <a:pt x="118" y="186"/>
                  <a:pt x="80" y="186"/>
                </a:cubicBezTo>
                <a:close/>
                <a:moveTo>
                  <a:pt x="186" y="147"/>
                </a:moveTo>
                <a:cubicBezTo>
                  <a:pt x="184" y="153"/>
                  <a:pt x="175" y="159"/>
                  <a:pt x="160" y="164"/>
                </a:cubicBezTo>
                <a:cubicBezTo>
                  <a:pt x="160" y="163"/>
                  <a:pt x="160" y="163"/>
                  <a:pt x="160" y="163"/>
                </a:cubicBezTo>
                <a:cubicBezTo>
                  <a:pt x="160" y="132"/>
                  <a:pt x="160" y="132"/>
                  <a:pt x="160" y="132"/>
                </a:cubicBezTo>
                <a:cubicBezTo>
                  <a:pt x="160" y="132"/>
                  <a:pt x="160" y="132"/>
                  <a:pt x="160" y="132"/>
                </a:cubicBezTo>
                <a:cubicBezTo>
                  <a:pt x="162" y="131"/>
                  <a:pt x="163" y="131"/>
                  <a:pt x="164" y="131"/>
                </a:cubicBezTo>
                <a:cubicBezTo>
                  <a:pt x="164" y="131"/>
                  <a:pt x="164" y="131"/>
                  <a:pt x="164" y="131"/>
                </a:cubicBezTo>
                <a:cubicBezTo>
                  <a:pt x="174" y="128"/>
                  <a:pt x="181" y="124"/>
                  <a:pt x="186" y="120"/>
                </a:cubicBezTo>
                <a:cubicBezTo>
                  <a:pt x="186" y="146"/>
                  <a:pt x="186" y="146"/>
                  <a:pt x="186" y="146"/>
                </a:cubicBezTo>
                <a:cubicBezTo>
                  <a:pt x="186" y="146"/>
                  <a:pt x="186" y="147"/>
                  <a:pt x="186" y="147"/>
                </a:cubicBezTo>
                <a:close/>
                <a:moveTo>
                  <a:pt x="186" y="147"/>
                </a:moveTo>
                <a:cubicBezTo>
                  <a:pt x="186" y="147"/>
                  <a:pt x="186" y="147"/>
                  <a:pt x="186" y="147"/>
                </a:cubicBezTo>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159" name="Google Shape;2159;p90"/>
          <p:cNvSpPr/>
          <p:nvPr/>
        </p:nvSpPr>
        <p:spPr>
          <a:xfrm>
            <a:off x="4562295" y="3341067"/>
            <a:ext cx="501195" cy="501195"/>
          </a:xfrm>
          <a:custGeom>
            <a:avLst/>
            <a:gdLst/>
            <a:ahLst/>
            <a:cxnLst/>
            <a:rect l="l" t="t" r="r" b="b"/>
            <a:pathLst>
              <a:path w="192" h="192" extrusionOk="0">
                <a:moveTo>
                  <a:pt x="112" y="0"/>
                </a:moveTo>
                <a:cubicBezTo>
                  <a:pt x="76" y="0"/>
                  <a:pt x="46" y="8"/>
                  <a:pt x="36" y="21"/>
                </a:cubicBezTo>
                <a:cubicBezTo>
                  <a:pt x="15" y="26"/>
                  <a:pt x="3" y="34"/>
                  <a:pt x="0" y="43"/>
                </a:cubicBezTo>
                <a:cubicBezTo>
                  <a:pt x="0" y="44"/>
                  <a:pt x="0" y="44"/>
                  <a:pt x="0" y="45"/>
                </a:cubicBezTo>
                <a:cubicBezTo>
                  <a:pt x="0" y="163"/>
                  <a:pt x="0" y="163"/>
                  <a:pt x="0" y="163"/>
                </a:cubicBezTo>
                <a:cubicBezTo>
                  <a:pt x="0" y="164"/>
                  <a:pt x="0" y="164"/>
                  <a:pt x="0" y="165"/>
                </a:cubicBezTo>
                <a:cubicBezTo>
                  <a:pt x="4" y="180"/>
                  <a:pt x="38" y="192"/>
                  <a:pt x="80" y="192"/>
                </a:cubicBezTo>
                <a:cubicBezTo>
                  <a:pt x="116" y="192"/>
                  <a:pt x="146" y="183"/>
                  <a:pt x="156" y="171"/>
                </a:cubicBezTo>
                <a:cubicBezTo>
                  <a:pt x="176" y="166"/>
                  <a:pt x="189" y="158"/>
                  <a:pt x="192" y="149"/>
                </a:cubicBezTo>
                <a:cubicBezTo>
                  <a:pt x="192" y="148"/>
                  <a:pt x="192" y="148"/>
                  <a:pt x="192" y="147"/>
                </a:cubicBezTo>
                <a:cubicBezTo>
                  <a:pt x="192" y="30"/>
                  <a:pt x="192" y="30"/>
                  <a:pt x="192" y="30"/>
                </a:cubicBezTo>
                <a:cubicBezTo>
                  <a:pt x="192" y="16"/>
                  <a:pt x="164" y="0"/>
                  <a:pt x="112" y="0"/>
                </a:cubicBezTo>
                <a:close/>
                <a:moveTo>
                  <a:pt x="153" y="126"/>
                </a:moveTo>
                <a:cubicBezTo>
                  <a:pt x="153" y="126"/>
                  <a:pt x="153" y="127"/>
                  <a:pt x="153" y="127"/>
                </a:cubicBezTo>
                <a:cubicBezTo>
                  <a:pt x="152" y="127"/>
                  <a:pt x="152" y="128"/>
                  <a:pt x="152" y="128"/>
                </a:cubicBezTo>
                <a:cubicBezTo>
                  <a:pt x="152" y="128"/>
                  <a:pt x="151" y="129"/>
                  <a:pt x="151" y="129"/>
                </a:cubicBezTo>
                <a:cubicBezTo>
                  <a:pt x="151" y="129"/>
                  <a:pt x="150" y="130"/>
                  <a:pt x="150" y="130"/>
                </a:cubicBezTo>
                <a:cubicBezTo>
                  <a:pt x="150" y="130"/>
                  <a:pt x="149" y="131"/>
                  <a:pt x="149" y="131"/>
                </a:cubicBezTo>
                <a:cubicBezTo>
                  <a:pt x="149" y="131"/>
                  <a:pt x="148" y="132"/>
                  <a:pt x="147" y="132"/>
                </a:cubicBezTo>
                <a:cubicBezTo>
                  <a:pt x="147" y="133"/>
                  <a:pt x="147" y="133"/>
                  <a:pt x="147" y="133"/>
                </a:cubicBezTo>
                <a:cubicBezTo>
                  <a:pt x="146" y="133"/>
                  <a:pt x="145" y="134"/>
                  <a:pt x="144" y="134"/>
                </a:cubicBezTo>
                <a:cubicBezTo>
                  <a:pt x="144" y="134"/>
                  <a:pt x="144" y="135"/>
                  <a:pt x="144" y="135"/>
                </a:cubicBezTo>
                <a:cubicBezTo>
                  <a:pt x="143" y="135"/>
                  <a:pt x="142" y="136"/>
                  <a:pt x="141" y="136"/>
                </a:cubicBezTo>
                <a:cubicBezTo>
                  <a:pt x="140" y="136"/>
                  <a:pt x="140" y="136"/>
                  <a:pt x="140" y="137"/>
                </a:cubicBezTo>
                <a:cubicBezTo>
                  <a:pt x="139" y="137"/>
                  <a:pt x="138" y="138"/>
                  <a:pt x="136" y="138"/>
                </a:cubicBezTo>
                <a:cubicBezTo>
                  <a:pt x="136" y="138"/>
                  <a:pt x="136" y="138"/>
                  <a:pt x="136" y="138"/>
                </a:cubicBezTo>
                <a:cubicBezTo>
                  <a:pt x="129" y="141"/>
                  <a:pt x="120" y="144"/>
                  <a:pt x="109" y="145"/>
                </a:cubicBezTo>
                <a:cubicBezTo>
                  <a:pt x="109" y="145"/>
                  <a:pt x="109" y="145"/>
                  <a:pt x="109" y="145"/>
                </a:cubicBezTo>
                <a:cubicBezTo>
                  <a:pt x="107" y="146"/>
                  <a:pt x="104" y="146"/>
                  <a:pt x="102" y="146"/>
                </a:cubicBezTo>
                <a:cubicBezTo>
                  <a:pt x="102" y="146"/>
                  <a:pt x="101" y="146"/>
                  <a:pt x="101" y="146"/>
                </a:cubicBezTo>
                <a:cubicBezTo>
                  <a:pt x="99" y="146"/>
                  <a:pt x="97" y="147"/>
                  <a:pt x="95" y="147"/>
                </a:cubicBezTo>
                <a:cubicBezTo>
                  <a:pt x="94" y="147"/>
                  <a:pt x="93" y="147"/>
                  <a:pt x="92" y="147"/>
                </a:cubicBezTo>
                <a:cubicBezTo>
                  <a:pt x="91" y="147"/>
                  <a:pt x="89" y="147"/>
                  <a:pt x="88" y="147"/>
                </a:cubicBezTo>
                <a:cubicBezTo>
                  <a:pt x="85" y="147"/>
                  <a:pt x="83" y="147"/>
                  <a:pt x="80" y="147"/>
                </a:cubicBezTo>
                <a:cubicBezTo>
                  <a:pt x="77" y="147"/>
                  <a:pt x="75" y="147"/>
                  <a:pt x="72" y="147"/>
                </a:cubicBezTo>
                <a:cubicBezTo>
                  <a:pt x="71" y="147"/>
                  <a:pt x="69" y="147"/>
                  <a:pt x="68" y="147"/>
                </a:cubicBezTo>
                <a:cubicBezTo>
                  <a:pt x="67" y="147"/>
                  <a:pt x="66" y="147"/>
                  <a:pt x="65" y="147"/>
                </a:cubicBezTo>
                <a:cubicBezTo>
                  <a:pt x="63" y="147"/>
                  <a:pt x="61" y="146"/>
                  <a:pt x="59" y="146"/>
                </a:cubicBezTo>
                <a:cubicBezTo>
                  <a:pt x="59" y="146"/>
                  <a:pt x="58" y="146"/>
                  <a:pt x="58" y="146"/>
                </a:cubicBezTo>
                <a:cubicBezTo>
                  <a:pt x="56" y="146"/>
                  <a:pt x="53" y="146"/>
                  <a:pt x="51" y="145"/>
                </a:cubicBezTo>
                <a:cubicBezTo>
                  <a:pt x="51" y="145"/>
                  <a:pt x="51" y="145"/>
                  <a:pt x="51" y="145"/>
                </a:cubicBezTo>
                <a:cubicBezTo>
                  <a:pt x="40" y="144"/>
                  <a:pt x="31" y="141"/>
                  <a:pt x="24" y="138"/>
                </a:cubicBezTo>
                <a:cubicBezTo>
                  <a:pt x="24" y="138"/>
                  <a:pt x="24" y="138"/>
                  <a:pt x="24" y="138"/>
                </a:cubicBezTo>
                <a:cubicBezTo>
                  <a:pt x="22" y="138"/>
                  <a:pt x="21" y="137"/>
                  <a:pt x="20" y="137"/>
                </a:cubicBezTo>
                <a:cubicBezTo>
                  <a:pt x="20" y="136"/>
                  <a:pt x="20" y="136"/>
                  <a:pt x="19" y="136"/>
                </a:cubicBezTo>
                <a:cubicBezTo>
                  <a:pt x="18" y="136"/>
                  <a:pt x="17" y="135"/>
                  <a:pt x="16" y="135"/>
                </a:cubicBezTo>
                <a:cubicBezTo>
                  <a:pt x="16" y="135"/>
                  <a:pt x="16" y="134"/>
                  <a:pt x="16" y="134"/>
                </a:cubicBezTo>
                <a:cubicBezTo>
                  <a:pt x="15" y="134"/>
                  <a:pt x="14" y="133"/>
                  <a:pt x="13" y="133"/>
                </a:cubicBezTo>
                <a:cubicBezTo>
                  <a:pt x="13" y="133"/>
                  <a:pt x="13" y="132"/>
                  <a:pt x="13" y="132"/>
                </a:cubicBezTo>
                <a:cubicBezTo>
                  <a:pt x="12" y="132"/>
                  <a:pt x="11" y="131"/>
                  <a:pt x="11" y="131"/>
                </a:cubicBezTo>
                <a:cubicBezTo>
                  <a:pt x="11" y="131"/>
                  <a:pt x="10" y="130"/>
                  <a:pt x="10" y="130"/>
                </a:cubicBezTo>
                <a:cubicBezTo>
                  <a:pt x="10" y="130"/>
                  <a:pt x="9" y="129"/>
                  <a:pt x="9" y="129"/>
                </a:cubicBezTo>
                <a:cubicBezTo>
                  <a:pt x="9" y="129"/>
                  <a:pt x="8" y="128"/>
                  <a:pt x="8" y="128"/>
                </a:cubicBezTo>
                <a:cubicBezTo>
                  <a:pt x="8" y="128"/>
                  <a:pt x="8" y="127"/>
                  <a:pt x="7" y="127"/>
                </a:cubicBezTo>
                <a:cubicBezTo>
                  <a:pt x="7" y="127"/>
                  <a:pt x="7" y="126"/>
                  <a:pt x="7" y="126"/>
                </a:cubicBezTo>
                <a:cubicBezTo>
                  <a:pt x="7" y="126"/>
                  <a:pt x="7" y="125"/>
                  <a:pt x="7" y="125"/>
                </a:cubicBezTo>
                <a:cubicBezTo>
                  <a:pt x="7" y="124"/>
                  <a:pt x="6" y="124"/>
                  <a:pt x="6" y="123"/>
                </a:cubicBezTo>
                <a:cubicBezTo>
                  <a:pt x="6" y="123"/>
                  <a:pt x="6" y="122"/>
                  <a:pt x="7" y="122"/>
                </a:cubicBezTo>
                <a:cubicBezTo>
                  <a:pt x="7" y="122"/>
                  <a:pt x="7" y="121"/>
                  <a:pt x="6" y="121"/>
                </a:cubicBezTo>
                <a:cubicBezTo>
                  <a:pt x="6" y="97"/>
                  <a:pt x="6" y="97"/>
                  <a:pt x="6" y="97"/>
                </a:cubicBezTo>
                <a:cubicBezTo>
                  <a:pt x="6" y="97"/>
                  <a:pt x="7" y="97"/>
                  <a:pt x="7" y="97"/>
                </a:cubicBezTo>
                <a:cubicBezTo>
                  <a:pt x="7" y="98"/>
                  <a:pt x="8" y="98"/>
                  <a:pt x="9" y="99"/>
                </a:cubicBezTo>
                <a:cubicBezTo>
                  <a:pt x="21" y="108"/>
                  <a:pt x="45" y="115"/>
                  <a:pt x="80" y="115"/>
                </a:cubicBezTo>
                <a:cubicBezTo>
                  <a:pt x="115" y="115"/>
                  <a:pt x="139" y="108"/>
                  <a:pt x="151" y="99"/>
                </a:cubicBezTo>
                <a:cubicBezTo>
                  <a:pt x="152" y="98"/>
                  <a:pt x="153" y="98"/>
                  <a:pt x="154" y="97"/>
                </a:cubicBezTo>
                <a:cubicBezTo>
                  <a:pt x="154" y="121"/>
                  <a:pt x="154" y="121"/>
                  <a:pt x="154" y="121"/>
                </a:cubicBezTo>
                <a:cubicBezTo>
                  <a:pt x="153" y="121"/>
                  <a:pt x="153" y="122"/>
                  <a:pt x="154" y="122"/>
                </a:cubicBezTo>
                <a:cubicBezTo>
                  <a:pt x="154" y="122"/>
                  <a:pt x="154" y="123"/>
                  <a:pt x="154" y="123"/>
                </a:cubicBezTo>
                <a:cubicBezTo>
                  <a:pt x="154" y="124"/>
                  <a:pt x="153" y="124"/>
                  <a:pt x="153" y="125"/>
                </a:cubicBezTo>
                <a:cubicBezTo>
                  <a:pt x="153" y="125"/>
                  <a:pt x="153" y="126"/>
                  <a:pt x="153" y="126"/>
                </a:cubicBezTo>
                <a:close/>
                <a:moveTo>
                  <a:pt x="8" y="60"/>
                </a:moveTo>
                <a:cubicBezTo>
                  <a:pt x="9" y="61"/>
                  <a:pt x="10" y="62"/>
                  <a:pt x="11" y="62"/>
                </a:cubicBezTo>
                <a:cubicBezTo>
                  <a:pt x="12" y="63"/>
                  <a:pt x="12" y="63"/>
                  <a:pt x="12" y="63"/>
                </a:cubicBezTo>
                <a:cubicBezTo>
                  <a:pt x="13" y="63"/>
                  <a:pt x="14" y="64"/>
                  <a:pt x="15" y="65"/>
                </a:cubicBezTo>
                <a:cubicBezTo>
                  <a:pt x="16" y="65"/>
                  <a:pt x="16" y="65"/>
                  <a:pt x="16" y="65"/>
                </a:cubicBezTo>
                <a:cubicBezTo>
                  <a:pt x="18" y="66"/>
                  <a:pt x="19" y="66"/>
                  <a:pt x="20" y="67"/>
                </a:cubicBezTo>
                <a:cubicBezTo>
                  <a:pt x="20" y="67"/>
                  <a:pt x="20" y="67"/>
                  <a:pt x="21" y="67"/>
                </a:cubicBezTo>
                <a:cubicBezTo>
                  <a:pt x="22" y="68"/>
                  <a:pt x="24" y="68"/>
                  <a:pt x="25" y="69"/>
                </a:cubicBezTo>
                <a:cubicBezTo>
                  <a:pt x="26" y="69"/>
                  <a:pt x="26" y="69"/>
                  <a:pt x="27" y="69"/>
                </a:cubicBezTo>
                <a:cubicBezTo>
                  <a:pt x="28" y="70"/>
                  <a:pt x="29" y="70"/>
                  <a:pt x="31" y="71"/>
                </a:cubicBezTo>
                <a:cubicBezTo>
                  <a:pt x="31" y="71"/>
                  <a:pt x="32" y="71"/>
                  <a:pt x="32" y="71"/>
                </a:cubicBezTo>
                <a:cubicBezTo>
                  <a:pt x="34" y="72"/>
                  <a:pt x="36" y="72"/>
                  <a:pt x="38" y="73"/>
                </a:cubicBezTo>
                <a:cubicBezTo>
                  <a:pt x="39" y="73"/>
                  <a:pt x="39" y="73"/>
                  <a:pt x="39" y="73"/>
                </a:cubicBezTo>
                <a:cubicBezTo>
                  <a:pt x="41" y="73"/>
                  <a:pt x="43" y="74"/>
                  <a:pt x="45" y="74"/>
                </a:cubicBezTo>
                <a:cubicBezTo>
                  <a:pt x="45" y="74"/>
                  <a:pt x="46" y="74"/>
                  <a:pt x="47" y="74"/>
                </a:cubicBezTo>
                <a:cubicBezTo>
                  <a:pt x="48" y="75"/>
                  <a:pt x="50" y="75"/>
                  <a:pt x="52" y="75"/>
                </a:cubicBezTo>
                <a:cubicBezTo>
                  <a:pt x="53" y="75"/>
                  <a:pt x="53" y="75"/>
                  <a:pt x="54" y="75"/>
                </a:cubicBezTo>
                <a:cubicBezTo>
                  <a:pt x="56" y="76"/>
                  <a:pt x="59" y="76"/>
                  <a:pt x="61" y="76"/>
                </a:cubicBezTo>
                <a:cubicBezTo>
                  <a:pt x="62" y="76"/>
                  <a:pt x="62" y="76"/>
                  <a:pt x="63" y="76"/>
                </a:cubicBezTo>
                <a:cubicBezTo>
                  <a:pt x="65" y="76"/>
                  <a:pt x="67" y="76"/>
                  <a:pt x="69" y="77"/>
                </a:cubicBezTo>
                <a:cubicBezTo>
                  <a:pt x="70" y="77"/>
                  <a:pt x="71" y="77"/>
                  <a:pt x="72" y="77"/>
                </a:cubicBezTo>
                <a:cubicBezTo>
                  <a:pt x="74" y="77"/>
                  <a:pt x="77" y="77"/>
                  <a:pt x="80" y="77"/>
                </a:cubicBezTo>
                <a:cubicBezTo>
                  <a:pt x="83" y="77"/>
                  <a:pt x="86" y="77"/>
                  <a:pt x="88" y="77"/>
                </a:cubicBezTo>
                <a:cubicBezTo>
                  <a:pt x="89" y="77"/>
                  <a:pt x="90" y="77"/>
                  <a:pt x="91" y="77"/>
                </a:cubicBezTo>
                <a:cubicBezTo>
                  <a:pt x="93" y="76"/>
                  <a:pt x="95" y="76"/>
                  <a:pt x="97" y="76"/>
                </a:cubicBezTo>
                <a:cubicBezTo>
                  <a:pt x="98" y="76"/>
                  <a:pt x="98" y="76"/>
                  <a:pt x="99" y="76"/>
                </a:cubicBezTo>
                <a:cubicBezTo>
                  <a:pt x="101" y="76"/>
                  <a:pt x="104" y="76"/>
                  <a:pt x="106" y="75"/>
                </a:cubicBezTo>
                <a:cubicBezTo>
                  <a:pt x="107" y="75"/>
                  <a:pt x="107" y="75"/>
                  <a:pt x="108" y="75"/>
                </a:cubicBezTo>
                <a:cubicBezTo>
                  <a:pt x="110" y="75"/>
                  <a:pt x="112" y="75"/>
                  <a:pt x="113" y="74"/>
                </a:cubicBezTo>
                <a:cubicBezTo>
                  <a:pt x="114" y="74"/>
                  <a:pt x="115" y="74"/>
                  <a:pt x="115" y="74"/>
                </a:cubicBezTo>
                <a:cubicBezTo>
                  <a:pt x="117" y="74"/>
                  <a:pt x="119" y="73"/>
                  <a:pt x="121" y="73"/>
                </a:cubicBezTo>
                <a:cubicBezTo>
                  <a:pt x="121" y="73"/>
                  <a:pt x="121" y="73"/>
                  <a:pt x="122" y="73"/>
                </a:cubicBezTo>
                <a:cubicBezTo>
                  <a:pt x="124" y="72"/>
                  <a:pt x="126" y="72"/>
                  <a:pt x="128" y="71"/>
                </a:cubicBezTo>
                <a:cubicBezTo>
                  <a:pt x="128" y="71"/>
                  <a:pt x="129" y="71"/>
                  <a:pt x="129" y="71"/>
                </a:cubicBezTo>
                <a:cubicBezTo>
                  <a:pt x="131" y="70"/>
                  <a:pt x="132" y="70"/>
                  <a:pt x="133" y="69"/>
                </a:cubicBezTo>
                <a:cubicBezTo>
                  <a:pt x="134" y="69"/>
                  <a:pt x="134" y="69"/>
                  <a:pt x="135" y="69"/>
                </a:cubicBezTo>
                <a:cubicBezTo>
                  <a:pt x="136" y="68"/>
                  <a:pt x="138" y="68"/>
                  <a:pt x="139" y="67"/>
                </a:cubicBezTo>
                <a:cubicBezTo>
                  <a:pt x="140" y="67"/>
                  <a:pt x="140" y="67"/>
                  <a:pt x="140" y="67"/>
                </a:cubicBezTo>
                <a:cubicBezTo>
                  <a:pt x="141" y="66"/>
                  <a:pt x="142" y="66"/>
                  <a:pt x="144" y="65"/>
                </a:cubicBezTo>
                <a:cubicBezTo>
                  <a:pt x="144" y="65"/>
                  <a:pt x="144" y="65"/>
                  <a:pt x="145" y="65"/>
                </a:cubicBezTo>
                <a:cubicBezTo>
                  <a:pt x="146" y="64"/>
                  <a:pt x="147" y="63"/>
                  <a:pt x="148" y="63"/>
                </a:cubicBezTo>
                <a:cubicBezTo>
                  <a:pt x="148" y="63"/>
                  <a:pt x="148" y="63"/>
                  <a:pt x="149" y="62"/>
                </a:cubicBezTo>
                <a:cubicBezTo>
                  <a:pt x="150" y="62"/>
                  <a:pt x="151" y="61"/>
                  <a:pt x="152" y="60"/>
                </a:cubicBezTo>
                <a:cubicBezTo>
                  <a:pt x="152" y="60"/>
                  <a:pt x="152" y="60"/>
                  <a:pt x="152" y="60"/>
                </a:cubicBezTo>
                <a:cubicBezTo>
                  <a:pt x="153" y="59"/>
                  <a:pt x="153" y="59"/>
                  <a:pt x="154" y="59"/>
                </a:cubicBezTo>
                <a:cubicBezTo>
                  <a:pt x="154" y="82"/>
                  <a:pt x="154" y="82"/>
                  <a:pt x="154" y="82"/>
                </a:cubicBezTo>
                <a:cubicBezTo>
                  <a:pt x="153" y="83"/>
                  <a:pt x="153" y="83"/>
                  <a:pt x="154" y="84"/>
                </a:cubicBezTo>
                <a:cubicBezTo>
                  <a:pt x="154" y="84"/>
                  <a:pt x="154" y="84"/>
                  <a:pt x="154" y="85"/>
                </a:cubicBezTo>
                <a:cubicBezTo>
                  <a:pt x="154" y="85"/>
                  <a:pt x="153" y="86"/>
                  <a:pt x="153" y="86"/>
                </a:cubicBezTo>
                <a:cubicBezTo>
                  <a:pt x="153" y="87"/>
                  <a:pt x="153" y="87"/>
                  <a:pt x="153" y="88"/>
                </a:cubicBezTo>
                <a:cubicBezTo>
                  <a:pt x="153" y="88"/>
                  <a:pt x="153" y="88"/>
                  <a:pt x="153" y="88"/>
                </a:cubicBezTo>
                <a:cubicBezTo>
                  <a:pt x="152" y="89"/>
                  <a:pt x="152" y="89"/>
                  <a:pt x="152" y="90"/>
                </a:cubicBezTo>
                <a:cubicBezTo>
                  <a:pt x="152" y="90"/>
                  <a:pt x="151" y="90"/>
                  <a:pt x="151" y="91"/>
                </a:cubicBezTo>
                <a:cubicBezTo>
                  <a:pt x="151" y="91"/>
                  <a:pt x="150" y="91"/>
                  <a:pt x="150" y="92"/>
                </a:cubicBezTo>
                <a:cubicBezTo>
                  <a:pt x="150" y="92"/>
                  <a:pt x="149" y="92"/>
                  <a:pt x="149" y="93"/>
                </a:cubicBezTo>
                <a:cubicBezTo>
                  <a:pt x="149" y="93"/>
                  <a:pt x="148" y="93"/>
                  <a:pt x="147" y="94"/>
                </a:cubicBezTo>
                <a:cubicBezTo>
                  <a:pt x="147" y="94"/>
                  <a:pt x="147" y="94"/>
                  <a:pt x="147" y="94"/>
                </a:cubicBezTo>
                <a:cubicBezTo>
                  <a:pt x="146" y="95"/>
                  <a:pt x="145" y="95"/>
                  <a:pt x="144" y="96"/>
                </a:cubicBezTo>
                <a:cubicBezTo>
                  <a:pt x="144" y="96"/>
                  <a:pt x="144" y="96"/>
                  <a:pt x="144" y="96"/>
                </a:cubicBezTo>
                <a:cubicBezTo>
                  <a:pt x="143" y="97"/>
                  <a:pt x="142" y="97"/>
                  <a:pt x="141" y="98"/>
                </a:cubicBezTo>
                <a:cubicBezTo>
                  <a:pt x="140" y="98"/>
                  <a:pt x="140" y="98"/>
                  <a:pt x="140" y="98"/>
                </a:cubicBezTo>
                <a:cubicBezTo>
                  <a:pt x="139" y="99"/>
                  <a:pt x="138" y="99"/>
                  <a:pt x="136" y="100"/>
                </a:cubicBezTo>
                <a:cubicBezTo>
                  <a:pt x="136" y="100"/>
                  <a:pt x="136" y="100"/>
                  <a:pt x="136" y="100"/>
                </a:cubicBezTo>
                <a:cubicBezTo>
                  <a:pt x="129" y="103"/>
                  <a:pt x="120" y="105"/>
                  <a:pt x="109" y="107"/>
                </a:cubicBezTo>
                <a:cubicBezTo>
                  <a:pt x="109" y="107"/>
                  <a:pt x="109" y="107"/>
                  <a:pt x="109" y="107"/>
                </a:cubicBezTo>
                <a:cubicBezTo>
                  <a:pt x="107" y="107"/>
                  <a:pt x="104" y="107"/>
                  <a:pt x="102" y="108"/>
                </a:cubicBezTo>
                <a:cubicBezTo>
                  <a:pt x="102" y="108"/>
                  <a:pt x="101" y="108"/>
                  <a:pt x="101" y="108"/>
                </a:cubicBezTo>
                <a:cubicBezTo>
                  <a:pt x="99" y="108"/>
                  <a:pt x="97" y="108"/>
                  <a:pt x="95" y="108"/>
                </a:cubicBezTo>
                <a:cubicBezTo>
                  <a:pt x="94" y="108"/>
                  <a:pt x="93" y="108"/>
                  <a:pt x="92" y="108"/>
                </a:cubicBezTo>
                <a:cubicBezTo>
                  <a:pt x="91" y="109"/>
                  <a:pt x="89" y="109"/>
                  <a:pt x="88" y="109"/>
                </a:cubicBezTo>
                <a:cubicBezTo>
                  <a:pt x="85" y="109"/>
                  <a:pt x="83" y="109"/>
                  <a:pt x="80" y="109"/>
                </a:cubicBezTo>
                <a:cubicBezTo>
                  <a:pt x="77" y="109"/>
                  <a:pt x="75" y="109"/>
                  <a:pt x="72" y="109"/>
                </a:cubicBezTo>
                <a:cubicBezTo>
                  <a:pt x="71" y="109"/>
                  <a:pt x="69" y="109"/>
                  <a:pt x="68" y="108"/>
                </a:cubicBezTo>
                <a:cubicBezTo>
                  <a:pt x="67" y="108"/>
                  <a:pt x="66" y="108"/>
                  <a:pt x="65" y="108"/>
                </a:cubicBezTo>
                <a:cubicBezTo>
                  <a:pt x="63" y="108"/>
                  <a:pt x="61" y="108"/>
                  <a:pt x="59" y="108"/>
                </a:cubicBezTo>
                <a:cubicBezTo>
                  <a:pt x="59" y="108"/>
                  <a:pt x="58" y="108"/>
                  <a:pt x="58" y="108"/>
                </a:cubicBezTo>
                <a:cubicBezTo>
                  <a:pt x="56" y="107"/>
                  <a:pt x="53" y="107"/>
                  <a:pt x="51" y="107"/>
                </a:cubicBezTo>
                <a:cubicBezTo>
                  <a:pt x="51" y="107"/>
                  <a:pt x="51" y="107"/>
                  <a:pt x="51" y="107"/>
                </a:cubicBezTo>
                <a:cubicBezTo>
                  <a:pt x="40" y="105"/>
                  <a:pt x="31" y="103"/>
                  <a:pt x="24" y="100"/>
                </a:cubicBezTo>
                <a:cubicBezTo>
                  <a:pt x="24" y="100"/>
                  <a:pt x="24" y="100"/>
                  <a:pt x="24" y="100"/>
                </a:cubicBezTo>
                <a:cubicBezTo>
                  <a:pt x="22" y="99"/>
                  <a:pt x="21" y="99"/>
                  <a:pt x="20" y="98"/>
                </a:cubicBezTo>
                <a:cubicBezTo>
                  <a:pt x="20" y="98"/>
                  <a:pt x="20" y="98"/>
                  <a:pt x="19" y="98"/>
                </a:cubicBezTo>
                <a:cubicBezTo>
                  <a:pt x="18" y="97"/>
                  <a:pt x="17" y="97"/>
                  <a:pt x="16" y="96"/>
                </a:cubicBezTo>
                <a:cubicBezTo>
                  <a:pt x="16" y="96"/>
                  <a:pt x="16" y="96"/>
                  <a:pt x="16" y="96"/>
                </a:cubicBezTo>
                <a:cubicBezTo>
                  <a:pt x="15" y="95"/>
                  <a:pt x="14" y="95"/>
                  <a:pt x="13" y="94"/>
                </a:cubicBezTo>
                <a:cubicBezTo>
                  <a:pt x="13" y="94"/>
                  <a:pt x="13" y="94"/>
                  <a:pt x="13" y="94"/>
                </a:cubicBezTo>
                <a:cubicBezTo>
                  <a:pt x="12" y="93"/>
                  <a:pt x="11" y="93"/>
                  <a:pt x="11" y="93"/>
                </a:cubicBezTo>
                <a:cubicBezTo>
                  <a:pt x="11" y="92"/>
                  <a:pt x="10" y="92"/>
                  <a:pt x="10" y="92"/>
                </a:cubicBezTo>
                <a:cubicBezTo>
                  <a:pt x="10" y="91"/>
                  <a:pt x="9" y="91"/>
                  <a:pt x="9" y="91"/>
                </a:cubicBezTo>
                <a:cubicBezTo>
                  <a:pt x="9" y="90"/>
                  <a:pt x="8" y="90"/>
                  <a:pt x="8" y="90"/>
                </a:cubicBezTo>
                <a:cubicBezTo>
                  <a:pt x="8" y="89"/>
                  <a:pt x="8" y="89"/>
                  <a:pt x="7" y="88"/>
                </a:cubicBezTo>
                <a:cubicBezTo>
                  <a:pt x="7" y="88"/>
                  <a:pt x="7" y="88"/>
                  <a:pt x="7" y="88"/>
                </a:cubicBezTo>
                <a:cubicBezTo>
                  <a:pt x="7" y="87"/>
                  <a:pt x="7" y="87"/>
                  <a:pt x="7" y="86"/>
                </a:cubicBezTo>
                <a:cubicBezTo>
                  <a:pt x="7" y="86"/>
                  <a:pt x="6" y="85"/>
                  <a:pt x="6" y="85"/>
                </a:cubicBezTo>
                <a:cubicBezTo>
                  <a:pt x="6" y="84"/>
                  <a:pt x="6" y="84"/>
                  <a:pt x="7" y="84"/>
                </a:cubicBezTo>
                <a:cubicBezTo>
                  <a:pt x="7" y="83"/>
                  <a:pt x="7" y="83"/>
                  <a:pt x="6" y="82"/>
                </a:cubicBezTo>
                <a:cubicBezTo>
                  <a:pt x="6" y="59"/>
                  <a:pt x="6" y="59"/>
                  <a:pt x="6" y="59"/>
                </a:cubicBezTo>
                <a:cubicBezTo>
                  <a:pt x="7" y="59"/>
                  <a:pt x="7" y="59"/>
                  <a:pt x="8" y="60"/>
                </a:cubicBezTo>
                <a:cubicBezTo>
                  <a:pt x="8" y="60"/>
                  <a:pt x="8" y="60"/>
                  <a:pt x="8" y="60"/>
                </a:cubicBezTo>
                <a:close/>
                <a:moveTo>
                  <a:pt x="160" y="125"/>
                </a:moveTo>
                <a:cubicBezTo>
                  <a:pt x="160" y="93"/>
                  <a:pt x="160" y="93"/>
                  <a:pt x="160" y="93"/>
                </a:cubicBezTo>
                <a:cubicBezTo>
                  <a:pt x="160" y="93"/>
                  <a:pt x="160" y="93"/>
                  <a:pt x="160" y="93"/>
                </a:cubicBezTo>
                <a:cubicBezTo>
                  <a:pt x="162" y="93"/>
                  <a:pt x="163" y="92"/>
                  <a:pt x="164" y="92"/>
                </a:cubicBezTo>
                <a:cubicBezTo>
                  <a:pt x="164" y="92"/>
                  <a:pt x="164" y="92"/>
                  <a:pt x="164" y="92"/>
                </a:cubicBezTo>
                <a:cubicBezTo>
                  <a:pt x="174" y="89"/>
                  <a:pt x="181" y="85"/>
                  <a:pt x="186" y="81"/>
                </a:cubicBezTo>
                <a:cubicBezTo>
                  <a:pt x="186" y="107"/>
                  <a:pt x="186" y="107"/>
                  <a:pt x="186" y="107"/>
                </a:cubicBezTo>
                <a:cubicBezTo>
                  <a:pt x="186" y="108"/>
                  <a:pt x="186" y="108"/>
                  <a:pt x="185" y="108"/>
                </a:cubicBezTo>
                <a:cubicBezTo>
                  <a:pt x="185" y="109"/>
                  <a:pt x="185" y="109"/>
                  <a:pt x="185" y="109"/>
                </a:cubicBezTo>
                <a:cubicBezTo>
                  <a:pt x="185" y="109"/>
                  <a:pt x="185" y="109"/>
                  <a:pt x="185" y="110"/>
                </a:cubicBezTo>
                <a:cubicBezTo>
                  <a:pt x="185" y="110"/>
                  <a:pt x="185" y="110"/>
                  <a:pt x="185" y="111"/>
                </a:cubicBezTo>
                <a:cubicBezTo>
                  <a:pt x="185" y="111"/>
                  <a:pt x="185" y="111"/>
                  <a:pt x="185" y="111"/>
                </a:cubicBezTo>
                <a:cubicBezTo>
                  <a:pt x="182" y="116"/>
                  <a:pt x="174" y="121"/>
                  <a:pt x="161" y="125"/>
                </a:cubicBezTo>
                <a:cubicBezTo>
                  <a:pt x="161" y="125"/>
                  <a:pt x="160" y="125"/>
                  <a:pt x="160" y="125"/>
                </a:cubicBezTo>
                <a:close/>
                <a:moveTo>
                  <a:pt x="186" y="43"/>
                </a:moveTo>
                <a:cubicBezTo>
                  <a:pt x="186" y="69"/>
                  <a:pt x="186" y="69"/>
                  <a:pt x="186" y="69"/>
                </a:cubicBezTo>
                <a:cubicBezTo>
                  <a:pt x="186" y="69"/>
                  <a:pt x="186" y="70"/>
                  <a:pt x="185" y="70"/>
                </a:cubicBezTo>
                <a:cubicBezTo>
                  <a:pt x="185" y="70"/>
                  <a:pt x="185" y="71"/>
                  <a:pt x="185" y="71"/>
                </a:cubicBezTo>
                <a:cubicBezTo>
                  <a:pt x="185" y="71"/>
                  <a:pt x="185" y="71"/>
                  <a:pt x="185" y="71"/>
                </a:cubicBezTo>
                <a:cubicBezTo>
                  <a:pt x="185" y="71"/>
                  <a:pt x="185" y="72"/>
                  <a:pt x="185" y="72"/>
                </a:cubicBezTo>
                <a:cubicBezTo>
                  <a:pt x="185" y="72"/>
                  <a:pt x="185" y="72"/>
                  <a:pt x="185" y="72"/>
                </a:cubicBezTo>
                <a:cubicBezTo>
                  <a:pt x="182" y="77"/>
                  <a:pt x="174" y="82"/>
                  <a:pt x="161" y="86"/>
                </a:cubicBezTo>
                <a:cubicBezTo>
                  <a:pt x="161" y="86"/>
                  <a:pt x="160" y="87"/>
                  <a:pt x="160" y="87"/>
                </a:cubicBezTo>
                <a:cubicBezTo>
                  <a:pt x="160" y="55"/>
                  <a:pt x="160" y="55"/>
                  <a:pt x="160" y="55"/>
                </a:cubicBezTo>
                <a:cubicBezTo>
                  <a:pt x="160" y="55"/>
                  <a:pt x="161" y="55"/>
                  <a:pt x="161" y="55"/>
                </a:cubicBezTo>
                <a:cubicBezTo>
                  <a:pt x="162" y="55"/>
                  <a:pt x="162" y="54"/>
                  <a:pt x="163" y="54"/>
                </a:cubicBezTo>
                <a:cubicBezTo>
                  <a:pt x="164" y="54"/>
                  <a:pt x="164" y="54"/>
                  <a:pt x="165" y="54"/>
                </a:cubicBezTo>
                <a:cubicBezTo>
                  <a:pt x="165" y="53"/>
                  <a:pt x="166" y="53"/>
                  <a:pt x="167" y="53"/>
                </a:cubicBezTo>
                <a:cubicBezTo>
                  <a:pt x="167" y="53"/>
                  <a:pt x="168" y="52"/>
                  <a:pt x="168" y="52"/>
                </a:cubicBezTo>
                <a:cubicBezTo>
                  <a:pt x="169" y="52"/>
                  <a:pt x="170" y="52"/>
                  <a:pt x="171" y="51"/>
                </a:cubicBezTo>
                <a:cubicBezTo>
                  <a:pt x="171" y="51"/>
                  <a:pt x="172" y="51"/>
                  <a:pt x="172" y="51"/>
                </a:cubicBezTo>
                <a:cubicBezTo>
                  <a:pt x="173" y="51"/>
                  <a:pt x="174" y="50"/>
                  <a:pt x="174" y="50"/>
                </a:cubicBezTo>
                <a:cubicBezTo>
                  <a:pt x="175" y="50"/>
                  <a:pt x="175" y="50"/>
                  <a:pt x="175" y="49"/>
                </a:cubicBezTo>
                <a:cubicBezTo>
                  <a:pt x="176" y="49"/>
                  <a:pt x="177" y="48"/>
                  <a:pt x="178" y="48"/>
                </a:cubicBezTo>
                <a:cubicBezTo>
                  <a:pt x="178" y="48"/>
                  <a:pt x="178" y="48"/>
                  <a:pt x="178" y="48"/>
                </a:cubicBezTo>
                <a:cubicBezTo>
                  <a:pt x="179" y="47"/>
                  <a:pt x="180" y="47"/>
                  <a:pt x="181" y="46"/>
                </a:cubicBezTo>
                <a:cubicBezTo>
                  <a:pt x="181" y="46"/>
                  <a:pt x="181" y="46"/>
                  <a:pt x="182" y="46"/>
                </a:cubicBezTo>
                <a:cubicBezTo>
                  <a:pt x="182" y="45"/>
                  <a:pt x="183" y="45"/>
                  <a:pt x="183" y="45"/>
                </a:cubicBezTo>
                <a:cubicBezTo>
                  <a:pt x="184" y="44"/>
                  <a:pt x="184" y="44"/>
                  <a:pt x="184" y="44"/>
                </a:cubicBezTo>
                <a:cubicBezTo>
                  <a:pt x="184" y="44"/>
                  <a:pt x="185" y="43"/>
                  <a:pt x="185" y="43"/>
                </a:cubicBezTo>
                <a:cubicBezTo>
                  <a:pt x="185" y="43"/>
                  <a:pt x="186" y="43"/>
                  <a:pt x="186" y="43"/>
                </a:cubicBezTo>
                <a:close/>
                <a:moveTo>
                  <a:pt x="112" y="6"/>
                </a:moveTo>
                <a:cubicBezTo>
                  <a:pt x="155" y="6"/>
                  <a:pt x="186" y="19"/>
                  <a:pt x="186" y="30"/>
                </a:cubicBezTo>
                <a:cubicBezTo>
                  <a:pt x="186" y="31"/>
                  <a:pt x="186" y="31"/>
                  <a:pt x="185" y="32"/>
                </a:cubicBezTo>
                <a:cubicBezTo>
                  <a:pt x="185" y="32"/>
                  <a:pt x="185" y="32"/>
                  <a:pt x="185" y="32"/>
                </a:cubicBezTo>
                <a:cubicBezTo>
                  <a:pt x="185" y="32"/>
                  <a:pt x="185" y="33"/>
                  <a:pt x="185" y="33"/>
                </a:cubicBezTo>
                <a:cubicBezTo>
                  <a:pt x="185" y="33"/>
                  <a:pt x="185" y="33"/>
                  <a:pt x="185" y="33"/>
                </a:cubicBezTo>
                <a:cubicBezTo>
                  <a:pt x="185" y="34"/>
                  <a:pt x="185" y="34"/>
                  <a:pt x="185" y="34"/>
                </a:cubicBezTo>
                <a:cubicBezTo>
                  <a:pt x="184" y="34"/>
                  <a:pt x="184" y="35"/>
                  <a:pt x="184" y="35"/>
                </a:cubicBezTo>
                <a:cubicBezTo>
                  <a:pt x="184" y="35"/>
                  <a:pt x="184" y="35"/>
                  <a:pt x="184" y="35"/>
                </a:cubicBezTo>
                <a:cubicBezTo>
                  <a:pt x="184" y="36"/>
                  <a:pt x="183" y="36"/>
                  <a:pt x="183" y="36"/>
                </a:cubicBezTo>
                <a:cubicBezTo>
                  <a:pt x="183" y="36"/>
                  <a:pt x="183" y="37"/>
                  <a:pt x="183" y="37"/>
                </a:cubicBezTo>
                <a:cubicBezTo>
                  <a:pt x="182" y="37"/>
                  <a:pt x="182" y="37"/>
                  <a:pt x="182" y="37"/>
                </a:cubicBezTo>
                <a:cubicBezTo>
                  <a:pt x="182" y="38"/>
                  <a:pt x="182" y="38"/>
                  <a:pt x="181" y="38"/>
                </a:cubicBezTo>
                <a:cubicBezTo>
                  <a:pt x="181" y="38"/>
                  <a:pt x="181" y="38"/>
                  <a:pt x="181" y="39"/>
                </a:cubicBezTo>
                <a:cubicBezTo>
                  <a:pt x="180" y="39"/>
                  <a:pt x="180" y="39"/>
                  <a:pt x="180" y="39"/>
                </a:cubicBezTo>
                <a:cubicBezTo>
                  <a:pt x="180" y="39"/>
                  <a:pt x="179" y="40"/>
                  <a:pt x="179" y="40"/>
                </a:cubicBezTo>
                <a:cubicBezTo>
                  <a:pt x="179" y="40"/>
                  <a:pt x="178" y="40"/>
                  <a:pt x="178" y="40"/>
                </a:cubicBezTo>
                <a:cubicBezTo>
                  <a:pt x="178" y="41"/>
                  <a:pt x="178" y="41"/>
                  <a:pt x="177" y="41"/>
                </a:cubicBezTo>
                <a:cubicBezTo>
                  <a:pt x="177" y="41"/>
                  <a:pt x="177" y="41"/>
                  <a:pt x="176" y="42"/>
                </a:cubicBezTo>
                <a:cubicBezTo>
                  <a:pt x="176" y="42"/>
                  <a:pt x="176" y="42"/>
                  <a:pt x="175" y="42"/>
                </a:cubicBezTo>
                <a:cubicBezTo>
                  <a:pt x="175" y="42"/>
                  <a:pt x="175" y="43"/>
                  <a:pt x="174" y="43"/>
                </a:cubicBezTo>
                <a:cubicBezTo>
                  <a:pt x="174" y="43"/>
                  <a:pt x="174" y="43"/>
                  <a:pt x="173" y="43"/>
                </a:cubicBezTo>
                <a:cubicBezTo>
                  <a:pt x="173" y="44"/>
                  <a:pt x="172" y="44"/>
                  <a:pt x="172" y="44"/>
                </a:cubicBezTo>
                <a:cubicBezTo>
                  <a:pt x="171" y="44"/>
                  <a:pt x="171" y="44"/>
                  <a:pt x="171" y="44"/>
                </a:cubicBezTo>
                <a:cubicBezTo>
                  <a:pt x="170" y="45"/>
                  <a:pt x="169" y="45"/>
                  <a:pt x="169" y="45"/>
                </a:cubicBezTo>
                <a:cubicBezTo>
                  <a:pt x="169" y="45"/>
                  <a:pt x="168" y="45"/>
                  <a:pt x="168" y="45"/>
                </a:cubicBezTo>
                <a:cubicBezTo>
                  <a:pt x="167" y="46"/>
                  <a:pt x="167" y="46"/>
                  <a:pt x="166" y="46"/>
                </a:cubicBezTo>
                <a:cubicBezTo>
                  <a:pt x="165" y="47"/>
                  <a:pt x="165" y="47"/>
                  <a:pt x="165" y="47"/>
                </a:cubicBezTo>
                <a:cubicBezTo>
                  <a:pt x="164" y="47"/>
                  <a:pt x="163" y="47"/>
                  <a:pt x="163" y="47"/>
                </a:cubicBezTo>
                <a:cubicBezTo>
                  <a:pt x="162" y="48"/>
                  <a:pt x="162" y="48"/>
                  <a:pt x="162" y="48"/>
                </a:cubicBezTo>
                <a:cubicBezTo>
                  <a:pt x="161" y="48"/>
                  <a:pt x="161" y="48"/>
                  <a:pt x="160" y="48"/>
                </a:cubicBezTo>
                <a:cubicBezTo>
                  <a:pt x="160" y="45"/>
                  <a:pt x="160" y="45"/>
                  <a:pt x="160" y="45"/>
                </a:cubicBezTo>
                <a:cubicBezTo>
                  <a:pt x="160" y="44"/>
                  <a:pt x="160" y="44"/>
                  <a:pt x="160" y="44"/>
                </a:cubicBezTo>
                <a:cubicBezTo>
                  <a:pt x="160" y="44"/>
                  <a:pt x="160" y="44"/>
                  <a:pt x="160" y="43"/>
                </a:cubicBezTo>
                <a:cubicBezTo>
                  <a:pt x="160" y="43"/>
                  <a:pt x="160" y="43"/>
                  <a:pt x="160" y="43"/>
                </a:cubicBezTo>
                <a:cubicBezTo>
                  <a:pt x="159" y="40"/>
                  <a:pt x="156" y="36"/>
                  <a:pt x="152" y="33"/>
                </a:cubicBezTo>
                <a:cubicBezTo>
                  <a:pt x="152" y="33"/>
                  <a:pt x="152" y="33"/>
                  <a:pt x="152" y="33"/>
                </a:cubicBezTo>
                <a:cubicBezTo>
                  <a:pt x="151" y="32"/>
                  <a:pt x="151" y="32"/>
                  <a:pt x="150" y="31"/>
                </a:cubicBezTo>
                <a:cubicBezTo>
                  <a:pt x="139" y="23"/>
                  <a:pt x="118" y="17"/>
                  <a:pt x="88" y="16"/>
                </a:cubicBezTo>
                <a:cubicBezTo>
                  <a:pt x="85" y="16"/>
                  <a:pt x="83" y="16"/>
                  <a:pt x="80" y="16"/>
                </a:cubicBezTo>
                <a:cubicBezTo>
                  <a:pt x="77" y="16"/>
                  <a:pt x="75" y="16"/>
                  <a:pt x="72" y="16"/>
                </a:cubicBezTo>
                <a:cubicBezTo>
                  <a:pt x="64" y="16"/>
                  <a:pt x="57" y="17"/>
                  <a:pt x="50" y="18"/>
                </a:cubicBezTo>
                <a:cubicBezTo>
                  <a:pt x="62" y="12"/>
                  <a:pt x="84" y="6"/>
                  <a:pt x="112" y="6"/>
                </a:cubicBezTo>
                <a:close/>
                <a:moveTo>
                  <a:pt x="43" y="26"/>
                </a:moveTo>
                <a:cubicBezTo>
                  <a:pt x="44" y="26"/>
                  <a:pt x="45" y="25"/>
                  <a:pt x="46" y="25"/>
                </a:cubicBezTo>
                <a:cubicBezTo>
                  <a:pt x="47" y="25"/>
                  <a:pt x="48" y="25"/>
                  <a:pt x="49" y="25"/>
                </a:cubicBezTo>
                <a:cubicBezTo>
                  <a:pt x="50" y="25"/>
                  <a:pt x="51" y="24"/>
                  <a:pt x="52" y="24"/>
                </a:cubicBezTo>
                <a:cubicBezTo>
                  <a:pt x="53" y="24"/>
                  <a:pt x="54" y="24"/>
                  <a:pt x="55" y="24"/>
                </a:cubicBezTo>
                <a:cubicBezTo>
                  <a:pt x="56" y="24"/>
                  <a:pt x="57" y="24"/>
                  <a:pt x="58" y="24"/>
                </a:cubicBezTo>
                <a:cubicBezTo>
                  <a:pt x="60" y="23"/>
                  <a:pt x="62" y="23"/>
                  <a:pt x="64" y="23"/>
                </a:cubicBezTo>
                <a:cubicBezTo>
                  <a:pt x="65" y="23"/>
                  <a:pt x="65" y="23"/>
                  <a:pt x="66" y="23"/>
                </a:cubicBezTo>
                <a:cubicBezTo>
                  <a:pt x="68" y="23"/>
                  <a:pt x="69" y="23"/>
                  <a:pt x="71" y="23"/>
                </a:cubicBezTo>
                <a:cubicBezTo>
                  <a:pt x="72" y="23"/>
                  <a:pt x="72" y="23"/>
                  <a:pt x="73" y="23"/>
                </a:cubicBezTo>
                <a:cubicBezTo>
                  <a:pt x="75" y="22"/>
                  <a:pt x="78" y="22"/>
                  <a:pt x="80" y="22"/>
                </a:cubicBezTo>
                <a:cubicBezTo>
                  <a:pt x="83" y="22"/>
                  <a:pt x="85" y="22"/>
                  <a:pt x="88" y="23"/>
                </a:cubicBezTo>
                <a:cubicBezTo>
                  <a:pt x="89" y="23"/>
                  <a:pt x="91" y="23"/>
                  <a:pt x="92" y="23"/>
                </a:cubicBezTo>
                <a:cubicBezTo>
                  <a:pt x="93" y="23"/>
                  <a:pt x="94" y="23"/>
                  <a:pt x="95" y="23"/>
                </a:cubicBezTo>
                <a:cubicBezTo>
                  <a:pt x="97" y="23"/>
                  <a:pt x="99" y="23"/>
                  <a:pt x="101" y="23"/>
                </a:cubicBezTo>
                <a:cubicBezTo>
                  <a:pt x="101" y="23"/>
                  <a:pt x="102" y="24"/>
                  <a:pt x="102" y="24"/>
                </a:cubicBezTo>
                <a:cubicBezTo>
                  <a:pt x="104" y="24"/>
                  <a:pt x="106" y="24"/>
                  <a:pt x="109" y="24"/>
                </a:cubicBezTo>
                <a:cubicBezTo>
                  <a:pt x="109" y="24"/>
                  <a:pt x="109" y="24"/>
                  <a:pt x="109" y="24"/>
                </a:cubicBezTo>
                <a:cubicBezTo>
                  <a:pt x="120" y="26"/>
                  <a:pt x="129" y="28"/>
                  <a:pt x="136" y="31"/>
                </a:cubicBezTo>
                <a:cubicBezTo>
                  <a:pt x="136" y="31"/>
                  <a:pt x="136" y="31"/>
                  <a:pt x="136" y="31"/>
                </a:cubicBezTo>
                <a:cubicBezTo>
                  <a:pt x="138" y="32"/>
                  <a:pt x="139" y="32"/>
                  <a:pt x="140" y="33"/>
                </a:cubicBezTo>
                <a:cubicBezTo>
                  <a:pt x="140" y="33"/>
                  <a:pt x="140" y="33"/>
                  <a:pt x="141" y="33"/>
                </a:cubicBezTo>
                <a:cubicBezTo>
                  <a:pt x="142" y="34"/>
                  <a:pt x="143" y="34"/>
                  <a:pt x="144" y="35"/>
                </a:cubicBezTo>
                <a:cubicBezTo>
                  <a:pt x="144" y="35"/>
                  <a:pt x="144" y="35"/>
                  <a:pt x="144" y="35"/>
                </a:cubicBezTo>
                <a:cubicBezTo>
                  <a:pt x="145" y="36"/>
                  <a:pt x="146" y="36"/>
                  <a:pt x="147" y="37"/>
                </a:cubicBezTo>
                <a:cubicBezTo>
                  <a:pt x="147" y="37"/>
                  <a:pt x="147" y="37"/>
                  <a:pt x="147" y="37"/>
                </a:cubicBezTo>
                <a:cubicBezTo>
                  <a:pt x="148" y="38"/>
                  <a:pt x="149" y="38"/>
                  <a:pt x="149" y="39"/>
                </a:cubicBezTo>
                <a:cubicBezTo>
                  <a:pt x="149" y="39"/>
                  <a:pt x="150" y="39"/>
                  <a:pt x="150" y="39"/>
                </a:cubicBezTo>
                <a:cubicBezTo>
                  <a:pt x="150" y="40"/>
                  <a:pt x="151" y="40"/>
                  <a:pt x="151" y="41"/>
                </a:cubicBezTo>
                <a:cubicBezTo>
                  <a:pt x="151" y="41"/>
                  <a:pt x="152" y="41"/>
                  <a:pt x="152" y="42"/>
                </a:cubicBezTo>
                <a:cubicBezTo>
                  <a:pt x="152" y="42"/>
                  <a:pt x="152" y="42"/>
                  <a:pt x="153" y="43"/>
                </a:cubicBezTo>
                <a:cubicBezTo>
                  <a:pt x="153" y="43"/>
                  <a:pt x="153" y="43"/>
                  <a:pt x="153" y="44"/>
                </a:cubicBezTo>
                <a:cubicBezTo>
                  <a:pt x="153" y="44"/>
                  <a:pt x="153" y="44"/>
                  <a:pt x="153" y="45"/>
                </a:cubicBezTo>
                <a:cubicBezTo>
                  <a:pt x="153" y="45"/>
                  <a:pt x="154" y="46"/>
                  <a:pt x="154" y="46"/>
                </a:cubicBezTo>
                <a:cubicBezTo>
                  <a:pt x="154" y="58"/>
                  <a:pt x="123" y="70"/>
                  <a:pt x="80" y="70"/>
                </a:cubicBezTo>
                <a:cubicBezTo>
                  <a:pt x="37" y="70"/>
                  <a:pt x="6" y="58"/>
                  <a:pt x="6" y="46"/>
                </a:cubicBezTo>
                <a:cubicBezTo>
                  <a:pt x="6" y="39"/>
                  <a:pt x="20" y="30"/>
                  <a:pt x="43" y="26"/>
                </a:cubicBezTo>
                <a:close/>
                <a:moveTo>
                  <a:pt x="80" y="186"/>
                </a:moveTo>
                <a:cubicBezTo>
                  <a:pt x="38" y="186"/>
                  <a:pt x="8" y="174"/>
                  <a:pt x="7" y="163"/>
                </a:cubicBezTo>
                <a:cubicBezTo>
                  <a:pt x="6" y="163"/>
                  <a:pt x="6" y="162"/>
                  <a:pt x="6" y="162"/>
                </a:cubicBezTo>
                <a:cubicBezTo>
                  <a:pt x="6" y="135"/>
                  <a:pt x="6" y="135"/>
                  <a:pt x="6" y="135"/>
                </a:cubicBezTo>
                <a:cubicBezTo>
                  <a:pt x="6" y="135"/>
                  <a:pt x="7" y="136"/>
                  <a:pt x="7" y="136"/>
                </a:cubicBezTo>
                <a:cubicBezTo>
                  <a:pt x="7" y="136"/>
                  <a:pt x="8" y="137"/>
                  <a:pt x="9" y="137"/>
                </a:cubicBezTo>
                <a:cubicBezTo>
                  <a:pt x="21" y="147"/>
                  <a:pt x="45" y="154"/>
                  <a:pt x="80" y="154"/>
                </a:cubicBezTo>
                <a:cubicBezTo>
                  <a:pt x="115" y="154"/>
                  <a:pt x="139" y="147"/>
                  <a:pt x="151" y="138"/>
                </a:cubicBezTo>
                <a:cubicBezTo>
                  <a:pt x="152" y="137"/>
                  <a:pt x="153" y="136"/>
                  <a:pt x="154" y="135"/>
                </a:cubicBezTo>
                <a:cubicBezTo>
                  <a:pt x="154" y="162"/>
                  <a:pt x="154" y="162"/>
                  <a:pt x="154" y="162"/>
                </a:cubicBezTo>
                <a:cubicBezTo>
                  <a:pt x="154" y="162"/>
                  <a:pt x="154" y="163"/>
                  <a:pt x="154" y="163"/>
                </a:cubicBezTo>
                <a:cubicBezTo>
                  <a:pt x="153" y="163"/>
                  <a:pt x="153" y="164"/>
                  <a:pt x="153" y="165"/>
                </a:cubicBezTo>
                <a:cubicBezTo>
                  <a:pt x="153" y="165"/>
                  <a:pt x="153" y="165"/>
                  <a:pt x="152" y="165"/>
                </a:cubicBezTo>
                <a:cubicBezTo>
                  <a:pt x="147" y="176"/>
                  <a:pt x="118" y="186"/>
                  <a:pt x="80" y="186"/>
                </a:cubicBezTo>
                <a:close/>
                <a:moveTo>
                  <a:pt x="186" y="147"/>
                </a:moveTo>
                <a:cubicBezTo>
                  <a:pt x="184" y="153"/>
                  <a:pt x="175" y="159"/>
                  <a:pt x="160" y="164"/>
                </a:cubicBezTo>
                <a:cubicBezTo>
                  <a:pt x="160" y="163"/>
                  <a:pt x="160" y="163"/>
                  <a:pt x="160" y="163"/>
                </a:cubicBezTo>
                <a:cubicBezTo>
                  <a:pt x="160" y="132"/>
                  <a:pt x="160" y="132"/>
                  <a:pt x="160" y="132"/>
                </a:cubicBezTo>
                <a:cubicBezTo>
                  <a:pt x="160" y="132"/>
                  <a:pt x="160" y="132"/>
                  <a:pt x="160" y="132"/>
                </a:cubicBezTo>
                <a:cubicBezTo>
                  <a:pt x="162" y="131"/>
                  <a:pt x="163" y="131"/>
                  <a:pt x="164" y="131"/>
                </a:cubicBezTo>
                <a:cubicBezTo>
                  <a:pt x="164" y="131"/>
                  <a:pt x="164" y="131"/>
                  <a:pt x="164" y="131"/>
                </a:cubicBezTo>
                <a:cubicBezTo>
                  <a:pt x="174" y="128"/>
                  <a:pt x="181" y="124"/>
                  <a:pt x="186" y="120"/>
                </a:cubicBezTo>
                <a:cubicBezTo>
                  <a:pt x="186" y="146"/>
                  <a:pt x="186" y="146"/>
                  <a:pt x="186" y="146"/>
                </a:cubicBezTo>
                <a:cubicBezTo>
                  <a:pt x="186" y="146"/>
                  <a:pt x="186" y="147"/>
                  <a:pt x="186" y="147"/>
                </a:cubicBezTo>
                <a:close/>
                <a:moveTo>
                  <a:pt x="186" y="147"/>
                </a:moveTo>
                <a:cubicBezTo>
                  <a:pt x="186" y="147"/>
                  <a:pt x="186" y="147"/>
                  <a:pt x="186" y="147"/>
                </a:cubicBezTo>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nvGrpSpPr>
          <p:cNvPr id="2160" name="Google Shape;2160;p90"/>
          <p:cNvGrpSpPr/>
          <p:nvPr/>
        </p:nvGrpSpPr>
        <p:grpSpPr>
          <a:xfrm>
            <a:off x="3616823" y="1801980"/>
            <a:ext cx="349488" cy="295567"/>
            <a:chOff x="7467600" y="1477963"/>
            <a:chExt cx="555625" cy="469900"/>
          </a:xfrm>
        </p:grpSpPr>
        <p:sp>
          <p:nvSpPr>
            <p:cNvPr id="2161" name="Google Shape;2161;p90"/>
            <p:cNvSpPr/>
            <p:nvPr/>
          </p:nvSpPr>
          <p:spPr>
            <a:xfrm>
              <a:off x="7478713" y="1477963"/>
              <a:ext cx="531812" cy="266700"/>
            </a:xfrm>
            <a:custGeom>
              <a:avLst/>
              <a:gdLst/>
              <a:ahLst/>
              <a:cxnLst/>
              <a:rect l="l" t="t" r="r" b="b"/>
              <a:pathLst>
                <a:path w="92" h="46" extrusionOk="0">
                  <a:moveTo>
                    <a:pt x="87" y="23"/>
                  </a:moveTo>
                  <a:cubicBezTo>
                    <a:pt x="88" y="22"/>
                    <a:pt x="88" y="21"/>
                    <a:pt x="88" y="20"/>
                  </a:cubicBezTo>
                  <a:cubicBezTo>
                    <a:pt x="88" y="15"/>
                    <a:pt x="82" y="12"/>
                    <a:pt x="74" y="12"/>
                  </a:cubicBezTo>
                  <a:cubicBezTo>
                    <a:pt x="70" y="12"/>
                    <a:pt x="67" y="13"/>
                    <a:pt x="65" y="14"/>
                  </a:cubicBezTo>
                  <a:cubicBezTo>
                    <a:pt x="59" y="11"/>
                    <a:pt x="59" y="11"/>
                    <a:pt x="59" y="11"/>
                  </a:cubicBezTo>
                  <a:cubicBezTo>
                    <a:pt x="60" y="10"/>
                    <a:pt x="60" y="9"/>
                    <a:pt x="60" y="8"/>
                  </a:cubicBezTo>
                  <a:cubicBezTo>
                    <a:pt x="60" y="3"/>
                    <a:pt x="54" y="0"/>
                    <a:pt x="46" y="0"/>
                  </a:cubicBezTo>
                  <a:cubicBezTo>
                    <a:pt x="38" y="0"/>
                    <a:pt x="32" y="3"/>
                    <a:pt x="32" y="8"/>
                  </a:cubicBezTo>
                  <a:cubicBezTo>
                    <a:pt x="32" y="9"/>
                    <a:pt x="32" y="10"/>
                    <a:pt x="33" y="11"/>
                  </a:cubicBezTo>
                  <a:cubicBezTo>
                    <a:pt x="28" y="13"/>
                    <a:pt x="28" y="13"/>
                    <a:pt x="28" y="13"/>
                  </a:cubicBezTo>
                  <a:cubicBezTo>
                    <a:pt x="26" y="13"/>
                    <a:pt x="23" y="12"/>
                    <a:pt x="20" y="12"/>
                  </a:cubicBezTo>
                  <a:cubicBezTo>
                    <a:pt x="12" y="12"/>
                    <a:pt x="6" y="15"/>
                    <a:pt x="6" y="20"/>
                  </a:cubicBezTo>
                  <a:cubicBezTo>
                    <a:pt x="6" y="21"/>
                    <a:pt x="6" y="22"/>
                    <a:pt x="7" y="23"/>
                  </a:cubicBezTo>
                  <a:cubicBezTo>
                    <a:pt x="0" y="26"/>
                    <a:pt x="0" y="26"/>
                    <a:pt x="0" y="26"/>
                  </a:cubicBezTo>
                  <a:cubicBezTo>
                    <a:pt x="46" y="46"/>
                    <a:pt x="46" y="46"/>
                    <a:pt x="46" y="46"/>
                  </a:cubicBezTo>
                  <a:cubicBezTo>
                    <a:pt x="92" y="26"/>
                    <a:pt x="92" y="26"/>
                    <a:pt x="92" y="26"/>
                  </a:cubicBezTo>
                  <a:lnTo>
                    <a:pt x="87" y="23"/>
                  </a:lnTo>
                  <a:close/>
                  <a:moveTo>
                    <a:pt x="20" y="24"/>
                  </a:moveTo>
                  <a:cubicBezTo>
                    <a:pt x="14" y="24"/>
                    <a:pt x="10" y="22"/>
                    <a:pt x="10" y="20"/>
                  </a:cubicBezTo>
                  <a:cubicBezTo>
                    <a:pt x="10" y="18"/>
                    <a:pt x="14" y="16"/>
                    <a:pt x="20" y="16"/>
                  </a:cubicBezTo>
                  <a:cubicBezTo>
                    <a:pt x="26" y="16"/>
                    <a:pt x="30" y="18"/>
                    <a:pt x="30" y="20"/>
                  </a:cubicBezTo>
                  <a:cubicBezTo>
                    <a:pt x="30" y="22"/>
                    <a:pt x="26" y="24"/>
                    <a:pt x="20" y="24"/>
                  </a:cubicBezTo>
                  <a:close/>
                  <a:moveTo>
                    <a:pt x="46" y="34"/>
                  </a:moveTo>
                  <a:cubicBezTo>
                    <a:pt x="40" y="34"/>
                    <a:pt x="36" y="32"/>
                    <a:pt x="36" y="30"/>
                  </a:cubicBezTo>
                  <a:cubicBezTo>
                    <a:pt x="36" y="28"/>
                    <a:pt x="40" y="26"/>
                    <a:pt x="46" y="26"/>
                  </a:cubicBezTo>
                  <a:cubicBezTo>
                    <a:pt x="52" y="26"/>
                    <a:pt x="56" y="28"/>
                    <a:pt x="56" y="30"/>
                  </a:cubicBezTo>
                  <a:cubicBezTo>
                    <a:pt x="56" y="32"/>
                    <a:pt x="52" y="34"/>
                    <a:pt x="46" y="34"/>
                  </a:cubicBezTo>
                  <a:close/>
                  <a:moveTo>
                    <a:pt x="46" y="12"/>
                  </a:moveTo>
                  <a:cubicBezTo>
                    <a:pt x="40" y="12"/>
                    <a:pt x="36" y="10"/>
                    <a:pt x="36" y="8"/>
                  </a:cubicBezTo>
                  <a:cubicBezTo>
                    <a:pt x="36" y="6"/>
                    <a:pt x="40" y="4"/>
                    <a:pt x="46" y="4"/>
                  </a:cubicBezTo>
                  <a:cubicBezTo>
                    <a:pt x="52" y="4"/>
                    <a:pt x="56" y="6"/>
                    <a:pt x="56" y="8"/>
                  </a:cubicBezTo>
                  <a:cubicBezTo>
                    <a:pt x="56" y="10"/>
                    <a:pt x="52" y="12"/>
                    <a:pt x="46" y="12"/>
                  </a:cubicBezTo>
                  <a:close/>
                  <a:moveTo>
                    <a:pt x="74" y="24"/>
                  </a:moveTo>
                  <a:cubicBezTo>
                    <a:pt x="68" y="24"/>
                    <a:pt x="64" y="22"/>
                    <a:pt x="64" y="20"/>
                  </a:cubicBezTo>
                  <a:cubicBezTo>
                    <a:pt x="64" y="18"/>
                    <a:pt x="68" y="16"/>
                    <a:pt x="74" y="16"/>
                  </a:cubicBezTo>
                  <a:cubicBezTo>
                    <a:pt x="80" y="16"/>
                    <a:pt x="84" y="18"/>
                    <a:pt x="84" y="20"/>
                  </a:cubicBezTo>
                  <a:cubicBezTo>
                    <a:pt x="84" y="22"/>
                    <a:pt x="80" y="24"/>
                    <a:pt x="74" y="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162" name="Google Shape;2162;p90"/>
            <p:cNvSpPr/>
            <p:nvPr/>
          </p:nvSpPr>
          <p:spPr>
            <a:xfrm>
              <a:off x="7756525" y="1646238"/>
              <a:ext cx="266700" cy="301625"/>
            </a:xfrm>
            <a:custGeom>
              <a:avLst/>
              <a:gdLst/>
              <a:ahLst/>
              <a:cxnLst/>
              <a:rect l="l" t="t" r="r" b="b"/>
              <a:pathLst>
                <a:path w="46" h="52" extrusionOk="0">
                  <a:moveTo>
                    <a:pt x="0" y="20"/>
                  </a:moveTo>
                  <a:cubicBezTo>
                    <a:pt x="0" y="52"/>
                    <a:pt x="0" y="52"/>
                    <a:pt x="0" y="52"/>
                  </a:cubicBezTo>
                  <a:cubicBezTo>
                    <a:pt x="45" y="33"/>
                    <a:pt x="45" y="33"/>
                    <a:pt x="45" y="33"/>
                  </a:cubicBezTo>
                  <a:cubicBezTo>
                    <a:pt x="46" y="33"/>
                    <a:pt x="46" y="32"/>
                    <a:pt x="46" y="31"/>
                  </a:cubicBezTo>
                  <a:cubicBezTo>
                    <a:pt x="46" y="0"/>
                    <a:pt x="46" y="0"/>
                    <a:pt x="46" y="0"/>
                  </a:cubicBezTo>
                  <a:lnTo>
                    <a:pt x="0" y="2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163" name="Google Shape;2163;p90"/>
            <p:cNvSpPr/>
            <p:nvPr/>
          </p:nvSpPr>
          <p:spPr>
            <a:xfrm>
              <a:off x="7467600" y="1646238"/>
              <a:ext cx="265112" cy="301625"/>
            </a:xfrm>
            <a:custGeom>
              <a:avLst/>
              <a:gdLst/>
              <a:ahLst/>
              <a:cxnLst/>
              <a:rect l="l" t="t" r="r" b="b"/>
              <a:pathLst>
                <a:path w="46" h="52" extrusionOk="0">
                  <a:moveTo>
                    <a:pt x="0" y="31"/>
                  </a:moveTo>
                  <a:cubicBezTo>
                    <a:pt x="0" y="32"/>
                    <a:pt x="0" y="33"/>
                    <a:pt x="1" y="33"/>
                  </a:cubicBezTo>
                  <a:cubicBezTo>
                    <a:pt x="46" y="52"/>
                    <a:pt x="46" y="52"/>
                    <a:pt x="46" y="52"/>
                  </a:cubicBezTo>
                  <a:cubicBezTo>
                    <a:pt x="46" y="20"/>
                    <a:pt x="46" y="20"/>
                    <a:pt x="46" y="20"/>
                  </a:cubicBezTo>
                  <a:cubicBezTo>
                    <a:pt x="0" y="0"/>
                    <a:pt x="0" y="0"/>
                    <a:pt x="0" y="0"/>
                  </a:cubicBezTo>
                  <a:lnTo>
                    <a:pt x="0" y="31"/>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sp>
        <p:nvSpPr>
          <p:cNvPr id="2164" name="Google Shape;2164;p90"/>
          <p:cNvSpPr/>
          <p:nvPr/>
        </p:nvSpPr>
        <p:spPr>
          <a:xfrm>
            <a:off x="4708192" y="1795560"/>
            <a:ext cx="222417" cy="296714"/>
          </a:xfrm>
          <a:custGeom>
            <a:avLst/>
            <a:gdLst/>
            <a:ahLst/>
            <a:cxnLst/>
            <a:rect l="l" t="t" r="r" b="b"/>
            <a:pathLst>
              <a:path w="1536" h="2048" extrusionOk="0">
                <a:moveTo>
                  <a:pt x="1493" y="768"/>
                </a:moveTo>
                <a:cubicBezTo>
                  <a:pt x="1365" y="768"/>
                  <a:pt x="1365" y="768"/>
                  <a:pt x="1365" y="768"/>
                </a:cubicBezTo>
                <a:cubicBezTo>
                  <a:pt x="1365" y="597"/>
                  <a:pt x="1365" y="597"/>
                  <a:pt x="1365" y="597"/>
                </a:cubicBezTo>
                <a:cubicBezTo>
                  <a:pt x="1365" y="268"/>
                  <a:pt x="1097" y="0"/>
                  <a:pt x="768" y="0"/>
                </a:cubicBezTo>
                <a:cubicBezTo>
                  <a:pt x="439" y="0"/>
                  <a:pt x="171" y="268"/>
                  <a:pt x="171" y="597"/>
                </a:cubicBezTo>
                <a:cubicBezTo>
                  <a:pt x="171" y="768"/>
                  <a:pt x="171" y="768"/>
                  <a:pt x="171" y="768"/>
                </a:cubicBezTo>
                <a:cubicBezTo>
                  <a:pt x="43" y="768"/>
                  <a:pt x="43" y="768"/>
                  <a:pt x="43" y="768"/>
                </a:cubicBezTo>
                <a:cubicBezTo>
                  <a:pt x="19" y="768"/>
                  <a:pt x="0" y="787"/>
                  <a:pt x="0" y="811"/>
                </a:cubicBezTo>
                <a:cubicBezTo>
                  <a:pt x="0" y="1877"/>
                  <a:pt x="0" y="1877"/>
                  <a:pt x="0" y="1877"/>
                </a:cubicBezTo>
                <a:cubicBezTo>
                  <a:pt x="0" y="1971"/>
                  <a:pt x="77" y="2048"/>
                  <a:pt x="171" y="2048"/>
                </a:cubicBezTo>
                <a:cubicBezTo>
                  <a:pt x="1365" y="2048"/>
                  <a:pt x="1365" y="2048"/>
                  <a:pt x="1365" y="2048"/>
                </a:cubicBezTo>
                <a:cubicBezTo>
                  <a:pt x="1459" y="2048"/>
                  <a:pt x="1536" y="1971"/>
                  <a:pt x="1536" y="1877"/>
                </a:cubicBezTo>
                <a:cubicBezTo>
                  <a:pt x="1536" y="811"/>
                  <a:pt x="1536" y="811"/>
                  <a:pt x="1536" y="811"/>
                </a:cubicBezTo>
                <a:cubicBezTo>
                  <a:pt x="1536" y="787"/>
                  <a:pt x="1517" y="768"/>
                  <a:pt x="1493" y="768"/>
                </a:cubicBezTo>
                <a:close/>
                <a:moveTo>
                  <a:pt x="869" y="1417"/>
                </a:moveTo>
                <a:cubicBezTo>
                  <a:pt x="896" y="1659"/>
                  <a:pt x="896" y="1659"/>
                  <a:pt x="896" y="1659"/>
                </a:cubicBezTo>
                <a:cubicBezTo>
                  <a:pt x="897" y="1671"/>
                  <a:pt x="893" y="1683"/>
                  <a:pt x="885" y="1692"/>
                </a:cubicBezTo>
                <a:cubicBezTo>
                  <a:pt x="877" y="1702"/>
                  <a:pt x="865" y="1707"/>
                  <a:pt x="853" y="1707"/>
                </a:cubicBezTo>
                <a:cubicBezTo>
                  <a:pt x="683" y="1707"/>
                  <a:pt x="683" y="1707"/>
                  <a:pt x="683" y="1707"/>
                </a:cubicBezTo>
                <a:cubicBezTo>
                  <a:pt x="671" y="1707"/>
                  <a:pt x="659" y="1702"/>
                  <a:pt x="651" y="1692"/>
                </a:cubicBezTo>
                <a:cubicBezTo>
                  <a:pt x="643" y="1683"/>
                  <a:pt x="639" y="1671"/>
                  <a:pt x="640" y="1659"/>
                </a:cubicBezTo>
                <a:cubicBezTo>
                  <a:pt x="667" y="1417"/>
                  <a:pt x="667" y="1417"/>
                  <a:pt x="667" y="1417"/>
                </a:cubicBezTo>
                <a:cubicBezTo>
                  <a:pt x="623" y="1385"/>
                  <a:pt x="597" y="1335"/>
                  <a:pt x="597" y="1280"/>
                </a:cubicBezTo>
                <a:cubicBezTo>
                  <a:pt x="597" y="1186"/>
                  <a:pt x="674" y="1109"/>
                  <a:pt x="768" y="1109"/>
                </a:cubicBezTo>
                <a:cubicBezTo>
                  <a:pt x="862" y="1109"/>
                  <a:pt x="939" y="1186"/>
                  <a:pt x="939" y="1280"/>
                </a:cubicBezTo>
                <a:cubicBezTo>
                  <a:pt x="939" y="1335"/>
                  <a:pt x="913" y="1385"/>
                  <a:pt x="869" y="1417"/>
                </a:cubicBezTo>
                <a:close/>
                <a:moveTo>
                  <a:pt x="1109" y="768"/>
                </a:moveTo>
                <a:cubicBezTo>
                  <a:pt x="427" y="768"/>
                  <a:pt x="427" y="768"/>
                  <a:pt x="427" y="768"/>
                </a:cubicBezTo>
                <a:cubicBezTo>
                  <a:pt x="427" y="597"/>
                  <a:pt x="427" y="597"/>
                  <a:pt x="427" y="597"/>
                </a:cubicBezTo>
                <a:cubicBezTo>
                  <a:pt x="427" y="409"/>
                  <a:pt x="580" y="256"/>
                  <a:pt x="768" y="256"/>
                </a:cubicBezTo>
                <a:cubicBezTo>
                  <a:pt x="956" y="256"/>
                  <a:pt x="1109" y="409"/>
                  <a:pt x="1109" y="597"/>
                </a:cubicBezTo>
                <a:lnTo>
                  <a:pt x="1109" y="768"/>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165" name="Google Shape;2165;p90"/>
          <p:cNvSpPr/>
          <p:nvPr/>
        </p:nvSpPr>
        <p:spPr>
          <a:xfrm>
            <a:off x="2603441" y="1796060"/>
            <a:ext cx="336284" cy="305657"/>
          </a:xfrm>
          <a:custGeom>
            <a:avLst/>
            <a:gdLst/>
            <a:ahLst/>
            <a:cxnLst/>
            <a:rect l="l" t="t" r="r" b="b"/>
            <a:pathLst>
              <a:path w="1255" h="1140" extrusionOk="0">
                <a:moveTo>
                  <a:pt x="1180" y="0"/>
                </a:moveTo>
                <a:cubicBezTo>
                  <a:pt x="75" y="0"/>
                  <a:pt x="75" y="0"/>
                  <a:pt x="75" y="0"/>
                </a:cubicBezTo>
                <a:cubicBezTo>
                  <a:pt x="34" y="0"/>
                  <a:pt x="0" y="34"/>
                  <a:pt x="0" y="75"/>
                </a:cubicBezTo>
                <a:cubicBezTo>
                  <a:pt x="0" y="1065"/>
                  <a:pt x="0" y="1065"/>
                  <a:pt x="0" y="1065"/>
                </a:cubicBezTo>
                <a:cubicBezTo>
                  <a:pt x="0" y="1106"/>
                  <a:pt x="34" y="1140"/>
                  <a:pt x="75" y="1140"/>
                </a:cubicBezTo>
                <a:cubicBezTo>
                  <a:pt x="1180" y="1140"/>
                  <a:pt x="1180" y="1140"/>
                  <a:pt x="1180" y="1140"/>
                </a:cubicBezTo>
                <a:cubicBezTo>
                  <a:pt x="1221" y="1140"/>
                  <a:pt x="1255" y="1106"/>
                  <a:pt x="1255" y="1065"/>
                </a:cubicBezTo>
                <a:cubicBezTo>
                  <a:pt x="1255" y="75"/>
                  <a:pt x="1255" y="75"/>
                  <a:pt x="1255" y="75"/>
                </a:cubicBezTo>
                <a:cubicBezTo>
                  <a:pt x="1255" y="34"/>
                  <a:pt x="1221" y="0"/>
                  <a:pt x="1180" y="0"/>
                </a:cubicBezTo>
                <a:close/>
                <a:moveTo>
                  <a:pt x="1082" y="127"/>
                </a:moveTo>
                <a:cubicBezTo>
                  <a:pt x="1082" y="111"/>
                  <a:pt x="1094" y="99"/>
                  <a:pt x="1110" y="99"/>
                </a:cubicBezTo>
                <a:cubicBezTo>
                  <a:pt x="1137" y="99"/>
                  <a:pt x="1137" y="99"/>
                  <a:pt x="1137" y="99"/>
                </a:cubicBezTo>
                <a:cubicBezTo>
                  <a:pt x="1153" y="99"/>
                  <a:pt x="1165" y="111"/>
                  <a:pt x="1165" y="127"/>
                </a:cubicBezTo>
                <a:cubicBezTo>
                  <a:pt x="1165" y="158"/>
                  <a:pt x="1165" y="158"/>
                  <a:pt x="1165" y="158"/>
                </a:cubicBezTo>
                <a:cubicBezTo>
                  <a:pt x="1165" y="174"/>
                  <a:pt x="1153" y="186"/>
                  <a:pt x="1137" y="186"/>
                </a:cubicBezTo>
                <a:cubicBezTo>
                  <a:pt x="1110" y="186"/>
                  <a:pt x="1110" y="186"/>
                  <a:pt x="1110" y="186"/>
                </a:cubicBezTo>
                <a:cubicBezTo>
                  <a:pt x="1094" y="186"/>
                  <a:pt x="1082" y="174"/>
                  <a:pt x="1082" y="158"/>
                </a:cubicBezTo>
                <a:lnTo>
                  <a:pt x="1082" y="127"/>
                </a:lnTo>
                <a:close/>
                <a:moveTo>
                  <a:pt x="952" y="127"/>
                </a:moveTo>
                <a:cubicBezTo>
                  <a:pt x="952" y="111"/>
                  <a:pt x="965" y="99"/>
                  <a:pt x="980" y="99"/>
                </a:cubicBezTo>
                <a:cubicBezTo>
                  <a:pt x="1008" y="99"/>
                  <a:pt x="1008" y="99"/>
                  <a:pt x="1008" y="99"/>
                </a:cubicBezTo>
                <a:cubicBezTo>
                  <a:pt x="1023" y="99"/>
                  <a:pt x="1036" y="111"/>
                  <a:pt x="1036" y="127"/>
                </a:cubicBezTo>
                <a:cubicBezTo>
                  <a:pt x="1036" y="158"/>
                  <a:pt x="1036" y="158"/>
                  <a:pt x="1036" y="158"/>
                </a:cubicBezTo>
                <a:cubicBezTo>
                  <a:pt x="1036" y="174"/>
                  <a:pt x="1023" y="186"/>
                  <a:pt x="1008" y="186"/>
                </a:cubicBezTo>
                <a:cubicBezTo>
                  <a:pt x="980" y="186"/>
                  <a:pt x="980" y="186"/>
                  <a:pt x="980" y="186"/>
                </a:cubicBezTo>
                <a:cubicBezTo>
                  <a:pt x="965" y="186"/>
                  <a:pt x="952" y="174"/>
                  <a:pt x="952" y="158"/>
                </a:cubicBezTo>
                <a:lnTo>
                  <a:pt x="952" y="127"/>
                </a:lnTo>
                <a:close/>
                <a:moveTo>
                  <a:pt x="823" y="127"/>
                </a:moveTo>
                <a:cubicBezTo>
                  <a:pt x="823" y="111"/>
                  <a:pt x="835" y="99"/>
                  <a:pt x="851" y="99"/>
                </a:cubicBezTo>
                <a:cubicBezTo>
                  <a:pt x="878" y="99"/>
                  <a:pt x="878" y="99"/>
                  <a:pt x="878" y="99"/>
                </a:cubicBezTo>
                <a:cubicBezTo>
                  <a:pt x="894" y="99"/>
                  <a:pt x="906" y="111"/>
                  <a:pt x="906" y="127"/>
                </a:cubicBezTo>
                <a:cubicBezTo>
                  <a:pt x="906" y="158"/>
                  <a:pt x="906" y="158"/>
                  <a:pt x="906" y="158"/>
                </a:cubicBezTo>
                <a:cubicBezTo>
                  <a:pt x="906" y="174"/>
                  <a:pt x="894" y="186"/>
                  <a:pt x="878" y="186"/>
                </a:cubicBezTo>
                <a:cubicBezTo>
                  <a:pt x="851" y="186"/>
                  <a:pt x="851" y="186"/>
                  <a:pt x="851" y="186"/>
                </a:cubicBezTo>
                <a:cubicBezTo>
                  <a:pt x="835" y="186"/>
                  <a:pt x="823" y="174"/>
                  <a:pt x="823" y="158"/>
                </a:cubicBezTo>
                <a:lnTo>
                  <a:pt x="823" y="127"/>
                </a:lnTo>
                <a:close/>
                <a:moveTo>
                  <a:pt x="91" y="270"/>
                </a:moveTo>
                <a:cubicBezTo>
                  <a:pt x="1165" y="270"/>
                  <a:pt x="1165" y="270"/>
                  <a:pt x="1165" y="270"/>
                </a:cubicBezTo>
                <a:cubicBezTo>
                  <a:pt x="1165" y="576"/>
                  <a:pt x="1165" y="576"/>
                  <a:pt x="1165" y="576"/>
                </a:cubicBezTo>
                <a:cubicBezTo>
                  <a:pt x="1133" y="555"/>
                  <a:pt x="1133" y="555"/>
                  <a:pt x="1133" y="555"/>
                </a:cubicBezTo>
                <a:cubicBezTo>
                  <a:pt x="1128" y="552"/>
                  <a:pt x="1123" y="551"/>
                  <a:pt x="1118" y="552"/>
                </a:cubicBezTo>
                <a:cubicBezTo>
                  <a:pt x="1113" y="553"/>
                  <a:pt x="1109" y="556"/>
                  <a:pt x="1106" y="560"/>
                </a:cubicBezTo>
                <a:cubicBezTo>
                  <a:pt x="1067" y="619"/>
                  <a:pt x="1067" y="619"/>
                  <a:pt x="1067" y="619"/>
                </a:cubicBezTo>
                <a:cubicBezTo>
                  <a:pt x="1047" y="612"/>
                  <a:pt x="1026" y="607"/>
                  <a:pt x="1005" y="604"/>
                </a:cubicBezTo>
                <a:cubicBezTo>
                  <a:pt x="997" y="534"/>
                  <a:pt x="997" y="534"/>
                  <a:pt x="997" y="534"/>
                </a:cubicBezTo>
                <a:cubicBezTo>
                  <a:pt x="996" y="523"/>
                  <a:pt x="986" y="516"/>
                  <a:pt x="975" y="517"/>
                </a:cubicBezTo>
                <a:cubicBezTo>
                  <a:pt x="896" y="526"/>
                  <a:pt x="896" y="526"/>
                  <a:pt x="896" y="526"/>
                </a:cubicBezTo>
                <a:cubicBezTo>
                  <a:pt x="885" y="527"/>
                  <a:pt x="878" y="537"/>
                  <a:pt x="879" y="547"/>
                </a:cubicBezTo>
                <a:cubicBezTo>
                  <a:pt x="887" y="618"/>
                  <a:pt x="887" y="618"/>
                  <a:pt x="887" y="618"/>
                </a:cubicBezTo>
                <a:cubicBezTo>
                  <a:pt x="867" y="625"/>
                  <a:pt x="848" y="635"/>
                  <a:pt x="830" y="646"/>
                </a:cubicBezTo>
                <a:cubicBezTo>
                  <a:pt x="779" y="597"/>
                  <a:pt x="779" y="597"/>
                  <a:pt x="779" y="597"/>
                </a:cubicBezTo>
                <a:cubicBezTo>
                  <a:pt x="771" y="590"/>
                  <a:pt x="759" y="590"/>
                  <a:pt x="751" y="598"/>
                </a:cubicBezTo>
                <a:cubicBezTo>
                  <a:pt x="696" y="656"/>
                  <a:pt x="696" y="656"/>
                  <a:pt x="696" y="656"/>
                </a:cubicBezTo>
                <a:cubicBezTo>
                  <a:pt x="693" y="660"/>
                  <a:pt x="691" y="665"/>
                  <a:pt x="691" y="670"/>
                </a:cubicBezTo>
                <a:cubicBezTo>
                  <a:pt x="691" y="675"/>
                  <a:pt x="693" y="680"/>
                  <a:pt x="697" y="684"/>
                </a:cubicBezTo>
                <a:cubicBezTo>
                  <a:pt x="749" y="732"/>
                  <a:pt x="749" y="732"/>
                  <a:pt x="749" y="732"/>
                </a:cubicBezTo>
                <a:cubicBezTo>
                  <a:pt x="738" y="751"/>
                  <a:pt x="729" y="770"/>
                  <a:pt x="723" y="791"/>
                </a:cubicBezTo>
                <a:cubicBezTo>
                  <a:pt x="652" y="786"/>
                  <a:pt x="652" y="786"/>
                  <a:pt x="652" y="786"/>
                </a:cubicBezTo>
                <a:cubicBezTo>
                  <a:pt x="642" y="786"/>
                  <a:pt x="632" y="794"/>
                  <a:pt x="632" y="805"/>
                </a:cubicBezTo>
                <a:cubicBezTo>
                  <a:pt x="627" y="884"/>
                  <a:pt x="627" y="884"/>
                  <a:pt x="627" y="884"/>
                </a:cubicBezTo>
                <a:cubicBezTo>
                  <a:pt x="627" y="889"/>
                  <a:pt x="628" y="894"/>
                  <a:pt x="632" y="898"/>
                </a:cubicBezTo>
                <a:cubicBezTo>
                  <a:pt x="635" y="902"/>
                  <a:pt x="640" y="904"/>
                  <a:pt x="645" y="905"/>
                </a:cubicBezTo>
                <a:cubicBezTo>
                  <a:pt x="716" y="909"/>
                  <a:pt x="716" y="909"/>
                  <a:pt x="716" y="909"/>
                </a:cubicBezTo>
                <a:cubicBezTo>
                  <a:pt x="720" y="930"/>
                  <a:pt x="726" y="951"/>
                  <a:pt x="734" y="970"/>
                </a:cubicBezTo>
                <a:cubicBezTo>
                  <a:pt x="677" y="1012"/>
                  <a:pt x="677" y="1012"/>
                  <a:pt x="677" y="1012"/>
                </a:cubicBezTo>
                <a:cubicBezTo>
                  <a:pt x="673" y="1015"/>
                  <a:pt x="670" y="1020"/>
                  <a:pt x="669" y="1025"/>
                </a:cubicBezTo>
                <a:cubicBezTo>
                  <a:pt x="669" y="1030"/>
                  <a:pt x="670" y="1035"/>
                  <a:pt x="673" y="1039"/>
                </a:cubicBezTo>
                <a:cubicBezTo>
                  <a:pt x="680" y="1050"/>
                  <a:pt x="680" y="1050"/>
                  <a:pt x="680" y="1050"/>
                </a:cubicBezTo>
                <a:cubicBezTo>
                  <a:pt x="91" y="1050"/>
                  <a:pt x="91" y="1050"/>
                  <a:pt x="91" y="1050"/>
                </a:cubicBezTo>
                <a:lnTo>
                  <a:pt x="91" y="270"/>
                </a:lnTo>
                <a:close/>
                <a:moveTo>
                  <a:pt x="962" y="756"/>
                </a:moveTo>
                <a:cubicBezTo>
                  <a:pt x="1021" y="749"/>
                  <a:pt x="1074" y="792"/>
                  <a:pt x="1081" y="850"/>
                </a:cubicBezTo>
                <a:cubicBezTo>
                  <a:pt x="1088" y="909"/>
                  <a:pt x="1045" y="962"/>
                  <a:pt x="987" y="969"/>
                </a:cubicBezTo>
                <a:cubicBezTo>
                  <a:pt x="928" y="975"/>
                  <a:pt x="875" y="933"/>
                  <a:pt x="868" y="874"/>
                </a:cubicBezTo>
                <a:cubicBezTo>
                  <a:pt x="862" y="816"/>
                  <a:pt x="904" y="763"/>
                  <a:pt x="962" y="756"/>
                </a:cubicBezTo>
                <a:close/>
                <a:moveTo>
                  <a:pt x="962" y="756"/>
                </a:moveTo>
                <a:cubicBezTo>
                  <a:pt x="962" y="756"/>
                  <a:pt x="962" y="756"/>
                  <a:pt x="962" y="756"/>
                </a:cubicBezTo>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nvGrpSpPr>
          <p:cNvPr id="2166" name="Google Shape;2166;p90"/>
          <p:cNvGrpSpPr/>
          <p:nvPr/>
        </p:nvGrpSpPr>
        <p:grpSpPr>
          <a:xfrm>
            <a:off x="1655898" y="1786079"/>
            <a:ext cx="309485" cy="311259"/>
            <a:chOff x="1916113" y="1397000"/>
            <a:chExt cx="554037" cy="557213"/>
          </a:xfrm>
        </p:grpSpPr>
        <p:sp>
          <p:nvSpPr>
            <p:cNvPr id="2167" name="Google Shape;2167;p90"/>
            <p:cNvSpPr/>
            <p:nvPr/>
          </p:nvSpPr>
          <p:spPr>
            <a:xfrm>
              <a:off x="2227263" y="1733550"/>
              <a:ext cx="185737" cy="185738"/>
            </a:xfrm>
            <a:custGeom>
              <a:avLst/>
              <a:gdLst/>
              <a:ahLst/>
              <a:cxnLst/>
              <a:rect l="l" t="t" r="r" b="b"/>
              <a:pathLst>
                <a:path w="117" h="117" extrusionOk="0">
                  <a:moveTo>
                    <a:pt x="69" y="0"/>
                  </a:moveTo>
                  <a:lnTo>
                    <a:pt x="0" y="69"/>
                  </a:lnTo>
                  <a:lnTo>
                    <a:pt x="48" y="117"/>
                  </a:lnTo>
                  <a:lnTo>
                    <a:pt x="117" y="48"/>
                  </a:lnTo>
                  <a:lnTo>
                    <a:pt x="69"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168" name="Google Shape;2168;p90"/>
            <p:cNvSpPr/>
            <p:nvPr/>
          </p:nvSpPr>
          <p:spPr>
            <a:xfrm>
              <a:off x="2192338" y="1866900"/>
              <a:ext cx="87312" cy="87313"/>
            </a:xfrm>
            <a:custGeom>
              <a:avLst/>
              <a:gdLst/>
              <a:ahLst/>
              <a:cxnLst/>
              <a:rect l="l" t="t" r="r" b="b"/>
              <a:pathLst>
                <a:path w="15" h="15" extrusionOk="0">
                  <a:moveTo>
                    <a:pt x="4" y="0"/>
                  </a:moveTo>
                  <a:cubicBezTo>
                    <a:pt x="0" y="12"/>
                    <a:pt x="0" y="12"/>
                    <a:pt x="0" y="12"/>
                  </a:cubicBezTo>
                  <a:cubicBezTo>
                    <a:pt x="0" y="13"/>
                    <a:pt x="0" y="14"/>
                    <a:pt x="1" y="14"/>
                  </a:cubicBezTo>
                  <a:cubicBezTo>
                    <a:pt x="1" y="15"/>
                    <a:pt x="1" y="15"/>
                    <a:pt x="2" y="15"/>
                  </a:cubicBezTo>
                  <a:cubicBezTo>
                    <a:pt x="2" y="15"/>
                    <a:pt x="2" y="15"/>
                    <a:pt x="3" y="15"/>
                  </a:cubicBezTo>
                  <a:cubicBezTo>
                    <a:pt x="15" y="11"/>
                    <a:pt x="15" y="11"/>
                    <a:pt x="15" y="11"/>
                  </a:cubicBezTo>
                  <a:lnTo>
                    <a:pt x="4"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169" name="Google Shape;2169;p90"/>
            <p:cNvSpPr/>
            <p:nvPr/>
          </p:nvSpPr>
          <p:spPr>
            <a:xfrm>
              <a:off x="2354263" y="1674813"/>
              <a:ext cx="115887" cy="117475"/>
            </a:xfrm>
            <a:custGeom>
              <a:avLst/>
              <a:gdLst/>
              <a:ahLst/>
              <a:cxnLst/>
              <a:rect l="l" t="t" r="r" b="b"/>
              <a:pathLst>
                <a:path w="20" h="20" extrusionOk="0">
                  <a:moveTo>
                    <a:pt x="19" y="11"/>
                  </a:moveTo>
                  <a:cubicBezTo>
                    <a:pt x="9" y="1"/>
                    <a:pt x="9" y="1"/>
                    <a:pt x="9" y="1"/>
                  </a:cubicBezTo>
                  <a:cubicBezTo>
                    <a:pt x="9" y="0"/>
                    <a:pt x="7" y="0"/>
                    <a:pt x="7" y="1"/>
                  </a:cubicBezTo>
                  <a:cubicBezTo>
                    <a:pt x="0" y="7"/>
                    <a:pt x="0" y="7"/>
                    <a:pt x="0" y="7"/>
                  </a:cubicBezTo>
                  <a:cubicBezTo>
                    <a:pt x="13" y="20"/>
                    <a:pt x="13" y="20"/>
                    <a:pt x="13" y="20"/>
                  </a:cubicBezTo>
                  <a:cubicBezTo>
                    <a:pt x="19" y="13"/>
                    <a:pt x="19" y="13"/>
                    <a:pt x="19" y="13"/>
                  </a:cubicBezTo>
                  <a:cubicBezTo>
                    <a:pt x="20" y="13"/>
                    <a:pt x="20" y="11"/>
                    <a:pt x="19" y="1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170" name="Google Shape;2170;p90"/>
            <p:cNvSpPr/>
            <p:nvPr/>
          </p:nvSpPr>
          <p:spPr>
            <a:xfrm>
              <a:off x="1916113" y="1397000"/>
              <a:ext cx="415925" cy="557213"/>
            </a:xfrm>
            <a:custGeom>
              <a:avLst/>
              <a:gdLst/>
              <a:ahLst/>
              <a:cxnLst/>
              <a:rect l="l" t="t" r="r" b="b"/>
              <a:pathLst>
                <a:path w="72" h="96" extrusionOk="0">
                  <a:moveTo>
                    <a:pt x="71" y="25"/>
                  </a:moveTo>
                  <a:cubicBezTo>
                    <a:pt x="47" y="1"/>
                    <a:pt x="47" y="1"/>
                    <a:pt x="47" y="1"/>
                  </a:cubicBezTo>
                  <a:cubicBezTo>
                    <a:pt x="47" y="0"/>
                    <a:pt x="47" y="0"/>
                    <a:pt x="46" y="0"/>
                  </a:cubicBezTo>
                  <a:cubicBezTo>
                    <a:pt x="2" y="0"/>
                    <a:pt x="2" y="0"/>
                    <a:pt x="2" y="0"/>
                  </a:cubicBezTo>
                  <a:cubicBezTo>
                    <a:pt x="1" y="0"/>
                    <a:pt x="0" y="1"/>
                    <a:pt x="0" y="2"/>
                  </a:cubicBezTo>
                  <a:cubicBezTo>
                    <a:pt x="0" y="94"/>
                    <a:pt x="0" y="94"/>
                    <a:pt x="0" y="94"/>
                  </a:cubicBezTo>
                  <a:cubicBezTo>
                    <a:pt x="0" y="95"/>
                    <a:pt x="1" y="96"/>
                    <a:pt x="2" y="96"/>
                  </a:cubicBezTo>
                  <a:cubicBezTo>
                    <a:pt x="44" y="96"/>
                    <a:pt x="44" y="96"/>
                    <a:pt x="44" y="96"/>
                  </a:cubicBezTo>
                  <a:cubicBezTo>
                    <a:pt x="44" y="95"/>
                    <a:pt x="44" y="94"/>
                    <a:pt x="44" y="92"/>
                  </a:cubicBezTo>
                  <a:cubicBezTo>
                    <a:pt x="48" y="78"/>
                    <a:pt x="48" y="78"/>
                    <a:pt x="48" y="78"/>
                  </a:cubicBezTo>
                  <a:cubicBezTo>
                    <a:pt x="49" y="77"/>
                    <a:pt x="49" y="76"/>
                    <a:pt x="50" y="76"/>
                  </a:cubicBezTo>
                  <a:cubicBezTo>
                    <a:pt x="72" y="54"/>
                    <a:pt x="72" y="54"/>
                    <a:pt x="72" y="54"/>
                  </a:cubicBezTo>
                  <a:cubicBezTo>
                    <a:pt x="72" y="26"/>
                    <a:pt x="72" y="26"/>
                    <a:pt x="72" y="26"/>
                  </a:cubicBezTo>
                  <a:cubicBezTo>
                    <a:pt x="72" y="25"/>
                    <a:pt x="72" y="25"/>
                    <a:pt x="71" y="25"/>
                  </a:cubicBezTo>
                  <a:close/>
                  <a:moveTo>
                    <a:pt x="12" y="50"/>
                  </a:moveTo>
                  <a:cubicBezTo>
                    <a:pt x="12" y="49"/>
                    <a:pt x="13" y="48"/>
                    <a:pt x="14" y="48"/>
                  </a:cubicBezTo>
                  <a:cubicBezTo>
                    <a:pt x="34" y="48"/>
                    <a:pt x="34" y="48"/>
                    <a:pt x="34" y="48"/>
                  </a:cubicBezTo>
                  <a:cubicBezTo>
                    <a:pt x="35" y="48"/>
                    <a:pt x="36" y="49"/>
                    <a:pt x="36" y="50"/>
                  </a:cubicBezTo>
                  <a:cubicBezTo>
                    <a:pt x="36" y="62"/>
                    <a:pt x="36" y="62"/>
                    <a:pt x="36" y="62"/>
                  </a:cubicBezTo>
                  <a:cubicBezTo>
                    <a:pt x="36" y="63"/>
                    <a:pt x="35" y="64"/>
                    <a:pt x="34" y="64"/>
                  </a:cubicBezTo>
                  <a:cubicBezTo>
                    <a:pt x="14" y="64"/>
                    <a:pt x="14" y="64"/>
                    <a:pt x="14" y="64"/>
                  </a:cubicBezTo>
                  <a:cubicBezTo>
                    <a:pt x="13" y="64"/>
                    <a:pt x="12" y="63"/>
                    <a:pt x="12" y="62"/>
                  </a:cubicBezTo>
                  <a:lnTo>
                    <a:pt x="12" y="50"/>
                  </a:lnTo>
                  <a:close/>
                  <a:moveTo>
                    <a:pt x="56" y="56"/>
                  </a:moveTo>
                  <a:cubicBezTo>
                    <a:pt x="48" y="56"/>
                    <a:pt x="48" y="56"/>
                    <a:pt x="48" y="56"/>
                  </a:cubicBezTo>
                  <a:cubicBezTo>
                    <a:pt x="48" y="74"/>
                    <a:pt x="48" y="74"/>
                    <a:pt x="48" y="74"/>
                  </a:cubicBezTo>
                  <a:cubicBezTo>
                    <a:pt x="48" y="75"/>
                    <a:pt x="47" y="76"/>
                    <a:pt x="46" y="76"/>
                  </a:cubicBezTo>
                  <a:cubicBezTo>
                    <a:pt x="36" y="76"/>
                    <a:pt x="36" y="76"/>
                    <a:pt x="36" y="76"/>
                  </a:cubicBezTo>
                  <a:cubicBezTo>
                    <a:pt x="36" y="82"/>
                    <a:pt x="36" y="82"/>
                    <a:pt x="36" y="82"/>
                  </a:cubicBezTo>
                  <a:cubicBezTo>
                    <a:pt x="36" y="83"/>
                    <a:pt x="35" y="84"/>
                    <a:pt x="34" y="84"/>
                  </a:cubicBezTo>
                  <a:cubicBezTo>
                    <a:pt x="14" y="84"/>
                    <a:pt x="14" y="84"/>
                    <a:pt x="14" y="84"/>
                  </a:cubicBezTo>
                  <a:cubicBezTo>
                    <a:pt x="13" y="84"/>
                    <a:pt x="12" y="83"/>
                    <a:pt x="12" y="82"/>
                  </a:cubicBezTo>
                  <a:cubicBezTo>
                    <a:pt x="12" y="70"/>
                    <a:pt x="12" y="70"/>
                    <a:pt x="12" y="70"/>
                  </a:cubicBezTo>
                  <a:cubicBezTo>
                    <a:pt x="12" y="69"/>
                    <a:pt x="13" y="68"/>
                    <a:pt x="14" y="68"/>
                  </a:cubicBezTo>
                  <a:cubicBezTo>
                    <a:pt x="34" y="68"/>
                    <a:pt x="34" y="68"/>
                    <a:pt x="34" y="68"/>
                  </a:cubicBezTo>
                  <a:cubicBezTo>
                    <a:pt x="35" y="68"/>
                    <a:pt x="36" y="69"/>
                    <a:pt x="36" y="70"/>
                  </a:cubicBezTo>
                  <a:cubicBezTo>
                    <a:pt x="36" y="72"/>
                    <a:pt x="36" y="72"/>
                    <a:pt x="36" y="72"/>
                  </a:cubicBezTo>
                  <a:cubicBezTo>
                    <a:pt x="44" y="72"/>
                    <a:pt x="44" y="72"/>
                    <a:pt x="44" y="72"/>
                  </a:cubicBezTo>
                  <a:cubicBezTo>
                    <a:pt x="44" y="36"/>
                    <a:pt x="44" y="36"/>
                    <a:pt x="44" y="36"/>
                  </a:cubicBezTo>
                  <a:cubicBezTo>
                    <a:pt x="36" y="36"/>
                    <a:pt x="36" y="36"/>
                    <a:pt x="36" y="36"/>
                  </a:cubicBezTo>
                  <a:cubicBezTo>
                    <a:pt x="36" y="42"/>
                    <a:pt x="36" y="42"/>
                    <a:pt x="36" y="42"/>
                  </a:cubicBezTo>
                  <a:cubicBezTo>
                    <a:pt x="36" y="43"/>
                    <a:pt x="35" y="44"/>
                    <a:pt x="34" y="44"/>
                  </a:cubicBezTo>
                  <a:cubicBezTo>
                    <a:pt x="14" y="44"/>
                    <a:pt x="14" y="44"/>
                    <a:pt x="14" y="44"/>
                  </a:cubicBezTo>
                  <a:cubicBezTo>
                    <a:pt x="13" y="44"/>
                    <a:pt x="12" y="43"/>
                    <a:pt x="12" y="42"/>
                  </a:cubicBezTo>
                  <a:cubicBezTo>
                    <a:pt x="12" y="30"/>
                    <a:pt x="12" y="30"/>
                    <a:pt x="12" y="30"/>
                  </a:cubicBezTo>
                  <a:cubicBezTo>
                    <a:pt x="12" y="29"/>
                    <a:pt x="13" y="28"/>
                    <a:pt x="14" y="28"/>
                  </a:cubicBezTo>
                  <a:cubicBezTo>
                    <a:pt x="34" y="28"/>
                    <a:pt x="34" y="28"/>
                    <a:pt x="34" y="28"/>
                  </a:cubicBezTo>
                  <a:cubicBezTo>
                    <a:pt x="35" y="28"/>
                    <a:pt x="36" y="29"/>
                    <a:pt x="36" y="30"/>
                  </a:cubicBezTo>
                  <a:cubicBezTo>
                    <a:pt x="36" y="32"/>
                    <a:pt x="36" y="32"/>
                    <a:pt x="36" y="32"/>
                  </a:cubicBezTo>
                  <a:cubicBezTo>
                    <a:pt x="46" y="32"/>
                    <a:pt x="46" y="32"/>
                    <a:pt x="46" y="32"/>
                  </a:cubicBezTo>
                  <a:cubicBezTo>
                    <a:pt x="47" y="32"/>
                    <a:pt x="48" y="33"/>
                    <a:pt x="48" y="34"/>
                  </a:cubicBezTo>
                  <a:cubicBezTo>
                    <a:pt x="48" y="52"/>
                    <a:pt x="48" y="52"/>
                    <a:pt x="48" y="52"/>
                  </a:cubicBezTo>
                  <a:cubicBezTo>
                    <a:pt x="56" y="52"/>
                    <a:pt x="56" y="52"/>
                    <a:pt x="56" y="52"/>
                  </a:cubicBezTo>
                  <a:cubicBezTo>
                    <a:pt x="57" y="52"/>
                    <a:pt x="58" y="53"/>
                    <a:pt x="58" y="54"/>
                  </a:cubicBezTo>
                  <a:cubicBezTo>
                    <a:pt x="58" y="55"/>
                    <a:pt x="57" y="56"/>
                    <a:pt x="56" y="56"/>
                  </a:cubicBezTo>
                  <a:close/>
                  <a:moveTo>
                    <a:pt x="60" y="28"/>
                  </a:moveTo>
                  <a:cubicBezTo>
                    <a:pt x="55" y="28"/>
                    <a:pt x="55" y="28"/>
                    <a:pt x="55" y="28"/>
                  </a:cubicBezTo>
                  <a:cubicBezTo>
                    <a:pt x="46" y="28"/>
                    <a:pt x="46" y="28"/>
                    <a:pt x="46" y="28"/>
                  </a:cubicBezTo>
                  <a:cubicBezTo>
                    <a:pt x="45" y="28"/>
                    <a:pt x="44" y="27"/>
                    <a:pt x="44" y="26"/>
                  </a:cubicBezTo>
                  <a:cubicBezTo>
                    <a:pt x="44" y="21"/>
                    <a:pt x="44" y="21"/>
                    <a:pt x="44" y="21"/>
                  </a:cubicBezTo>
                  <a:cubicBezTo>
                    <a:pt x="44" y="14"/>
                    <a:pt x="44" y="14"/>
                    <a:pt x="44" y="14"/>
                  </a:cubicBezTo>
                  <a:cubicBezTo>
                    <a:pt x="44" y="3"/>
                    <a:pt x="44" y="3"/>
                    <a:pt x="44" y="3"/>
                  </a:cubicBezTo>
                  <a:cubicBezTo>
                    <a:pt x="69" y="28"/>
                    <a:pt x="69" y="28"/>
                    <a:pt x="69" y="28"/>
                  </a:cubicBezTo>
                  <a:lnTo>
                    <a:pt x="60" y="28"/>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sp>
        <p:nvSpPr>
          <p:cNvPr id="2171" name="Google Shape;2171;p90"/>
          <p:cNvSpPr/>
          <p:nvPr/>
        </p:nvSpPr>
        <p:spPr>
          <a:xfrm>
            <a:off x="2852495" y="3669718"/>
            <a:ext cx="270600" cy="270600"/>
          </a:xfrm>
          <a:prstGeom prst="ellipse">
            <a:avLst/>
          </a:prstGeom>
          <a:solidFill>
            <a:schemeClr val="accent4"/>
          </a:solidFill>
          <a:ln w="53975" cap="flat" cmpd="sng">
            <a:solidFill>
              <a:schemeClr val="lt1"/>
            </a:solidFill>
            <a:prstDash val="solid"/>
            <a:miter lim="800000"/>
            <a:headEnd type="none" w="sm" len="sm"/>
            <a:tailEnd type="none" w="sm" len="sm"/>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900"/>
              <a:buFont typeface="Arial"/>
              <a:buNone/>
            </a:pPr>
            <a:endParaRPr sz="1100"/>
          </a:p>
        </p:txBody>
      </p:sp>
      <p:sp>
        <p:nvSpPr>
          <p:cNvPr id="2172" name="Google Shape;2172;p90"/>
          <p:cNvSpPr/>
          <p:nvPr/>
        </p:nvSpPr>
        <p:spPr>
          <a:xfrm>
            <a:off x="4921406" y="3669718"/>
            <a:ext cx="270600" cy="270600"/>
          </a:xfrm>
          <a:prstGeom prst="ellipse">
            <a:avLst/>
          </a:prstGeom>
          <a:solidFill>
            <a:schemeClr val="accent4"/>
          </a:solidFill>
          <a:ln w="53975" cap="flat" cmpd="sng">
            <a:solidFill>
              <a:schemeClr val="lt1"/>
            </a:solidFill>
            <a:prstDash val="solid"/>
            <a:miter lim="800000"/>
            <a:headEnd type="none" w="sm" len="sm"/>
            <a:tailEnd type="none" w="sm" len="sm"/>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900"/>
              <a:buFont typeface="Arial"/>
              <a:buNone/>
            </a:pPr>
            <a:endParaRPr sz="1100"/>
          </a:p>
        </p:txBody>
      </p:sp>
      <p:sp>
        <p:nvSpPr>
          <p:cNvPr id="2173" name="Google Shape;2173;p90"/>
          <p:cNvSpPr/>
          <p:nvPr/>
        </p:nvSpPr>
        <p:spPr>
          <a:xfrm>
            <a:off x="3886951" y="3669718"/>
            <a:ext cx="270600" cy="270600"/>
          </a:xfrm>
          <a:prstGeom prst="ellipse">
            <a:avLst/>
          </a:prstGeom>
          <a:solidFill>
            <a:schemeClr val="accent4"/>
          </a:solidFill>
          <a:ln w="53975" cap="flat" cmpd="sng">
            <a:solidFill>
              <a:schemeClr val="lt1"/>
            </a:solidFill>
            <a:prstDash val="solid"/>
            <a:miter lim="800000"/>
            <a:headEnd type="none" w="sm" len="sm"/>
            <a:tailEnd type="none" w="sm" len="sm"/>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900"/>
              <a:buFont typeface="Arial"/>
              <a:buNone/>
            </a:pPr>
            <a:endParaRPr sz="1100"/>
          </a:p>
        </p:txBody>
      </p:sp>
      <p:sp>
        <p:nvSpPr>
          <p:cNvPr id="2174" name="Google Shape;2174;p90"/>
          <p:cNvSpPr txBox="1"/>
          <p:nvPr/>
        </p:nvSpPr>
        <p:spPr>
          <a:xfrm>
            <a:off x="5715633" y="1876261"/>
            <a:ext cx="2153100" cy="7503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1400"/>
              <a:buFont typeface="Arial"/>
              <a:buNone/>
            </a:pPr>
            <a:r>
              <a:rPr lang="en" sz="1400" b="1" u="none" strike="noStrike" cap="none">
                <a:solidFill>
                  <a:schemeClr val="dk1"/>
                </a:solidFill>
                <a:latin typeface="Arial"/>
                <a:ea typeface="Arial"/>
                <a:cs typeface="Arial"/>
                <a:sym typeface="Arial"/>
              </a:rPr>
              <a:t>Metadata created</a:t>
            </a:r>
            <a:endParaRPr sz="1100"/>
          </a:p>
          <a:p>
            <a:pPr marL="0" marR="0" lvl="0" indent="0" algn="l" rtl="0">
              <a:lnSpc>
                <a:spcPct val="90000"/>
              </a:lnSpc>
              <a:spcBef>
                <a:spcPts val="500"/>
              </a:spcBef>
              <a:spcAft>
                <a:spcPts val="0"/>
              </a:spcAft>
              <a:buClr>
                <a:srgbClr val="5B5B5B"/>
              </a:buClr>
              <a:buSzPts val="1100"/>
              <a:buFont typeface="Arial"/>
              <a:buNone/>
            </a:pPr>
            <a:r>
              <a:rPr lang="en" sz="1100" u="none" strike="noStrike" cap="none">
                <a:solidFill>
                  <a:srgbClr val="5B5B5B"/>
                </a:solidFill>
                <a:latin typeface="Arial"/>
                <a:ea typeface="Arial"/>
                <a:cs typeface="Arial"/>
                <a:sym typeface="Arial"/>
              </a:rPr>
              <a:t>Statistics for databases, tables, columns, &amp; files calculated &amp; stored in cloud services layer</a:t>
            </a:r>
            <a:endParaRPr sz="1100"/>
          </a:p>
        </p:txBody>
      </p:sp>
      <p:sp>
        <p:nvSpPr>
          <p:cNvPr id="2175" name="Google Shape;2175;p90"/>
          <p:cNvSpPr txBox="1"/>
          <p:nvPr/>
        </p:nvSpPr>
        <p:spPr>
          <a:xfrm>
            <a:off x="5700298" y="3368550"/>
            <a:ext cx="3306600" cy="10719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1400"/>
              <a:buFont typeface="Arial"/>
              <a:buNone/>
            </a:pPr>
            <a:r>
              <a:rPr lang="en" sz="1400" b="1" u="none" strike="noStrike" cap="none">
                <a:solidFill>
                  <a:schemeClr val="dk1"/>
                </a:solidFill>
                <a:latin typeface="Arial"/>
                <a:ea typeface="Arial"/>
                <a:cs typeface="Arial"/>
                <a:sym typeface="Arial"/>
              </a:rPr>
              <a:t>Database data stored</a:t>
            </a:r>
            <a:endParaRPr sz="1100"/>
          </a:p>
          <a:p>
            <a:pPr marL="0" marR="0" lvl="0" indent="0" algn="l" rtl="0">
              <a:lnSpc>
                <a:spcPct val="90000"/>
              </a:lnSpc>
              <a:spcBef>
                <a:spcPts val="500"/>
              </a:spcBef>
              <a:spcAft>
                <a:spcPts val="0"/>
              </a:spcAft>
              <a:buClr>
                <a:srgbClr val="5B5B5B"/>
              </a:buClr>
              <a:buSzPts val="1100"/>
              <a:buFont typeface="Arial"/>
              <a:buNone/>
            </a:pPr>
            <a:r>
              <a:rPr lang="en" sz="1100" u="none" strike="noStrike" cap="none">
                <a:solidFill>
                  <a:srgbClr val="5B5B5B"/>
                </a:solidFill>
                <a:latin typeface="Arial"/>
                <a:ea typeface="Arial"/>
                <a:cs typeface="Arial"/>
                <a:sym typeface="Arial"/>
              </a:rPr>
              <a:t>Actual data in Snowflake databases &amp; tables</a:t>
            </a:r>
            <a:endParaRPr sz="1100"/>
          </a:p>
          <a:p>
            <a:pPr marL="0" marR="0" lvl="0" indent="0" algn="l" rtl="0">
              <a:lnSpc>
                <a:spcPct val="90000"/>
              </a:lnSpc>
              <a:spcBef>
                <a:spcPts val="500"/>
              </a:spcBef>
              <a:spcAft>
                <a:spcPts val="0"/>
              </a:spcAft>
              <a:buClr>
                <a:srgbClr val="5B5B5B"/>
              </a:buClr>
              <a:buSzPts val="1100"/>
              <a:buFont typeface="Arial"/>
              <a:buNone/>
            </a:pPr>
            <a:r>
              <a:rPr lang="en" sz="1100" u="none" strike="noStrike" cap="none">
                <a:solidFill>
                  <a:srgbClr val="5B5B5B"/>
                </a:solidFill>
                <a:latin typeface="Arial"/>
                <a:ea typeface="Arial"/>
                <a:cs typeface="Arial"/>
                <a:sym typeface="Arial"/>
              </a:rPr>
              <a:t>Stored in Snowflake-managed </a:t>
            </a:r>
            <a:r>
              <a:rPr lang="en" sz="1100">
                <a:solidFill>
                  <a:srgbClr val="5B5B5B"/>
                </a:solidFill>
              </a:rPr>
              <a:t>cloud storage</a:t>
            </a:r>
            <a:endParaRPr sz="1100"/>
          </a:p>
          <a:p>
            <a:pPr marL="0" marR="0" lvl="0" indent="0" algn="l" rtl="0">
              <a:lnSpc>
                <a:spcPct val="90000"/>
              </a:lnSpc>
              <a:spcBef>
                <a:spcPts val="500"/>
              </a:spcBef>
              <a:spcAft>
                <a:spcPts val="0"/>
              </a:spcAft>
              <a:buClr>
                <a:srgbClr val="5B5B5B"/>
              </a:buClr>
              <a:buSzPts val="1100"/>
              <a:buFont typeface="Arial"/>
              <a:buNone/>
            </a:pPr>
            <a:r>
              <a:rPr lang="en" sz="1100" u="none" strike="noStrike" cap="none">
                <a:solidFill>
                  <a:srgbClr val="5B5B5B"/>
                </a:solidFill>
                <a:latin typeface="Arial"/>
                <a:ea typeface="Arial"/>
                <a:cs typeface="Arial"/>
                <a:sym typeface="Arial"/>
              </a:rPr>
              <a:t>Optimized, proprietary file format</a:t>
            </a:r>
            <a:endParaRPr sz="1100"/>
          </a:p>
          <a:p>
            <a:pPr marL="0" marR="0" lvl="0" indent="0" algn="l" rtl="0">
              <a:lnSpc>
                <a:spcPct val="90000"/>
              </a:lnSpc>
              <a:spcBef>
                <a:spcPts val="500"/>
              </a:spcBef>
              <a:spcAft>
                <a:spcPts val="0"/>
              </a:spcAft>
              <a:buClr>
                <a:srgbClr val="5B5B5B"/>
              </a:buClr>
              <a:buSzPts val="1100"/>
              <a:buFont typeface="Arial"/>
              <a:buNone/>
            </a:pPr>
            <a:r>
              <a:rPr lang="en" sz="1100" u="none" strike="noStrike" cap="none">
                <a:solidFill>
                  <a:srgbClr val="5B5B5B"/>
                </a:solidFill>
                <a:latin typeface="Arial"/>
                <a:ea typeface="Arial"/>
                <a:cs typeface="Arial"/>
                <a:sym typeface="Arial"/>
              </a:rPr>
              <a:t>Automatically compressed &amp; encrypted</a:t>
            </a:r>
            <a:endParaRPr sz="1100"/>
          </a:p>
        </p:txBody>
      </p:sp>
      <p:sp>
        <p:nvSpPr>
          <p:cNvPr id="2176" name="Google Shape;2176;p90"/>
          <p:cNvSpPr/>
          <p:nvPr/>
        </p:nvSpPr>
        <p:spPr>
          <a:xfrm>
            <a:off x="931545" y="1388084"/>
            <a:ext cx="4514850" cy="2597525"/>
          </a:xfrm>
          <a:custGeom>
            <a:avLst/>
            <a:gdLst/>
            <a:ahLst/>
            <a:cxnLst/>
            <a:rect l="l" t="t" r="r" b="b"/>
            <a:pathLst>
              <a:path w="6019800" h="3451860" extrusionOk="0">
                <a:moveTo>
                  <a:pt x="2049780" y="15240"/>
                </a:moveTo>
                <a:lnTo>
                  <a:pt x="3352800" y="15240"/>
                </a:lnTo>
                <a:lnTo>
                  <a:pt x="3352800" y="1341120"/>
                </a:lnTo>
                <a:lnTo>
                  <a:pt x="4221480" y="1341120"/>
                </a:lnTo>
                <a:lnTo>
                  <a:pt x="4221480" y="0"/>
                </a:lnTo>
                <a:lnTo>
                  <a:pt x="6019800" y="0"/>
                </a:lnTo>
                <a:lnTo>
                  <a:pt x="6019800" y="3444240"/>
                </a:lnTo>
                <a:lnTo>
                  <a:pt x="2065020" y="3444240"/>
                </a:lnTo>
                <a:lnTo>
                  <a:pt x="2065020" y="2415540"/>
                </a:lnTo>
                <a:lnTo>
                  <a:pt x="1379220" y="2415540"/>
                </a:lnTo>
                <a:lnTo>
                  <a:pt x="1379220" y="3451860"/>
                </a:lnTo>
                <a:lnTo>
                  <a:pt x="0" y="3451860"/>
                </a:lnTo>
                <a:lnTo>
                  <a:pt x="0" y="22860"/>
                </a:lnTo>
                <a:lnTo>
                  <a:pt x="2049780" y="15240"/>
                </a:lnTo>
                <a:close/>
              </a:path>
            </a:pathLst>
          </a:custGeom>
          <a:solidFill>
            <a:schemeClr val="lt1">
              <a:alpha val="8275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177" name="Google Shape;2177;p90"/>
          <p:cNvSpPr/>
          <p:nvPr/>
        </p:nvSpPr>
        <p:spPr>
          <a:xfrm>
            <a:off x="3446145" y="1430752"/>
            <a:ext cx="657300" cy="285900"/>
          </a:xfrm>
          <a:prstGeom prst="rect">
            <a:avLst/>
          </a:prstGeom>
          <a:solidFill>
            <a:srgbClr val="FFFFFF">
              <a:alpha val="8275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cxnSp>
        <p:nvCxnSpPr>
          <p:cNvPr id="2178" name="Google Shape;2178;p90"/>
          <p:cNvCxnSpPr/>
          <p:nvPr/>
        </p:nvCxnSpPr>
        <p:spPr>
          <a:xfrm rot="10800000">
            <a:off x="2697510" y="3522442"/>
            <a:ext cx="2983200" cy="0"/>
          </a:xfrm>
          <a:prstGeom prst="straightConnector1">
            <a:avLst/>
          </a:prstGeom>
          <a:noFill/>
          <a:ln w="19050" cap="sq" cmpd="sng">
            <a:solidFill>
              <a:srgbClr val="A5A5A5"/>
            </a:solidFill>
            <a:prstDash val="dash"/>
            <a:miter lim="800000"/>
            <a:headEnd type="none" w="sm" len="sm"/>
            <a:tailEnd type="triangle" w="med" len="med"/>
          </a:ln>
        </p:spPr>
      </p:cxnSp>
      <p:sp>
        <p:nvSpPr>
          <p:cNvPr id="2179" name="Google Shape;2179;p90"/>
          <p:cNvSpPr txBox="1"/>
          <p:nvPr/>
        </p:nvSpPr>
        <p:spPr>
          <a:xfrm>
            <a:off x="87576" y="1906876"/>
            <a:ext cx="1028700" cy="2898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11567F"/>
              </a:buClr>
              <a:buSzPts val="800"/>
              <a:buFont typeface="Arial"/>
              <a:buNone/>
            </a:pPr>
            <a:r>
              <a:rPr lang="en" sz="800" u="none" strike="noStrike" cap="none">
                <a:solidFill>
                  <a:srgbClr val="11567F"/>
                </a:solidFill>
                <a:latin typeface="Arial"/>
                <a:ea typeface="Arial"/>
                <a:cs typeface="Arial"/>
                <a:sym typeface="Arial"/>
              </a:rPr>
              <a:t>Structured data </a:t>
            </a:r>
            <a:br>
              <a:rPr lang="en" sz="800" u="none" strike="noStrike" cap="none">
                <a:solidFill>
                  <a:srgbClr val="11567F"/>
                </a:solidFill>
                <a:latin typeface="Arial"/>
                <a:ea typeface="Arial"/>
                <a:cs typeface="Arial"/>
                <a:sym typeface="Arial"/>
              </a:rPr>
            </a:br>
            <a:r>
              <a:rPr lang="en" sz="800" u="none" strike="noStrike" cap="none">
                <a:solidFill>
                  <a:srgbClr val="11567F"/>
                </a:solidFill>
                <a:latin typeface="Arial"/>
                <a:ea typeface="Arial"/>
                <a:cs typeface="Arial"/>
                <a:sym typeface="Arial"/>
              </a:rPr>
              <a:t>(CSV, TSV, …)</a:t>
            </a:r>
            <a:endParaRPr sz="800" u="none" strike="noStrike" cap="none">
              <a:solidFill>
                <a:srgbClr val="11567F"/>
              </a:solidFill>
              <a:latin typeface="Arial"/>
              <a:ea typeface="Arial"/>
              <a:cs typeface="Arial"/>
              <a:sym typeface="Arial"/>
            </a:endParaRPr>
          </a:p>
        </p:txBody>
      </p:sp>
      <p:cxnSp>
        <p:nvCxnSpPr>
          <p:cNvPr id="2180" name="Google Shape;2180;p90"/>
          <p:cNvCxnSpPr/>
          <p:nvPr/>
        </p:nvCxnSpPr>
        <p:spPr>
          <a:xfrm rot="10800000">
            <a:off x="4120410" y="2030827"/>
            <a:ext cx="1560300" cy="0"/>
          </a:xfrm>
          <a:prstGeom prst="straightConnector1">
            <a:avLst/>
          </a:prstGeom>
          <a:noFill/>
          <a:ln w="19050" cap="sq" cmpd="sng">
            <a:solidFill>
              <a:srgbClr val="A5A5A5"/>
            </a:solidFill>
            <a:prstDash val="dash"/>
            <a:miter lim="800000"/>
            <a:headEnd type="none" w="sm" len="sm"/>
            <a:tailEnd type="triangle" w="med" len="med"/>
          </a:ln>
        </p:spPr>
      </p:cxnSp>
      <p:sp>
        <p:nvSpPr>
          <p:cNvPr id="2181" name="Google Shape;2181;p90"/>
          <p:cNvSpPr txBox="1"/>
          <p:nvPr/>
        </p:nvSpPr>
        <p:spPr>
          <a:xfrm>
            <a:off x="1" y="2719121"/>
            <a:ext cx="1203900" cy="3990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11567F"/>
              </a:buClr>
              <a:buSzPts val="800"/>
              <a:buFont typeface="Arial"/>
              <a:buNone/>
            </a:pPr>
            <a:r>
              <a:rPr lang="en" sz="800" u="none" strike="noStrike" cap="none">
                <a:solidFill>
                  <a:srgbClr val="11567F"/>
                </a:solidFill>
                <a:latin typeface="Arial"/>
                <a:ea typeface="Arial"/>
                <a:cs typeface="Arial"/>
                <a:sym typeface="Arial"/>
              </a:rPr>
              <a:t>Semi-structured data </a:t>
            </a:r>
            <a:br>
              <a:rPr lang="en" sz="800" u="none" strike="noStrike" cap="none">
                <a:solidFill>
                  <a:srgbClr val="11567F"/>
                </a:solidFill>
                <a:latin typeface="Arial"/>
                <a:ea typeface="Arial"/>
                <a:cs typeface="Arial"/>
                <a:sym typeface="Arial"/>
              </a:rPr>
            </a:br>
            <a:r>
              <a:rPr lang="en" sz="800" u="none" strike="noStrike" cap="none">
                <a:solidFill>
                  <a:srgbClr val="11567F"/>
                </a:solidFill>
                <a:latin typeface="Arial"/>
                <a:ea typeface="Arial"/>
                <a:cs typeface="Arial"/>
                <a:sym typeface="Arial"/>
              </a:rPr>
              <a:t>(JSON, Avro, XML, Parquet..)</a:t>
            </a:r>
            <a:endParaRPr sz="1100"/>
          </a:p>
        </p:txBody>
      </p:sp>
      <p:grpSp>
        <p:nvGrpSpPr>
          <p:cNvPr id="2182" name="Google Shape;2182;p90"/>
          <p:cNvGrpSpPr/>
          <p:nvPr/>
        </p:nvGrpSpPr>
        <p:grpSpPr>
          <a:xfrm>
            <a:off x="483864" y="2376943"/>
            <a:ext cx="364240" cy="344090"/>
            <a:chOff x="1279" y="736"/>
            <a:chExt cx="470" cy="444"/>
          </a:xfrm>
        </p:grpSpPr>
        <p:sp>
          <p:nvSpPr>
            <p:cNvPr id="2183" name="Google Shape;2183;p90"/>
            <p:cNvSpPr/>
            <p:nvPr/>
          </p:nvSpPr>
          <p:spPr>
            <a:xfrm>
              <a:off x="1279" y="736"/>
              <a:ext cx="470" cy="444"/>
            </a:xfrm>
            <a:custGeom>
              <a:avLst/>
              <a:gdLst/>
              <a:ahLst/>
              <a:cxnLst/>
              <a:rect l="l" t="t" r="r" b="b"/>
              <a:pathLst>
                <a:path w="470" h="444" extrusionOk="0">
                  <a:moveTo>
                    <a:pt x="0" y="295"/>
                  </a:moveTo>
                  <a:lnTo>
                    <a:pt x="149" y="295"/>
                  </a:lnTo>
                  <a:lnTo>
                    <a:pt x="149" y="444"/>
                  </a:lnTo>
                  <a:lnTo>
                    <a:pt x="0" y="444"/>
                  </a:lnTo>
                  <a:lnTo>
                    <a:pt x="0" y="295"/>
                  </a:lnTo>
                  <a:close/>
                  <a:moveTo>
                    <a:pt x="197" y="444"/>
                  </a:moveTo>
                  <a:lnTo>
                    <a:pt x="349" y="444"/>
                  </a:lnTo>
                  <a:lnTo>
                    <a:pt x="349" y="295"/>
                  </a:lnTo>
                  <a:lnTo>
                    <a:pt x="197" y="295"/>
                  </a:lnTo>
                  <a:lnTo>
                    <a:pt x="197" y="444"/>
                  </a:lnTo>
                  <a:close/>
                  <a:moveTo>
                    <a:pt x="3" y="250"/>
                  </a:moveTo>
                  <a:lnTo>
                    <a:pt x="153" y="250"/>
                  </a:lnTo>
                  <a:lnTo>
                    <a:pt x="153" y="98"/>
                  </a:lnTo>
                  <a:lnTo>
                    <a:pt x="3" y="98"/>
                  </a:lnTo>
                  <a:lnTo>
                    <a:pt x="3" y="250"/>
                  </a:lnTo>
                  <a:close/>
                  <a:moveTo>
                    <a:pt x="331" y="81"/>
                  </a:moveTo>
                  <a:lnTo>
                    <a:pt x="278" y="0"/>
                  </a:lnTo>
                  <a:lnTo>
                    <a:pt x="197" y="52"/>
                  </a:lnTo>
                  <a:lnTo>
                    <a:pt x="251" y="134"/>
                  </a:lnTo>
                  <a:lnTo>
                    <a:pt x="331" y="81"/>
                  </a:lnTo>
                  <a:close/>
                  <a:moveTo>
                    <a:pt x="222" y="205"/>
                  </a:moveTo>
                  <a:lnTo>
                    <a:pt x="295" y="270"/>
                  </a:lnTo>
                  <a:lnTo>
                    <a:pt x="359" y="196"/>
                  </a:lnTo>
                  <a:lnTo>
                    <a:pt x="286" y="132"/>
                  </a:lnTo>
                  <a:lnTo>
                    <a:pt x="222" y="205"/>
                  </a:lnTo>
                  <a:close/>
                  <a:moveTo>
                    <a:pt x="418" y="47"/>
                  </a:moveTo>
                  <a:lnTo>
                    <a:pt x="336" y="97"/>
                  </a:lnTo>
                  <a:lnTo>
                    <a:pt x="388" y="179"/>
                  </a:lnTo>
                  <a:lnTo>
                    <a:pt x="470" y="129"/>
                  </a:lnTo>
                  <a:lnTo>
                    <a:pt x="418" y="47"/>
                  </a:lnTo>
                  <a:close/>
                  <a:moveTo>
                    <a:pt x="418" y="47"/>
                  </a:moveTo>
                  <a:lnTo>
                    <a:pt x="418" y="4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184" name="Google Shape;2184;p90"/>
            <p:cNvSpPr/>
            <p:nvPr/>
          </p:nvSpPr>
          <p:spPr>
            <a:xfrm>
              <a:off x="1279" y="736"/>
              <a:ext cx="470" cy="444"/>
            </a:xfrm>
            <a:custGeom>
              <a:avLst/>
              <a:gdLst/>
              <a:ahLst/>
              <a:cxnLst/>
              <a:rect l="l" t="t" r="r" b="b"/>
              <a:pathLst>
                <a:path w="470" h="444" extrusionOk="0">
                  <a:moveTo>
                    <a:pt x="0" y="295"/>
                  </a:moveTo>
                  <a:lnTo>
                    <a:pt x="149" y="295"/>
                  </a:lnTo>
                  <a:lnTo>
                    <a:pt x="149" y="444"/>
                  </a:lnTo>
                  <a:lnTo>
                    <a:pt x="0" y="444"/>
                  </a:lnTo>
                  <a:lnTo>
                    <a:pt x="0" y="295"/>
                  </a:lnTo>
                  <a:moveTo>
                    <a:pt x="197" y="444"/>
                  </a:moveTo>
                  <a:lnTo>
                    <a:pt x="349" y="444"/>
                  </a:lnTo>
                  <a:lnTo>
                    <a:pt x="349" y="295"/>
                  </a:lnTo>
                  <a:lnTo>
                    <a:pt x="197" y="295"/>
                  </a:lnTo>
                  <a:lnTo>
                    <a:pt x="197" y="444"/>
                  </a:lnTo>
                  <a:moveTo>
                    <a:pt x="3" y="250"/>
                  </a:moveTo>
                  <a:lnTo>
                    <a:pt x="153" y="250"/>
                  </a:lnTo>
                  <a:lnTo>
                    <a:pt x="153" y="98"/>
                  </a:lnTo>
                  <a:lnTo>
                    <a:pt x="3" y="98"/>
                  </a:lnTo>
                  <a:lnTo>
                    <a:pt x="3" y="250"/>
                  </a:lnTo>
                  <a:moveTo>
                    <a:pt x="331" y="81"/>
                  </a:moveTo>
                  <a:lnTo>
                    <a:pt x="278" y="0"/>
                  </a:lnTo>
                  <a:lnTo>
                    <a:pt x="197" y="52"/>
                  </a:lnTo>
                  <a:lnTo>
                    <a:pt x="251" y="134"/>
                  </a:lnTo>
                  <a:lnTo>
                    <a:pt x="331" y="81"/>
                  </a:lnTo>
                  <a:moveTo>
                    <a:pt x="222" y="205"/>
                  </a:moveTo>
                  <a:lnTo>
                    <a:pt x="295" y="270"/>
                  </a:lnTo>
                  <a:lnTo>
                    <a:pt x="359" y="196"/>
                  </a:lnTo>
                  <a:lnTo>
                    <a:pt x="286" y="132"/>
                  </a:lnTo>
                  <a:lnTo>
                    <a:pt x="222" y="205"/>
                  </a:lnTo>
                  <a:moveTo>
                    <a:pt x="418" y="47"/>
                  </a:moveTo>
                  <a:lnTo>
                    <a:pt x="336" y="97"/>
                  </a:lnTo>
                  <a:lnTo>
                    <a:pt x="388" y="179"/>
                  </a:lnTo>
                  <a:lnTo>
                    <a:pt x="470" y="129"/>
                  </a:lnTo>
                  <a:lnTo>
                    <a:pt x="418" y="47"/>
                  </a:lnTo>
                  <a:moveTo>
                    <a:pt x="418" y="47"/>
                  </a:moveTo>
                  <a:lnTo>
                    <a:pt x="418" y="47"/>
                  </a:lnTo>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grpSp>
        <p:nvGrpSpPr>
          <p:cNvPr id="2185" name="Google Shape;2185;p90"/>
          <p:cNvGrpSpPr/>
          <p:nvPr/>
        </p:nvGrpSpPr>
        <p:grpSpPr>
          <a:xfrm>
            <a:off x="483986" y="1639955"/>
            <a:ext cx="281378" cy="279478"/>
            <a:chOff x="485" y="513"/>
            <a:chExt cx="1925" cy="1912"/>
          </a:xfrm>
        </p:grpSpPr>
        <p:sp>
          <p:nvSpPr>
            <p:cNvPr id="2186" name="Google Shape;2186;p90"/>
            <p:cNvSpPr/>
            <p:nvPr/>
          </p:nvSpPr>
          <p:spPr>
            <a:xfrm>
              <a:off x="485" y="1525"/>
              <a:ext cx="900" cy="9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187" name="Google Shape;2187;p90"/>
            <p:cNvSpPr/>
            <p:nvPr/>
          </p:nvSpPr>
          <p:spPr>
            <a:xfrm>
              <a:off x="1510" y="1525"/>
              <a:ext cx="900" cy="9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188" name="Google Shape;2188;p90"/>
            <p:cNvSpPr/>
            <p:nvPr/>
          </p:nvSpPr>
          <p:spPr>
            <a:xfrm>
              <a:off x="501" y="513"/>
              <a:ext cx="900" cy="9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189" name="Google Shape;2189;p90"/>
            <p:cNvSpPr/>
            <p:nvPr/>
          </p:nvSpPr>
          <p:spPr>
            <a:xfrm>
              <a:off x="1505" y="513"/>
              <a:ext cx="900" cy="9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sp>
        <p:nvSpPr>
          <p:cNvPr id="2190" name="Google Shape;2190;p90"/>
          <p:cNvSpPr/>
          <p:nvPr/>
        </p:nvSpPr>
        <p:spPr>
          <a:xfrm>
            <a:off x="1198245" y="1625063"/>
            <a:ext cx="4155900" cy="858600"/>
          </a:xfrm>
          <a:prstGeom prst="roundRect">
            <a:avLst>
              <a:gd name="adj" fmla="val 10606"/>
            </a:avLst>
          </a:prstGeom>
          <a:no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191" name="Google Shape;2191;p90"/>
          <p:cNvSpPr/>
          <p:nvPr/>
        </p:nvSpPr>
        <p:spPr>
          <a:xfrm>
            <a:off x="1452382" y="3341067"/>
            <a:ext cx="501195" cy="501195"/>
          </a:xfrm>
          <a:custGeom>
            <a:avLst/>
            <a:gdLst/>
            <a:ahLst/>
            <a:cxnLst/>
            <a:rect l="l" t="t" r="r" b="b"/>
            <a:pathLst>
              <a:path w="192" h="192" extrusionOk="0">
                <a:moveTo>
                  <a:pt x="112" y="0"/>
                </a:moveTo>
                <a:cubicBezTo>
                  <a:pt x="76" y="0"/>
                  <a:pt x="46" y="8"/>
                  <a:pt x="36" y="21"/>
                </a:cubicBezTo>
                <a:cubicBezTo>
                  <a:pt x="15" y="26"/>
                  <a:pt x="3" y="34"/>
                  <a:pt x="0" y="43"/>
                </a:cubicBezTo>
                <a:cubicBezTo>
                  <a:pt x="0" y="44"/>
                  <a:pt x="0" y="44"/>
                  <a:pt x="0" y="45"/>
                </a:cubicBezTo>
                <a:cubicBezTo>
                  <a:pt x="0" y="163"/>
                  <a:pt x="0" y="163"/>
                  <a:pt x="0" y="163"/>
                </a:cubicBezTo>
                <a:cubicBezTo>
                  <a:pt x="0" y="164"/>
                  <a:pt x="0" y="164"/>
                  <a:pt x="0" y="165"/>
                </a:cubicBezTo>
                <a:cubicBezTo>
                  <a:pt x="4" y="180"/>
                  <a:pt x="38" y="192"/>
                  <a:pt x="80" y="192"/>
                </a:cubicBezTo>
                <a:cubicBezTo>
                  <a:pt x="116" y="192"/>
                  <a:pt x="146" y="183"/>
                  <a:pt x="156" y="171"/>
                </a:cubicBezTo>
                <a:cubicBezTo>
                  <a:pt x="176" y="166"/>
                  <a:pt x="189" y="158"/>
                  <a:pt x="192" y="149"/>
                </a:cubicBezTo>
                <a:cubicBezTo>
                  <a:pt x="192" y="148"/>
                  <a:pt x="192" y="148"/>
                  <a:pt x="192" y="147"/>
                </a:cubicBezTo>
                <a:cubicBezTo>
                  <a:pt x="192" y="30"/>
                  <a:pt x="192" y="30"/>
                  <a:pt x="192" y="30"/>
                </a:cubicBezTo>
                <a:cubicBezTo>
                  <a:pt x="192" y="16"/>
                  <a:pt x="164" y="0"/>
                  <a:pt x="112" y="0"/>
                </a:cubicBezTo>
                <a:close/>
                <a:moveTo>
                  <a:pt x="153" y="126"/>
                </a:moveTo>
                <a:cubicBezTo>
                  <a:pt x="153" y="126"/>
                  <a:pt x="153" y="127"/>
                  <a:pt x="153" y="127"/>
                </a:cubicBezTo>
                <a:cubicBezTo>
                  <a:pt x="152" y="127"/>
                  <a:pt x="152" y="128"/>
                  <a:pt x="152" y="128"/>
                </a:cubicBezTo>
                <a:cubicBezTo>
                  <a:pt x="152" y="128"/>
                  <a:pt x="151" y="129"/>
                  <a:pt x="151" y="129"/>
                </a:cubicBezTo>
                <a:cubicBezTo>
                  <a:pt x="151" y="129"/>
                  <a:pt x="150" y="130"/>
                  <a:pt x="150" y="130"/>
                </a:cubicBezTo>
                <a:cubicBezTo>
                  <a:pt x="150" y="130"/>
                  <a:pt x="149" y="131"/>
                  <a:pt x="149" y="131"/>
                </a:cubicBezTo>
                <a:cubicBezTo>
                  <a:pt x="149" y="131"/>
                  <a:pt x="148" y="132"/>
                  <a:pt x="147" y="132"/>
                </a:cubicBezTo>
                <a:cubicBezTo>
                  <a:pt x="147" y="133"/>
                  <a:pt x="147" y="133"/>
                  <a:pt x="147" y="133"/>
                </a:cubicBezTo>
                <a:cubicBezTo>
                  <a:pt x="146" y="133"/>
                  <a:pt x="145" y="134"/>
                  <a:pt x="144" y="134"/>
                </a:cubicBezTo>
                <a:cubicBezTo>
                  <a:pt x="144" y="134"/>
                  <a:pt x="144" y="135"/>
                  <a:pt x="144" y="135"/>
                </a:cubicBezTo>
                <a:cubicBezTo>
                  <a:pt x="143" y="135"/>
                  <a:pt x="142" y="136"/>
                  <a:pt x="141" y="136"/>
                </a:cubicBezTo>
                <a:cubicBezTo>
                  <a:pt x="140" y="136"/>
                  <a:pt x="140" y="136"/>
                  <a:pt x="140" y="137"/>
                </a:cubicBezTo>
                <a:cubicBezTo>
                  <a:pt x="139" y="137"/>
                  <a:pt x="138" y="138"/>
                  <a:pt x="136" y="138"/>
                </a:cubicBezTo>
                <a:cubicBezTo>
                  <a:pt x="136" y="138"/>
                  <a:pt x="136" y="138"/>
                  <a:pt x="136" y="138"/>
                </a:cubicBezTo>
                <a:cubicBezTo>
                  <a:pt x="129" y="141"/>
                  <a:pt x="120" y="144"/>
                  <a:pt x="109" y="145"/>
                </a:cubicBezTo>
                <a:cubicBezTo>
                  <a:pt x="109" y="145"/>
                  <a:pt x="109" y="145"/>
                  <a:pt x="109" y="145"/>
                </a:cubicBezTo>
                <a:cubicBezTo>
                  <a:pt x="107" y="146"/>
                  <a:pt x="104" y="146"/>
                  <a:pt x="102" y="146"/>
                </a:cubicBezTo>
                <a:cubicBezTo>
                  <a:pt x="102" y="146"/>
                  <a:pt x="101" y="146"/>
                  <a:pt x="101" y="146"/>
                </a:cubicBezTo>
                <a:cubicBezTo>
                  <a:pt x="99" y="146"/>
                  <a:pt x="97" y="147"/>
                  <a:pt x="95" y="147"/>
                </a:cubicBezTo>
                <a:cubicBezTo>
                  <a:pt x="94" y="147"/>
                  <a:pt x="93" y="147"/>
                  <a:pt x="92" y="147"/>
                </a:cubicBezTo>
                <a:cubicBezTo>
                  <a:pt x="91" y="147"/>
                  <a:pt x="89" y="147"/>
                  <a:pt x="88" y="147"/>
                </a:cubicBezTo>
                <a:cubicBezTo>
                  <a:pt x="85" y="147"/>
                  <a:pt x="83" y="147"/>
                  <a:pt x="80" y="147"/>
                </a:cubicBezTo>
                <a:cubicBezTo>
                  <a:pt x="77" y="147"/>
                  <a:pt x="75" y="147"/>
                  <a:pt x="72" y="147"/>
                </a:cubicBezTo>
                <a:cubicBezTo>
                  <a:pt x="71" y="147"/>
                  <a:pt x="69" y="147"/>
                  <a:pt x="68" y="147"/>
                </a:cubicBezTo>
                <a:cubicBezTo>
                  <a:pt x="67" y="147"/>
                  <a:pt x="66" y="147"/>
                  <a:pt x="65" y="147"/>
                </a:cubicBezTo>
                <a:cubicBezTo>
                  <a:pt x="63" y="147"/>
                  <a:pt x="61" y="146"/>
                  <a:pt x="59" y="146"/>
                </a:cubicBezTo>
                <a:cubicBezTo>
                  <a:pt x="59" y="146"/>
                  <a:pt x="58" y="146"/>
                  <a:pt x="58" y="146"/>
                </a:cubicBezTo>
                <a:cubicBezTo>
                  <a:pt x="56" y="146"/>
                  <a:pt x="53" y="146"/>
                  <a:pt x="51" y="145"/>
                </a:cubicBezTo>
                <a:cubicBezTo>
                  <a:pt x="51" y="145"/>
                  <a:pt x="51" y="145"/>
                  <a:pt x="51" y="145"/>
                </a:cubicBezTo>
                <a:cubicBezTo>
                  <a:pt x="40" y="144"/>
                  <a:pt x="31" y="141"/>
                  <a:pt x="24" y="138"/>
                </a:cubicBezTo>
                <a:cubicBezTo>
                  <a:pt x="24" y="138"/>
                  <a:pt x="24" y="138"/>
                  <a:pt x="24" y="138"/>
                </a:cubicBezTo>
                <a:cubicBezTo>
                  <a:pt x="22" y="138"/>
                  <a:pt x="21" y="137"/>
                  <a:pt x="20" y="137"/>
                </a:cubicBezTo>
                <a:cubicBezTo>
                  <a:pt x="20" y="136"/>
                  <a:pt x="20" y="136"/>
                  <a:pt x="19" y="136"/>
                </a:cubicBezTo>
                <a:cubicBezTo>
                  <a:pt x="18" y="136"/>
                  <a:pt x="17" y="135"/>
                  <a:pt x="16" y="135"/>
                </a:cubicBezTo>
                <a:cubicBezTo>
                  <a:pt x="16" y="135"/>
                  <a:pt x="16" y="134"/>
                  <a:pt x="16" y="134"/>
                </a:cubicBezTo>
                <a:cubicBezTo>
                  <a:pt x="15" y="134"/>
                  <a:pt x="14" y="133"/>
                  <a:pt x="13" y="133"/>
                </a:cubicBezTo>
                <a:cubicBezTo>
                  <a:pt x="13" y="133"/>
                  <a:pt x="13" y="132"/>
                  <a:pt x="13" y="132"/>
                </a:cubicBezTo>
                <a:cubicBezTo>
                  <a:pt x="12" y="132"/>
                  <a:pt x="11" y="131"/>
                  <a:pt x="11" y="131"/>
                </a:cubicBezTo>
                <a:cubicBezTo>
                  <a:pt x="11" y="131"/>
                  <a:pt x="10" y="130"/>
                  <a:pt x="10" y="130"/>
                </a:cubicBezTo>
                <a:cubicBezTo>
                  <a:pt x="10" y="130"/>
                  <a:pt x="9" y="129"/>
                  <a:pt x="9" y="129"/>
                </a:cubicBezTo>
                <a:cubicBezTo>
                  <a:pt x="9" y="129"/>
                  <a:pt x="8" y="128"/>
                  <a:pt x="8" y="128"/>
                </a:cubicBezTo>
                <a:cubicBezTo>
                  <a:pt x="8" y="128"/>
                  <a:pt x="8" y="127"/>
                  <a:pt x="7" y="127"/>
                </a:cubicBezTo>
                <a:cubicBezTo>
                  <a:pt x="7" y="127"/>
                  <a:pt x="7" y="126"/>
                  <a:pt x="7" y="126"/>
                </a:cubicBezTo>
                <a:cubicBezTo>
                  <a:pt x="7" y="126"/>
                  <a:pt x="7" y="125"/>
                  <a:pt x="7" y="125"/>
                </a:cubicBezTo>
                <a:cubicBezTo>
                  <a:pt x="7" y="124"/>
                  <a:pt x="6" y="124"/>
                  <a:pt x="6" y="123"/>
                </a:cubicBezTo>
                <a:cubicBezTo>
                  <a:pt x="6" y="123"/>
                  <a:pt x="6" y="122"/>
                  <a:pt x="7" y="122"/>
                </a:cubicBezTo>
                <a:cubicBezTo>
                  <a:pt x="7" y="122"/>
                  <a:pt x="7" y="121"/>
                  <a:pt x="6" y="121"/>
                </a:cubicBezTo>
                <a:cubicBezTo>
                  <a:pt x="6" y="97"/>
                  <a:pt x="6" y="97"/>
                  <a:pt x="6" y="97"/>
                </a:cubicBezTo>
                <a:cubicBezTo>
                  <a:pt x="6" y="97"/>
                  <a:pt x="7" y="97"/>
                  <a:pt x="7" y="97"/>
                </a:cubicBezTo>
                <a:cubicBezTo>
                  <a:pt x="7" y="98"/>
                  <a:pt x="8" y="98"/>
                  <a:pt x="9" y="99"/>
                </a:cubicBezTo>
                <a:cubicBezTo>
                  <a:pt x="21" y="108"/>
                  <a:pt x="45" y="115"/>
                  <a:pt x="80" y="115"/>
                </a:cubicBezTo>
                <a:cubicBezTo>
                  <a:pt x="115" y="115"/>
                  <a:pt x="139" y="108"/>
                  <a:pt x="151" y="99"/>
                </a:cubicBezTo>
                <a:cubicBezTo>
                  <a:pt x="152" y="98"/>
                  <a:pt x="153" y="98"/>
                  <a:pt x="154" y="97"/>
                </a:cubicBezTo>
                <a:cubicBezTo>
                  <a:pt x="154" y="121"/>
                  <a:pt x="154" y="121"/>
                  <a:pt x="154" y="121"/>
                </a:cubicBezTo>
                <a:cubicBezTo>
                  <a:pt x="153" y="121"/>
                  <a:pt x="153" y="122"/>
                  <a:pt x="154" y="122"/>
                </a:cubicBezTo>
                <a:cubicBezTo>
                  <a:pt x="154" y="122"/>
                  <a:pt x="154" y="123"/>
                  <a:pt x="154" y="123"/>
                </a:cubicBezTo>
                <a:cubicBezTo>
                  <a:pt x="154" y="124"/>
                  <a:pt x="153" y="124"/>
                  <a:pt x="153" y="125"/>
                </a:cubicBezTo>
                <a:cubicBezTo>
                  <a:pt x="153" y="125"/>
                  <a:pt x="153" y="126"/>
                  <a:pt x="153" y="126"/>
                </a:cubicBezTo>
                <a:close/>
                <a:moveTo>
                  <a:pt x="8" y="60"/>
                </a:moveTo>
                <a:cubicBezTo>
                  <a:pt x="9" y="61"/>
                  <a:pt x="10" y="62"/>
                  <a:pt x="11" y="62"/>
                </a:cubicBezTo>
                <a:cubicBezTo>
                  <a:pt x="12" y="63"/>
                  <a:pt x="12" y="63"/>
                  <a:pt x="12" y="63"/>
                </a:cubicBezTo>
                <a:cubicBezTo>
                  <a:pt x="13" y="63"/>
                  <a:pt x="14" y="64"/>
                  <a:pt x="15" y="65"/>
                </a:cubicBezTo>
                <a:cubicBezTo>
                  <a:pt x="16" y="65"/>
                  <a:pt x="16" y="65"/>
                  <a:pt x="16" y="65"/>
                </a:cubicBezTo>
                <a:cubicBezTo>
                  <a:pt x="18" y="66"/>
                  <a:pt x="19" y="66"/>
                  <a:pt x="20" y="67"/>
                </a:cubicBezTo>
                <a:cubicBezTo>
                  <a:pt x="20" y="67"/>
                  <a:pt x="20" y="67"/>
                  <a:pt x="21" y="67"/>
                </a:cubicBezTo>
                <a:cubicBezTo>
                  <a:pt x="22" y="68"/>
                  <a:pt x="24" y="68"/>
                  <a:pt x="25" y="69"/>
                </a:cubicBezTo>
                <a:cubicBezTo>
                  <a:pt x="26" y="69"/>
                  <a:pt x="26" y="69"/>
                  <a:pt x="27" y="69"/>
                </a:cubicBezTo>
                <a:cubicBezTo>
                  <a:pt x="28" y="70"/>
                  <a:pt x="29" y="70"/>
                  <a:pt x="31" y="71"/>
                </a:cubicBezTo>
                <a:cubicBezTo>
                  <a:pt x="31" y="71"/>
                  <a:pt x="32" y="71"/>
                  <a:pt x="32" y="71"/>
                </a:cubicBezTo>
                <a:cubicBezTo>
                  <a:pt x="34" y="72"/>
                  <a:pt x="36" y="72"/>
                  <a:pt x="38" y="73"/>
                </a:cubicBezTo>
                <a:cubicBezTo>
                  <a:pt x="39" y="73"/>
                  <a:pt x="39" y="73"/>
                  <a:pt x="39" y="73"/>
                </a:cubicBezTo>
                <a:cubicBezTo>
                  <a:pt x="41" y="73"/>
                  <a:pt x="43" y="74"/>
                  <a:pt x="45" y="74"/>
                </a:cubicBezTo>
                <a:cubicBezTo>
                  <a:pt x="45" y="74"/>
                  <a:pt x="46" y="74"/>
                  <a:pt x="47" y="74"/>
                </a:cubicBezTo>
                <a:cubicBezTo>
                  <a:pt x="48" y="75"/>
                  <a:pt x="50" y="75"/>
                  <a:pt x="52" y="75"/>
                </a:cubicBezTo>
                <a:cubicBezTo>
                  <a:pt x="53" y="75"/>
                  <a:pt x="53" y="75"/>
                  <a:pt x="54" y="75"/>
                </a:cubicBezTo>
                <a:cubicBezTo>
                  <a:pt x="56" y="76"/>
                  <a:pt x="59" y="76"/>
                  <a:pt x="61" y="76"/>
                </a:cubicBezTo>
                <a:cubicBezTo>
                  <a:pt x="62" y="76"/>
                  <a:pt x="62" y="76"/>
                  <a:pt x="63" y="76"/>
                </a:cubicBezTo>
                <a:cubicBezTo>
                  <a:pt x="65" y="76"/>
                  <a:pt x="67" y="76"/>
                  <a:pt x="69" y="77"/>
                </a:cubicBezTo>
                <a:cubicBezTo>
                  <a:pt x="70" y="77"/>
                  <a:pt x="71" y="77"/>
                  <a:pt x="72" y="77"/>
                </a:cubicBezTo>
                <a:cubicBezTo>
                  <a:pt x="74" y="77"/>
                  <a:pt x="77" y="77"/>
                  <a:pt x="80" y="77"/>
                </a:cubicBezTo>
                <a:cubicBezTo>
                  <a:pt x="83" y="77"/>
                  <a:pt x="86" y="77"/>
                  <a:pt x="88" y="77"/>
                </a:cubicBezTo>
                <a:cubicBezTo>
                  <a:pt x="89" y="77"/>
                  <a:pt x="90" y="77"/>
                  <a:pt x="91" y="77"/>
                </a:cubicBezTo>
                <a:cubicBezTo>
                  <a:pt x="93" y="76"/>
                  <a:pt x="95" y="76"/>
                  <a:pt x="97" y="76"/>
                </a:cubicBezTo>
                <a:cubicBezTo>
                  <a:pt x="98" y="76"/>
                  <a:pt x="98" y="76"/>
                  <a:pt x="99" y="76"/>
                </a:cubicBezTo>
                <a:cubicBezTo>
                  <a:pt x="101" y="76"/>
                  <a:pt x="104" y="76"/>
                  <a:pt x="106" y="75"/>
                </a:cubicBezTo>
                <a:cubicBezTo>
                  <a:pt x="107" y="75"/>
                  <a:pt x="107" y="75"/>
                  <a:pt x="108" y="75"/>
                </a:cubicBezTo>
                <a:cubicBezTo>
                  <a:pt x="110" y="75"/>
                  <a:pt x="112" y="75"/>
                  <a:pt x="113" y="74"/>
                </a:cubicBezTo>
                <a:cubicBezTo>
                  <a:pt x="114" y="74"/>
                  <a:pt x="115" y="74"/>
                  <a:pt x="115" y="74"/>
                </a:cubicBezTo>
                <a:cubicBezTo>
                  <a:pt x="117" y="74"/>
                  <a:pt x="119" y="73"/>
                  <a:pt x="121" y="73"/>
                </a:cubicBezTo>
                <a:cubicBezTo>
                  <a:pt x="121" y="73"/>
                  <a:pt x="121" y="73"/>
                  <a:pt x="122" y="73"/>
                </a:cubicBezTo>
                <a:cubicBezTo>
                  <a:pt x="124" y="72"/>
                  <a:pt x="126" y="72"/>
                  <a:pt x="128" y="71"/>
                </a:cubicBezTo>
                <a:cubicBezTo>
                  <a:pt x="128" y="71"/>
                  <a:pt x="129" y="71"/>
                  <a:pt x="129" y="71"/>
                </a:cubicBezTo>
                <a:cubicBezTo>
                  <a:pt x="131" y="70"/>
                  <a:pt x="132" y="70"/>
                  <a:pt x="133" y="69"/>
                </a:cubicBezTo>
                <a:cubicBezTo>
                  <a:pt x="134" y="69"/>
                  <a:pt x="134" y="69"/>
                  <a:pt x="135" y="69"/>
                </a:cubicBezTo>
                <a:cubicBezTo>
                  <a:pt x="136" y="68"/>
                  <a:pt x="138" y="68"/>
                  <a:pt x="139" y="67"/>
                </a:cubicBezTo>
                <a:cubicBezTo>
                  <a:pt x="140" y="67"/>
                  <a:pt x="140" y="67"/>
                  <a:pt x="140" y="67"/>
                </a:cubicBezTo>
                <a:cubicBezTo>
                  <a:pt x="141" y="66"/>
                  <a:pt x="142" y="66"/>
                  <a:pt x="144" y="65"/>
                </a:cubicBezTo>
                <a:cubicBezTo>
                  <a:pt x="144" y="65"/>
                  <a:pt x="144" y="65"/>
                  <a:pt x="145" y="65"/>
                </a:cubicBezTo>
                <a:cubicBezTo>
                  <a:pt x="146" y="64"/>
                  <a:pt x="147" y="63"/>
                  <a:pt x="148" y="63"/>
                </a:cubicBezTo>
                <a:cubicBezTo>
                  <a:pt x="148" y="63"/>
                  <a:pt x="148" y="63"/>
                  <a:pt x="149" y="62"/>
                </a:cubicBezTo>
                <a:cubicBezTo>
                  <a:pt x="150" y="62"/>
                  <a:pt x="151" y="61"/>
                  <a:pt x="152" y="60"/>
                </a:cubicBezTo>
                <a:cubicBezTo>
                  <a:pt x="152" y="60"/>
                  <a:pt x="152" y="60"/>
                  <a:pt x="152" y="60"/>
                </a:cubicBezTo>
                <a:cubicBezTo>
                  <a:pt x="153" y="59"/>
                  <a:pt x="153" y="59"/>
                  <a:pt x="154" y="59"/>
                </a:cubicBezTo>
                <a:cubicBezTo>
                  <a:pt x="154" y="82"/>
                  <a:pt x="154" y="82"/>
                  <a:pt x="154" y="82"/>
                </a:cubicBezTo>
                <a:cubicBezTo>
                  <a:pt x="153" y="83"/>
                  <a:pt x="153" y="83"/>
                  <a:pt x="154" y="84"/>
                </a:cubicBezTo>
                <a:cubicBezTo>
                  <a:pt x="154" y="84"/>
                  <a:pt x="154" y="84"/>
                  <a:pt x="154" y="85"/>
                </a:cubicBezTo>
                <a:cubicBezTo>
                  <a:pt x="154" y="85"/>
                  <a:pt x="153" y="86"/>
                  <a:pt x="153" y="86"/>
                </a:cubicBezTo>
                <a:cubicBezTo>
                  <a:pt x="153" y="87"/>
                  <a:pt x="153" y="87"/>
                  <a:pt x="153" y="88"/>
                </a:cubicBezTo>
                <a:cubicBezTo>
                  <a:pt x="153" y="88"/>
                  <a:pt x="153" y="88"/>
                  <a:pt x="153" y="88"/>
                </a:cubicBezTo>
                <a:cubicBezTo>
                  <a:pt x="152" y="89"/>
                  <a:pt x="152" y="89"/>
                  <a:pt x="152" y="90"/>
                </a:cubicBezTo>
                <a:cubicBezTo>
                  <a:pt x="152" y="90"/>
                  <a:pt x="151" y="90"/>
                  <a:pt x="151" y="91"/>
                </a:cubicBezTo>
                <a:cubicBezTo>
                  <a:pt x="151" y="91"/>
                  <a:pt x="150" y="91"/>
                  <a:pt x="150" y="92"/>
                </a:cubicBezTo>
                <a:cubicBezTo>
                  <a:pt x="150" y="92"/>
                  <a:pt x="149" y="92"/>
                  <a:pt x="149" y="93"/>
                </a:cubicBezTo>
                <a:cubicBezTo>
                  <a:pt x="149" y="93"/>
                  <a:pt x="148" y="93"/>
                  <a:pt x="147" y="94"/>
                </a:cubicBezTo>
                <a:cubicBezTo>
                  <a:pt x="147" y="94"/>
                  <a:pt x="147" y="94"/>
                  <a:pt x="147" y="94"/>
                </a:cubicBezTo>
                <a:cubicBezTo>
                  <a:pt x="146" y="95"/>
                  <a:pt x="145" y="95"/>
                  <a:pt x="144" y="96"/>
                </a:cubicBezTo>
                <a:cubicBezTo>
                  <a:pt x="144" y="96"/>
                  <a:pt x="144" y="96"/>
                  <a:pt x="144" y="96"/>
                </a:cubicBezTo>
                <a:cubicBezTo>
                  <a:pt x="143" y="97"/>
                  <a:pt x="142" y="97"/>
                  <a:pt x="141" y="98"/>
                </a:cubicBezTo>
                <a:cubicBezTo>
                  <a:pt x="140" y="98"/>
                  <a:pt x="140" y="98"/>
                  <a:pt x="140" y="98"/>
                </a:cubicBezTo>
                <a:cubicBezTo>
                  <a:pt x="139" y="99"/>
                  <a:pt x="138" y="99"/>
                  <a:pt x="136" y="100"/>
                </a:cubicBezTo>
                <a:cubicBezTo>
                  <a:pt x="136" y="100"/>
                  <a:pt x="136" y="100"/>
                  <a:pt x="136" y="100"/>
                </a:cubicBezTo>
                <a:cubicBezTo>
                  <a:pt x="129" y="103"/>
                  <a:pt x="120" y="105"/>
                  <a:pt x="109" y="107"/>
                </a:cubicBezTo>
                <a:cubicBezTo>
                  <a:pt x="109" y="107"/>
                  <a:pt x="109" y="107"/>
                  <a:pt x="109" y="107"/>
                </a:cubicBezTo>
                <a:cubicBezTo>
                  <a:pt x="107" y="107"/>
                  <a:pt x="104" y="107"/>
                  <a:pt x="102" y="108"/>
                </a:cubicBezTo>
                <a:cubicBezTo>
                  <a:pt x="102" y="108"/>
                  <a:pt x="101" y="108"/>
                  <a:pt x="101" y="108"/>
                </a:cubicBezTo>
                <a:cubicBezTo>
                  <a:pt x="99" y="108"/>
                  <a:pt x="97" y="108"/>
                  <a:pt x="95" y="108"/>
                </a:cubicBezTo>
                <a:cubicBezTo>
                  <a:pt x="94" y="108"/>
                  <a:pt x="93" y="108"/>
                  <a:pt x="92" y="108"/>
                </a:cubicBezTo>
                <a:cubicBezTo>
                  <a:pt x="91" y="109"/>
                  <a:pt x="89" y="109"/>
                  <a:pt x="88" y="109"/>
                </a:cubicBezTo>
                <a:cubicBezTo>
                  <a:pt x="85" y="109"/>
                  <a:pt x="83" y="109"/>
                  <a:pt x="80" y="109"/>
                </a:cubicBezTo>
                <a:cubicBezTo>
                  <a:pt x="77" y="109"/>
                  <a:pt x="75" y="109"/>
                  <a:pt x="72" y="109"/>
                </a:cubicBezTo>
                <a:cubicBezTo>
                  <a:pt x="71" y="109"/>
                  <a:pt x="69" y="109"/>
                  <a:pt x="68" y="108"/>
                </a:cubicBezTo>
                <a:cubicBezTo>
                  <a:pt x="67" y="108"/>
                  <a:pt x="66" y="108"/>
                  <a:pt x="65" y="108"/>
                </a:cubicBezTo>
                <a:cubicBezTo>
                  <a:pt x="63" y="108"/>
                  <a:pt x="61" y="108"/>
                  <a:pt x="59" y="108"/>
                </a:cubicBezTo>
                <a:cubicBezTo>
                  <a:pt x="59" y="108"/>
                  <a:pt x="58" y="108"/>
                  <a:pt x="58" y="108"/>
                </a:cubicBezTo>
                <a:cubicBezTo>
                  <a:pt x="56" y="107"/>
                  <a:pt x="53" y="107"/>
                  <a:pt x="51" y="107"/>
                </a:cubicBezTo>
                <a:cubicBezTo>
                  <a:pt x="51" y="107"/>
                  <a:pt x="51" y="107"/>
                  <a:pt x="51" y="107"/>
                </a:cubicBezTo>
                <a:cubicBezTo>
                  <a:pt x="40" y="105"/>
                  <a:pt x="31" y="103"/>
                  <a:pt x="24" y="100"/>
                </a:cubicBezTo>
                <a:cubicBezTo>
                  <a:pt x="24" y="100"/>
                  <a:pt x="24" y="100"/>
                  <a:pt x="24" y="100"/>
                </a:cubicBezTo>
                <a:cubicBezTo>
                  <a:pt x="22" y="99"/>
                  <a:pt x="21" y="99"/>
                  <a:pt x="20" y="98"/>
                </a:cubicBezTo>
                <a:cubicBezTo>
                  <a:pt x="20" y="98"/>
                  <a:pt x="20" y="98"/>
                  <a:pt x="19" y="98"/>
                </a:cubicBezTo>
                <a:cubicBezTo>
                  <a:pt x="18" y="97"/>
                  <a:pt x="17" y="97"/>
                  <a:pt x="16" y="96"/>
                </a:cubicBezTo>
                <a:cubicBezTo>
                  <a:pt x="16" y="96"/>
                  <a:pt x="16" y="96"/>
                  <a:pt x="16" y="96"/>
                </a:cubicBezTo>
                <a:cubicBezTo>
                  <a:pt x="15" y="95"/>
                  <a:pt x="14" y="95"/>
                  <a:pt x="13" y="94"/>
                </a:cubicBezTo>
                <a:cubicBezTo>
                  <a:pt x="13" y="94"/>
                  <a:pt x="13" y="94"/>
                  <a:pt x="13" y="94"/>
                </a:cubicBezTo>
                <a:cubicBezTo>
                  <a:pt x="12" y="93"/>
                  <a:pt x="11" y="93"/>
                  <a:pt x="11" y="93"/>
                </a:cubicBezTo>
                <a:cubicBezTo>
                  <a:pt x="11" y="92"/>
                  <a:pt x="10" y="92"/>
                  <a:pt x="10" y="92"/>
                </a:cubicBezTo>
                <a:cubicBezTo>
                  <a:pt x="10" y="91"/>
                  <a:pt x="9" y="91"/>
                  <a:pt x="9" y="91"/>
                </a:cubicBezTo>
                <a:cubicBezTo>
                  <a:pt x="9" y="90"/>
                  <a:pt x="8" y="90"/>
                  <a:pt x="8" y="90"/>
                </a:cubicBezTo>
                <a:cubicBezTo>
                  <a:pt x="8" y="89"/>
                  <a:pt x="8" y="89"/>
                  <a:pt x="7" y="88"/>
                </a:cubicBezTo>
                <a:cubicBezTo>
                  <a:pt x="7" y="88"/>
                  <a:pt x="7" y="88"/>
                  <a:pt x="7" y="88"/>
                </a:cubicBezTo>
                <a:cubicBezTo>
                  <a:pt x="7" y="87"/>
                  <a:pt x="7" y="87"/>
                  <a:pt x="7" y="86"/>
                </a:cubicBezTo>
                <a:cubicBezTo>
                  <a:pt x="7" y="86"/>
                  <a:pt x="6" y="85"/>
                  <a:pt x="6" y="85"/>
                </a:cubicBezTo>
                <a:cubicBezTo>
                  <a:pt x="6" y="84"/>
                  <a:pt x="6" y="84"/>
                  <a:pt x="7" y="84"/>
                </a:cubicBezTo>
                <a:cubicBezTo>
                  <a:pt x="7" y="83"/>
                  <a:pt x="7" y="83"/>
                  <a:pt x="6" y="82"/>
                </a:cubicBezTo>
                <a:cubicBezTo>
                  <a:pt x="6" y="59"/>
                  <a:pt x="6" y="59"/>
                  <a:pt x="6" y="59"/>
                </a:cubicBezTo>
                <a:cubicBezTo>
                  <a:pt x="7" y="59"/>
                  <a:pt x="7" y="59"/>
                  <a:pt x="8" y="60"/>
                </a:cubicBezTo>
                <a:cubicBezTo>
                  <a:pt x="8" y="60"/>
                  <a:pt x="8" y="60"/>
                  <a:pt x="8" y="60"/>
                </a:cubicBezTo>
                <a:close/>
                <a:moveTo>
                  <a:pt x="160" y="125"/>
                </a:moveTo>
                <a:cubicBezTo>
                  <a:pt x="160" y="93"/>
                  <a:pt x="160" y="93"/>
                  <a:pt x="160" y="93"/>
                </a:cubicBezTo>
                <a:cubicBezTo>
                  <a:pt x="160" y="93"/>
                  <a:pt x="160" y="93"/>
                  <a:pt x="160" y="93"/>
                </a:cubicBezTo>
                <a:cubicBezTo>
                  <a:pt x="162" y="93"/>
                  <a:pt x="163" y="92"/>
                  <a:pt x="164" y="92"/>
                </a:cubicBezTo>
                <a:cubicBezTo>
                  <a:pt x="164" y="92"/>
                  <a:pt x="164" y="92"/>
                  <a:pt x="164" y="92"/>
                </a:cubicBezTo>
                <a:cubicBezTo>
                  <a:pt x="174" y="89"/>
                  <a:pt x="181" y="85"/>
                  <a:pt x="186" y="81"/>
                </a:cubicBezTo>
                <a:cubicBezTo>
                  <a:pt x="186" y="107"/>
                  <a:pt x="186" y="107"/>
                  <a:pt x="186" y="107"/>
                </a:cubicBezTo>
                <a:cubicBezTo>
                  <a:pt x="186" y="108"/>
                  <a:pt x="186" y="108"/>
                  <a:pt x="185" y="108"/>
                </a:cubicBezTo>
                <a:cubicBezTo>
                  <a:pt x="185" y="109"/>
                  <a:pt x="185" y="109"/>
                  <a:pt x="185" y="109"/>
                </a:cubicBezTo>
                <a:cubicBezTo>
                  <a:pt x="185" y="109"/>
                  <a:pt x="185" y="109"/>
                  <a:pt x="185" y="110"/>
                </a:cubicBezTo>
                <a:cubicBezTo>
                  <a:pt x="185" y="110"/>
                  <a:pt x="185" y="110"/>
                  <a:pt x="185" y="111"/>
                </a:cubicBezTo>
                <a:cubicBezTo>
                  <a:pt x="185" y="111"/>
                  <a:pt x="185" y="111"/>
                  <a:pt x="185" y="111"/>
                </a:cubicBezTo>
                <a:cubicBezTo>
                  <a:pt x="182" y="116"/>
                  <a:pt x="174" y="121"/>
                  <a:pt x="161" y="125"/>
                </a:cubicBezTo>
                <a:cubicBezTo>
                  <a:pt x="161" y="125"/>
                  <a:pt x="160" y="125"/>
                  <a:pt x="160" y="125"/>
                </a:cubicBezTo>
                <a:close/>
                <a:moveTo>
                  <a:pt x="186" y="43"/>
                </a:moveTo>
                <a:cubicBezTo>
                  <a:pt x="186" y="69"/>
                  <a:pt x="186" y="69"/>
                  <a:pt x="186" y="69"/>
                </a:cubicBezTo>
                <a:cubicBezTo>
                  <a:pt x="186" y="69"/>
                  <a:pt x="186" y="70"/>
                  <a:pt x="185" y="70"/>
                </a:cubicBezTo>
                <a:cubicBezTo>
                  <a:pt x="185" y="70"/>
                  <a:pt x="185" y="71"/>
                  <a:pt x="185" y="71"/>
                </a:cubicBezTo>
                <a:cubicBezTo>
                  <a:pt x="185" y="71"/>
                  <a:pt x="185" y="71"/>
                  <a:pt x="185" y="71"/>
                </a:cubicBezTo>
                <a:cubicBezTo>
                  <a:pt x="185" y="71"/>
                  <a:pt x="185" y="72"/>
                  <a:pt x="185" y="72"/>
                </a:cubicBezTo>
                <a:cubicBezTo>
                  <a:pt x="185" y="72"/>
                  <a:pt x="185" y="72"/>
                  <a:pt x="185" y="72"/>
                </a:cubicBezTo>
                <a:cubicBezTo>
                  <a:pt x="182" y="77"/>
                  <a:pt x="174" y="82"/>
                  <a:pt x="161" y="86"/>
                </a:cubicBezTo>
                <a:cubicBezTo>
                  <a:pt x="161" y="86"/>
                  <a:pt x="160" y="87"/>
                  <a:pt x="160" y="87"/>
                </a:cubicBezTo>
                <a:cubicBezTo>
                  <a:pt x="160" y="55"/>
                  <a:pt x="160" y="55"/>
                  <a:pt x="160" y="55"/>
                </a:cubicBezTo>
                <a:cubicBezTo>
                  <a:pt x="160" y="55"/>
                  <a:pt x="161" y="55"/>
                  <a:pt x="161" y="55"/>
                </a:cubicBezTo>
                <a:cubicBezTo>
                  <a:pt x="162" y="55"/>
                  <a:pt x="162" y="54"/>
                  <a:pt x="163" y="54"/>
                </a:cubicBezTo>
                <a:cubicBezTo>
                  <a:pt x="164" y="54"/>
                  <a:pt x="164" y="54"/>
                  <a:pt x="165" y="54"/>
                </a:cubicBezTo>
                <a:cubicBezTo>
                  <a:pt x="165" y="53"/>
                  <a:pt x="166" y="53"/>
                  <a:pt x="167" y="53"/>
                </a:cubicBezTo>
                <a:cubicBezTo>
                  <a:pt x="167" y="53"/>
                  <a:pt x="168" y="52"/>
                  <a:pt x="168" y="52"/>
                </a:cubicBezTo>
                <a:cubicBezTo>
                  <a:pt x="169" y="52"/>
                  <a:pt x="170" y="52"/>
                  <a:pt x="171" y="51"/>
                </a:cubicBezTo>
                <a:cubicBezTo>
                  <a:pt x="171" y="51"/>
                  <a:pt x="172" y="51"/>
                  <a:pt x="172" y="51"/>
                </a:cubicBezTo>
                <a:cubicBezTo>
                  <a:pt x="173" y="51"/>
                  <a:pt x="174" y="50"/>
                  <a:pt x="174" y="50"/>
                </a:cubicBezTo>
                <a:cubicBezTo>
                  <a:pt x="175" y="50"/>
                  <a:pt x="175" y="50"/>
                  <a:pt x="175" y="49"/>
                </a:cubicBezTo>
                <a:cubicBezTo>
                  <a:pt x="176" y="49"/>
                  <a:pt x="177" y="48"/>
                  <a:pt x="178" y="48"/>
                </a:cubicBezTo>
                <a:cubicBezTo>
                  <a:pt x="178" y="48"/>
                  <a:pt x="178" y="48"/>
                  <a:pt x="178" y="48"/>
                </a:cubicBezTo>
                <a:cubicBezTo>
                  <a:pt x="179" y="47"/>
                  <a:pt x="180" y="47"/>
                  <a:pt x="181" y="46"/>
                </a:cubicBezTo>
                <a:cubicBezTo>
                  <a:pt x="181" y="46"/>
                  <a:pt x="181" y="46"/>
                  <a:pt x="182" y="46"/>
                </a:cubicBezTo>
                <a:cubicBezTo>
                  <a:pt x="182" y="45"/>
                  <a:pt x="183" y="45"/>
                  <a:pt x="183" y="45"/>
                </a:cubicBezTo>
                <a:cubicBezTo>
                  <a:pt x="184" y="44"/>
                  <a:pt x="184" y="44"/>
                  <a:pt x="184" y="44"/>
                </a:cubicBezTo>
                <a:cubicBezTo>
                  <a:pt x="184" y="44"/>
                  <a:pt x="185" y="43"/>
                  <a:pt x="185" y="43"/>
                </a:cubicBezTo>
                <a:cubicBezTo>
                  <a:pt x="185" y="43"/>
                  <a:pt x="186" y="43"/>
                  <a:pt x="186" y="43"/>
                </a:cubicBezTo>
                <a:close/>
                <a:moveTo>
                  <a:pt x="112" y="6"/>
                </a:moveTo>
                <a:cubicBezTo>
                  <a:pt x="155" y="6"/>
                  <a:pt x="186" y="19"/>
                  <a:pt x="186" y="30"/>
                </a:cubicBezTo>
                <a:cubicBezTo>
                  <a:pt x="186" y="31"/>
                  <a:pt x="186" y="31"/>
                  <a:pt x="185" y="32"/>
                </a:cubicBezTo>
                <a:cubicBezTo>
                  <a:pt x="185" y="32"/>
                  <a:pt x="185" y="32"/>
                  <a:pt x="185" y="32"/>
                </a:cubicBezTo>
                <a:cubicBezTo>
                  <a:pt x="185" y="32"/>
                  <a:pt x="185" y="33"/>
                  <a:pt x="185" y="33"/>
                </a:cubicBezTo>
                <a:cubicBezTo>
                  <a:pt x="185" y="33"/>
                  <a:pt x="185" y="33"/>
                  <a:pt x="185" y="33"/>
                </a:cubicBezTo>
                <a:cubicBezTo>
                  <a:pt x="185" y="34"/>
                  <a:pt x="185" y="34"/>
                  <a:pt x="185" y="34"/>
                </a:cubicBezTo>
                <a:cubicBezTo>
                  <a:pt x="184" y="34"/>
                  <a:pt x="184" y="35"/>
                  <a:pt x="184" y="35"/>
                </a:cubicBezTo>
                <a:cubicBezTo>
                  <a:pt x="184" y="35"/>
                  <a:pt x="184" y="35"/>
                  <a:pt x="184" y="35"/>
                </a:cubicBezTo>
                <a:cubicBezTo>
                  <a:pt x="184" y="36"/>
                  <a:pt x="183" y="36"/>
                  <a:pt x="183" y="36"/>
                </a:cubicBezTo>
                <a:cubicBezTo>
                  <a:pt x="183" y="36"/>
                  <a:pt x="183" y="37"/>
                  <a:pt x="183" y="37"/>
                </a:cubicBezTo>
                <a:cubicBezTo>
                  <a:pt x="182" y="37"/>
                  <a:pt x="182" y="37"/>
                  <a:pt x="182" y="37"/>
                </a:cubicBezTo>
                <a:cubicBezTo>
                  <a:pt x="182" y="38"/>
                  <a:pt x="182" y="38"/>
                  <a:pt x="181" y="38"/>
                </a:cubicBezTo>
                <a:cubicBezTo>
                  <a:pt x="181" y="38"/>
                  <a:pt x="181" y="38"/>
                  <a:pt x="181" y="39"/>
                </a:cubicBezTo>
                <a:cubicBezTo>
                  <a:pt x="180" y="39"/>
                  <a:pt x="180" y="39"/>
                  <a:pt x="180" y="39"/>
                </a:cubicBezTo>
                <a:cubicBezTo>
                  <a:pt x="180" y="39"/>
                  <a:pt x="179" y="40"/>
                  <a:pt x="179" y="40"/>
                </a:cubicBezTo>
                <a:cubicBezTo>
                  <a:pt x="179" y="40"/>
                  <a:pt x="178" y="40"/>
                  <a:pt x="178" y="40"/>
                </a:cubicBezTo>
                <a:cubicBezTo>
                  <a:pt x="178" y="41"/>
                  <a:pt x="178" y="41"/>
                  <a:pt x="177" y="41"/>
                </a:cubicBezTo>
                <a:cubicBezTo>
                  <a:pt x="177" y="41"/>
                  <a:pt x="177" y="41"/>
                  <a:pt x="176" y="42"/>
                </a:cubicBezTo>
                <a:cubicBezTo>
                  <a:pt x="176" y="42"/>
                  <a:pt x="176" y="42"/>
                  <a:pt x="175" y="42"/>
                </a:cubicBezTo>
                <a:cubicBezTo>
                  <a:pt x="175" y="42"/>
                  <a:pt x="175" y="43"/>
                  <a:pt x="174" y="43"/>
                </a:cubicBezTo>
                <a:cubicBezTo>
                  <a:pt x="174" y="43"/>
                  <a:pt x="174" y="43"/>
                  <a:pt x="173" y="43"/>
                </a:cubicBezTo>
                <a:cubicBezTo>
                  <a:pt x="173" y="44"/>
                  <a:pt x="172" y="44"/>
                  <a:pt x="172" y="44"/>
                </a:cubicBezTo>
                <a:cubicBezTo>
                  <a:pt x="171" y="44"/>
                  <a:pt x="171" y="44"/>
                  <a:pt x="171" y="44"/>
                </a:cubicBezTo>
                <a:cubicBezTo>
                  <a:pt x="170" y="45"/>
                  <a:pt x="169" y="45"/>
                  <a:pt x="169" y="45"/>
                </a:cubicBezTo>
                <a:cubicBezTo>
                  <a:pt x="169" y="45"/>
                  <a:pt x="168" y="45"/>
                  <a:pt x="168" y="45"/>
                </a:cubicBezTo>
                <a:cubicBezTo>
                  <a:pt x="167" y="46"/>
                  <a:pt x="167" y="46"/>
                  <a:pt x="166" y="46"/>
                </a:cubicBezTo>
                <a:cubicBezTo>
                  <a:pt x="165" y="47"/>
                  <a:pt x="165" y="47"/>
                  <a:pt x="165" y="47"/>
                </a:cubicBezTo>
                <a:cubicBezTo>
                  <a:pt x="164" y="47"/>
                  <a:pt x="163" y="47"/>
                  <a:pt x="163" y="47"/>
                </a:cubicBezTo>
                <a:cubicBezTo>
                  <a:pt x="162" y="48"/>
                  <a:pt x="162" y="48"/>
                  <a:pt x="162" y="48"/>
                </a:cubicBezTo>
                <a:cubicBezTo>
                  <a:pt x="161" y="48"/>
                  <a:pt x="161" y="48"/>
                  <a:pt x="160" y="48"/>
                </a:cubicBezTo>
                <a:cubicBezTo>
                  <a:pt x="160" y="45"/>
                  <a:pt x="160" y="45"/>
                  <a:pt x="160" y="45"/>
                </a:cubicBezTo>
                <a:cubicBezTo>
                  <a:pt x="160" y="44"/>
                  <a:pt x="160" y="44"/>
                  <a:pt x="160" y="44"/>
                </a:cubicBezTo>
                <a:cubicBezTo>
                  <a:pt x="160" y="44"/>
                  <a:pt x="160" y="44"/>
                  <a:pt x="160" y="43"/>
                </a:cubicBezTo>
                <a:cubicBezTo>
                  <a:pt x="160" y="43"/>
                  <a:pt x="160" y="43"/>
                  <a:pt x="160" y="43"/>
                </a:cubicBezTo>
                <a:cubicBezTo>
                  <a:pt x="159" y="40"/>
                  <a:pt x="156" y="36"/>
                  <a:pt x="152" y="33"/>
                </a:cubicBezTo>
                <a:cubicBezTo>
                  <a:pt x="152" y="33"/>
                  <a:pt x="152" y="33"/>
                  <a:pt x="152" y="33"/>
                </a:cubicBezTo>
                <a:cubicBezTo>
                  <a:pt x="151" y="32"/>
                  <a:pt x="151" y="32"/>
                  <a:pt x="150" y="31"/>
                </a:cubicBezTo>
                <a:cubicBezTo>
                  <a:pt x="139" y="23"/>
                  <a:pt x="118" y="17"/>
                  <a:pt x="88" y="16"/>
                </a:cubicBezTo>
                <a:cubicBezTo>
                  <a:pt x="85" y="16"/>
                  <a:pt x="83" y="16"/>
                  <a:pt x="80" y="16"/>
                </a:cubicBezTo>
                <a:cubicBezTo>
                  <a:pt x="77" y="16"/>
                  <a:pt x="75" y="16"/>
                  <a:pt x="72" y="16"/>
                </a:cubicBezTo>
                <a:cubicBezTo>
                  <a:pt x="64" y="16"/>
                  <a:pt x="57" y="17"/>
                  <a:pt x="50" y="18"/>
                </a:cubicBezTo>
                <a:cubicBezTo>
                  <a:pt x="62" y="12"/>
                  <a:pt x="84" y="6"/>
                  <a:pt x="112" y="6"/>
                </a:cubicBezTo>
                <a:close/>
                <a:moveTo>
                  <a:pt x="43" y="26"/>
                </a:moveTo>
                <a:cubicBezTo>
                  <a:pt x="44" y="26"/>
                  <a:pt x="45" y="25"/>
                  <a:pt x="46" y="25"/>
                </a:cubicBezTo>
                <a:cubicBezTo>
                  <a:pt x="47" y="25"/>
                  <a:pt x="48" y="25"/>
                  <a:pt x="49" y="25"/>
                </a:cubicBezTo>
                <a:cubicBezTo>
                  <a:pt x="50" y="25"/>
                  <a:pt x="51" y="24"/>
                  <a:pt x="52" y="24"/>
                </a:cubicBezTo>
                <a:cubicBezTo>
                  <a:pt x="53" y="24"/>
                  <a:pt x="54" y="24"/>
                  <a:pt x="55" y="24"/>
                </a:cubicBezTo>
                <a:cubicBezTo>
                  <a:pt x="56" y="24"/>
                  <a:pt x="57" y="24"/>
                  <a:pt x="58" y="24"/>
                </a:cubicBezTo>
                <a:cubicBezTo>
                  <a:pt x="60" y="23"/>
                  <a:pt x="62" y="23"/>
                  <a:pt x="64" y="23"/>
                </a:cubicBezTo>
                <a:cubicBezTo>
                  <a:pt x="65" y="23"/>
                  <a:pt x="65" y="23"/>
                  <a:pt x="66" y="23"/>
                </a:cubicBezTo>
                <a:cubicBezTo>
                  <a:pt x="68" y="23"/>
                  <a:pt x="69" y="23"/>
                  <a:pt x="71" y="23"/>
                </a:cubicBezTo>
                <a:cubicBezTo>
                  <a:pt x="72" y="23"/>
                  <a:pt x="72" y="23"/>
                  <a:pt x="73" y="23"/>
                </a:cubicBezTo>
                <a:cubicBezTo>
                  <a:pt x="75" y="22"/>
                  <a:pt x="78" y="22"/>
                  <a:pt x="80" y="22"/>
                </a:cubicBezTo>
                <a:cubicBezTo>
                  <a:pt x="83" y="22"/>
                  <a:pt x="85" y="22"/>
                  <a:pt x="88" y="23"/>
                </a:cubicBezTo>
                <a:cubicBezTo>
                  <a:pt x="89" y="23"/>
                  <a:pt x="91" y="23"/>
                  <a:pt x="92" y="23"/>
                </a:cubicBezTo>
                <a:cubicBezTo>
                  <a:pt x="93" y="23"/>
                  <a:pt x="94" y="23"/>
                  <a:pt x="95" y="23"/>
                </a:cubicBezTo>
                <a:cubicBezTo>
                  <a:pt x="97" y="23"/>
                  <a:pt x="99" y="23"/>
                  <a:pt x="101" y="23"/>
                </a:cubicBezTo>
                <a:cubicBezTo>
                  <a:pt x="101" y="23"/>
                  <a:pt x="102" y="24"/>
                  <a:pt x="102" y="24"/>
                </a:cubicBezTo>
                <a:cubicBezTo>
                  <a:pt x="104" y="24"/>
                  <a:pt x="106" y="24"/>
                  <a:pt x="109" y="24"/>
                </a:cubicBezTo>
                <a:cubicBezTo>
                  <a:pt x="109" y="24"/>
                  <a:pt x="109" y="24"/>
                  <a:pt x="109" y="24"/>
                </a:cubicBezTo>
                <a:cubicBezTo>
                  <a:pt x="120" y="26"/>
                  <a:pt x="129" y="28"/>
                  <a:pt x="136" y="31"/>
                </a:cubicBezTo>
                <a:cubicBezTo>
                  <a:pt x="136" y="31"/>
                  <a:pt x="136" y="31"/>
                  <a:pt x="136" y="31"/>
                </a:cubicBezTo>
                <a:cubicBezTo>
                  <a:pt x="138" y="32"/>
                  <a:pt x="139" y="32"/>
                  <a:pt x="140" y="33"/>
                </a:cubicBezTo>
                <a:cubicBezTo>
                  <a:pt x="140" y="33"/>
                  <a:pt x="140" y="33"/>
                  <a:pt x="141" y="33"/>
                </a:cubicBezTo>
                <a:cubicBezTo>
                  <a:pt x="142" y="34"/>
                  <a:pt x="143" y="34"/>
                  <a:pt x="144" y="35"/>
                </a:cubicBezTo>
                <a:cubicBezTo>
                  <a:pt x="144" y="35"/>
                  <a:pt x="144" y="35"/>
                  <a:pt x="144" y="35"/>
                </a:cubicBezTo>
                <a:cubicBezTo>
                  <a:pt x="145" y="36"/>
                  <a:pt x="146" y="36"/>
                  <a:pt x="147" y="37"/>
                </a:cubicBezTo>
                <a:cubicBezTo>
                  <a:pt x="147" y="37"/>
                  <a:pt x="147" y="37"/>
                  <a:pt x="147" y="37"/>
                </a:cubicBezTo>
                <a:cubicBezTo>
                  <a:pt x="148" y="38"/>
                  <a:pt x="149" y="38"/>
                  <a:pt x="149" y="39"/>
                </a:cubicBezTo>
                <a:cubicBezTo>
                  <a:pt x="149" y="39"/>
                  <a:pt x="150" y="39"/>
                  <a:pt x="150" y="39"/>
                </a:cubicBezTo>
                <a:cubicBezTo>
                  <a:pt x="150" y="40"/>
                  <a:pt x="151" y="40"/>
                  <a:pt x="151" y="41"/>
                </a:cubicBezTo>
                <a:cubicBezTo>
                  <a:pt x="151" y="41"/>
                  <a:pt x="152" y="41"/>
                  <a:pt x="152" y="42"/>
                </a:cubicBezTo>
                <a:cubicBezTo>
                  <a:pt x="152" y="42"/>
                  <a:pt x="152" y="42"/>
                  <a:pt x="153" y="43"/>
                </a:cubicBezTo>
                <a:cubicBezTo>
                  <a:pt x="153" y="43"/>
                  <a:pt x="153" y="43"/>
                  <a:pt x="153" y="44"/>
                </a:cubicBezTo>
                <a:cubicBezTo>
                  <a:pt x="153" y="44"/>
                  <a:pt x="153" y="44"/>
                  <a:pt x="153" y="45"/>
                </a:cubicBezTo>
                <a:cubicBezTo>
                  <a:pt x="153" y="45"/>
                  <a:pt x="154" y="46"/>
                  <a:pt x="154" y="46"/>
                </a:cubicBezTo>
                <a:cubicBezTo>
                  <a:pt x="154" y="58"/>
                  <a:pt x="123" y="70"/>
                  <a:pt x="80" y="70"/>
                </a:cubicBezTo>
                <a:cubicBezTo>
                  <a:pt x="37" y="70"/>
                  <a:pt x="6" y="58"/>
                  <a:pt x="6" y="46"/>
                </a:cubicBezTo>
                <a:cubicBezTo>
                  <a:pt x="6" y="39"/>
                  <a:pt x="20" y="30"/>
                  <a:pt x="43" y="26"/>
                </a:cubicBezTo>
                <a:close/>
                <a:moveTo>
                  <a:pt x="80" y="186"/>
                </a:moveTo>
                <a:cubicBezTo>
                  <a:pt x="38" y="186"/>
                  <a:pt x="8" y="174"/>
                  <a:pt x="7" y="163"/>
                </a:cubicBezTo>
                <a:cubicBezTo>
                  <a:pt x="6" y="163"/>
                  <a:pt x="6" y="162"/>
                  <a:pt x="6" y="162"/>
                </a:cubicBezTo>
                <a:cubicBezTo>
                  <a:pt x="6" y="135"/>
                  <a:pt x="6" y="135"/>
                  <a:pt x="6" y="135"/>
                </a:cubicBezTo>
                <a:cubicBezTo>
                  <a:pt x="6" y="135"/>
                  <a:pt x="7" y="136"/>
                  <a:pt x="7" y="136"/>
                </a:cubicBezTo>
                <a:cubicBezTo>
                  <a:pt x="7" y="136"/>
                  <a:pt x="8" y="137"/>
                  <a:pt x="9" y="137"/>
                </a:cubicBezTo>
                <a:cubicBezTo>
                  <a:pt x="21" y="147"/>
                  <a:pt x="45" y="154"/>
                  <a:pt x="80" y="154"/>
                </a:cubicBezTo>
                <a:cubicBezTo>
                  <a:pt x="115" y="154"/>
                  <a:pt x="139" y="147"/>
                  <a:pt x="151" y="138"/>
                </a:cubicBezTo>
                <a:cubicBezTo>
                  <a:pt x="152" y="137"/>
                  <a:pt x="153" y="136"/>
                  <a:pt x="154" y="135"/>
                </a:cubicBezTo>
                <a:cubicBezTo>
                  <a:pt x="154" y="162"/>
                  <a:pt x="154" y="162"/>
                  <a:pt x="154" y="162"/>
                </a:cubicBezTo>
                <a:cubicBezTo>
                  <a:pt x="154" y="162"/>
                  <a:pt x="154" y="163"/>
                  <a:pt x="154" y="163"/>
                </a:cubicBezTo>
                <a:cubicBezTo>
                  <a:pt x="153" y="163"/>
                  <a:pt x="153" y="164"/>
                  <a:pt x="153" y="165"/>
                </a:cubicBezTo>
                <a:cubicBezTo>
                  <a:pt x="153" y="165"/>
                  <a:pt x="153" y="165"/>
                  <a:pt x="152" y="165"/>
                </a:cubicBezTo>
                <a:cubicBezTo>
                  <a:pt x="147" y="176"/>
                  <a:pt x="118" y="186"/>
                  <a:pt x="80" y="186"/>
                </a:cubicBezTo>
                <a:close/>
                <a:moveTo>
                  <a:pt x="186" y="147"/>
                </a:moveTo>
                <a:cubicBezTo>
                  <a:pt x="184" y="153"/>
                  <a:pt x="175" y="159"/>
                  <a:pt x="160" y="164"/>
                </a:cubicBezTo>
                <a:cubicBezTo>
                  <a:pt x="160" y="163"/>
                  <a:pt x="160" y="163"/>
                  <a:pt x="160" y="163"/>
                </a:cubicBezTo>
                <a:cubicBezTo>
                  <a:pt x="160" y="132"/>
                  <a:pt x="160" y="132"/>
                  <a:pt x="160" y="132"/>
                </a:cubicBezTo>
                <a:cubicBezTo>
                  <a:pt x="160" y="132"/>
                  <a:pt x="160" y="132"/>
                  <a:pt x="160" y="132"/>
                </a:cubicBezTo>
                <a:cubicBezTo>
                  <a:pt x="162" y="131"/>
                  <a:pt x="163" y="131"/>
                  <a:pt x="164" y="131"/>
                </a:cubicBezTo>
                <a:cubicBezTo>
                  <a:pt x="164" y="131"/>
                  <a:pt x="164" y="131"/>
                  <a:pt x="164" y="131"/>
                </a:cubicBezTo>
                <a:cubicBezTo>
                  <a:pt x="174" y="128"/>
                  <a:pt x="181" y="124"/>
                  <a:pt x="186" y="120"/>
                </a:cubicBezTo>
                <a:cubicBezTo>
                  <a:pt x="186" y="146"/>
                  <a:pt x="186" y="146"/>
                  <a:pt x="186" y="146"/>
                </a:cubicBezTo>
                <a:cubicBezTo>
                  <a:pt x="186" y="146"/>
                  <a:pt x="186" y="147"/>
                  <a:pt x="186" y="147"/>
                </a:cubicBezTo>
                <a:close/>
                <a:moveTo>
                  <a:pt x="186" y="147"/>
                </a:moveTo>
                <a:cubicBezTo>
                  <a:pt x="186" y="147"/>
                  <a:pt x="186" y="147"/>
                  <a:pt x="186" y="147"/>
                </a:cubicBezTo>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192" name="Google Shape;2192;p90"/>
          <p:cNvSpPr/>
          <p:nvPr/>
        </p:nvSpPr>
        <p:spPr>
          <a:xfrm>
            <a:off x="1965960" y="3676748"/>
            <a:ext cx="428700" cy="285900"/>
          </a:xfrm>
          <a:prstGeom prst="rect">
            <a:avLst/>
          </a:prstGeom>
          <a:solidFill>
            <a:srgbClr val="FFFFFF">
              <a:alpha val="8275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193" name="Google Shape;2193;p90"/>
          <p:cNvSpPr/>
          <p:nvPr/>
        </p:nvSpPr>
        <p:spPr>
          <a:xfrm>
            <a:off x="1868805" y="3128108"/>
            <a:ext cx="714300" cy="714300"/>
          </a:xfrm>
          <a:prstGeom prst="arc">
            <a:avLst>
              <a:gd name="adj1" fmla="val 17502857"/>
              <a:gd name="adj2" fmla="val 15099112"/>
            </a:avLst>
          </a:prstGeom>
          <a:solidFill>
            <a:schemeClr val="lt1"/>
          </a:solidFill>
          <a:ln w="34925" cap="flat" cmpd="sng">
            <a:solidFill>
              <a:srgbClr val="FF006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aphicFrame>
        <p:nvGraphicFramePr>
          <p:cNvPr id="2194" name="Google Shape;2194;p90"/>
          <p:cNvGraphicFramePr/>
          <p:nvPr/>
        </p:nvGraphicFramePr>
        <p:xfrm>
          <a:off x="2136244" y="3284984"/>
          <a:ext cx="82500" cy="371350"/>
        </p:xfrm>
        <a:graphic>
          <a:graphicData uri="http://schemas.openxmlformats.org/drawingml/2006/table">
            <a:tbl>
              <a:tblPr>
                <a:noFill/>
                <a:tableStyleId>{A5AA8783-6D31-4C6C-A6EF-858789E95498}</a:tableStyleId>
              </a:tblPr>
              <a:tblGrid>
                <a:gridCol w="82500">
                  <a:extLst>
                    <a:ext uri="{9D8B030D-6E8A-4147-A177-3AD203B41FA5}">
                      <a16:colId xmlns:a16="http://schemas.microsoft.com/office/drawing/2014/main" val="20000"/>
                    </a:ext>
                  </a:extLst>
                </a:gridCol>
              </a:tblGrid>
              <a:tr h="70825">
                <a:tc>
                  <a:txBody>
                    <a:bodyPr/>
                    <a:lstStyle/>
                    <a:p>
                      <a:pPr marL="0" marR="0" lvl="0" indent="0" algn="l" rtl="0">
                        <a:spcBef>
                          <a:spcPts val="0"/>
                        </a:spcBef>
                        <a:spcAft>
                          <a:spcPts val="0"/>
                        </a:spcAft>
                        <a:buNone/>
                      </a:pPr>
                      <a:endParaRPr sz="300"/>
                    </a:p>
                  </a:txBody>
                  <a:tcPr marL="28550" marR="28550" marT="14275" marB="14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solidFill>
                      <a:srgbClr val="7CD9F7">
                        <a:alpha val="80000"/>
                      </a:srgbClr>
                    </a:solidFill>
                  </a:tcPr>
                </a:tc>
                <a:extLst>
                  <a:ext uri="{0D108BD9-81ED-4DB2-BD59-A6C34878D82A}">
                    <a16:rowId xmlns:a16="http://schemas.microsoft.com/office/drawing/2014/main" val="10000"/>
                  </a:ext>
                </a:extLst>
              </a:tr>
              <a:tr h="70825">
                <a:tc>
                  <a:txBody>
                    <a:bodyPr/>
                    <a:lstStyle/>
                    <a:p>
                      <a:pPr marL="0" marR="0" lvl="0" indent="0" algn="l" rtl="0">
                        <a:spcBef>
                          <a:spcPts val="0"/>
                        </a:spcBef>
                        <a:spcAft>
                          <a:spcPts val="0"/>
                        </a:spcAft>
                        <a:buNone/>
                      </a:pPr>
                      <a:endParaRPr sz="300"/>
                    </a:p>
                  </a:txBody>
                  <a:tcPr marL="28550" marR="28550" marT="14275" marB="14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7CD9F7">
                        <a:alpha val="80000"/>
                      </a:srgbClr>
                    </a:solidFill>
                  </a:tcPr>
                </a:tc>
                <a:extLst>
                  <a:ext uri="{0D108BD9-81ED-4DB2-BD59-A6C34878D82A}">
                    <a16:rowId xmlns:a16="http://schemas.microsoft.com/office/drawing/2014/main" val="10001"/>
                  </a:ext>
                </a:extLst>
              </a:tr>
              <a:tr h="70825">
                <a:tc>
                  <a:txBody>
                    <a:bodyPr/>
                    <a:lstStyle/>
                    <a:p>
                      <a:pPr marL="0" marR="0" lvl="0" indent="0" algn="l" rtl="0">
                        <a:spcBef>
                          <a:spcPts val="0"/>
                        </a:spcBef>
                        <a:spcAft>
                          <a:spcPts val="0"/>
                        </a:spcAft>
                        <a:buNone/>
                      </a:pPr>
                      <a:endParaRPr sz="300"/>
                    </a:p>
                  </a:txBody>
                  <a:tcPr marL="28550" marR="28550" marT="14275" marB="14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7CD9F7">
                        <a:alpha val="80000"/>
                      </a:srgbClr>
                    </a:solidFill>
                  </a:tcPr>
                </a:tc>
                <a:extLst>
                  <a:ext uri="{0D108BD9-81ED-4DB2-BD59-A6C34878D82A}">
                    <a16:rowId xmlns:a16="http://schemas.microsoft.com/office/drawing/2014/main" val="10002"/>
                  </a:ext>
                </a:extLst>
              </a:tr>
              <a:tr h="70825">
                <a:tc>
                  <a:txBody>
                    <a:bodyPr/>
                    <a:lstStyle/>
                    <a:p>
                      <a:pPr marL="0" marR="0" lvl="0" indent="0" algn="l" rtl="0">
                        <a:spcBef>
                          <a:spcPts val="0"/>
                        </a:spcBef>
                        <a:spcAft>
                          <a:spcPts val="0"/>
                        </a:spcAft>
                        <a:buNone/>
                      </a:pPr>
                      <a:endParaRPr sz="300"/>
                    </a:p>
                  </a:txBody>
                  <a:tcPr marL="28550" marR="28550" marT="14275" marB="14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7CD9F7">
                        <a:alpha val="80000"/>
                      </a:srgbClr>
                    </a:solidFill>
                  </a:tcPr>
                </a:tc>
                <a:extLst>
                  <a:ext uri="{0D108BD9-81ED-4DB2-BD59-A6C34878D82A}">
                    <a16:rowId xmlns:a16="http://schemas.microsoft.com/office/drawing/2014/main" val="10003"/>
                  </a:ext>
                </a:extLst>
              </a:tr>
              <a:tr h="70825">
                <a:tc>
                  <a:txBody>
                    <a:bodyPr/>
                    <a:lstStyle/>
                    <a:p>
                      <a:pPr marL="0" marR="0" lvl="0" indent="0" algn="l" rtl="0">
                        <a:spcBef>
                          <a:spcPts val="0"/>
                        </a:spcBef>
                        <a:spcAft>
                          <a:spcPts val="0"/>
                        </a:spcAft>
                        <a:buNone/>
                      </a:pPr>
                      <a:endParaRPr sz="300"/>
                    </a:p>
                  </a:txBody>
                  <a:tcPr marL="28550" marR="28550" marT="14275" marB="14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7CD9F7">
                        <a:alpha val="80000"/>
                      </a:srgbClr>
                    </a:solidFill>
                  </a:tcPr>
                </a:tc>
                <a:extLst>
                  <a:ext uri="{0D108BD9-81ED-4DB2-BD59-A6C34878D82A}">
                    <a16:rowId xmlns:a16="http://schemas.microsoft.com/office/drawing/2014/main" val="10004"/>
                  </a:ext>
                </a:extLst>
              </a:tr>
            </a:tbl>
          </a:graphicData>
        </a:graphic>
      </p:graphicFrame>
      <p:graphicFrame>
        <p:nvGraphicFramePr>
          <p:cNvPr id="2195" name="Google Shape;2195;p90"/>
          <p:cNvGraphicFramePr/>
          <p:nvPr/>
        </p:nvGraphicFramePr>
        <p:xfrm>
          <a:off x="2043563" y="3368550"/>
          <a:ext cx="82500" cy="297080"/>
        </p:xfrm>
        <a:graphic>
          <a:graphicData uri="http://schemas.openxmlformats.org/drawingml/2006/table">
            <a:tbl>
              <a:tblPr>
                <a:noFill/>
                <a:tableStyleId>{A5AA8783-6D31-4C6C-A6EF-858789E95498}</a:tableStyleId>
              </a:tblPr>
              <a:tblGrid>
                <a:gridCol w="82500">
                  <a:extLst>
                    <a:ext uri="{9D8B030D-6E8A-4147-A177-3AD203B41FA5}">
                      <a16:colId xmlns:a16="http://schemas.microsoft.com/office/drawing/2014/main" val="20000"/>
                    </a:ext>
                  </a:extLst>
                </a:gridCol>
              </a:tblGrid>
              <a:tr h="70825">
                <a:tc>
                  <a:txBody>
                    <a:bodyPr/>
                    <a:lstStyle/>
                    <a:p>
                      <a:pPr marL="0" marR="0" lvl="0" indent="0" algn="l" rtl="0">
                        <a:spcBef>
                          <a:spcPts val="0"/>
                        </a:spcBef>
                        <a:spcAft>
                          <a:spcPts val="0"/>
                        </a:spcAft>
                        <a:buNone/>
                      </a:pPr>
                      <a:endParaRPr sz="300"/>
                    </a:p>
                  </a:txBody>
                  <a:tcPr marL="28550" marR="28550" marT="14275" marB="14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70825">
                <a:tc>
                  <a:txBody>
                    <a:bodyPr/>
                    <a:lstStyle/>
                    <a:p>
                      <a:pPr marL="0" marR="0" lvl="0" indent="0" algn="l" rtl="0">
                        <a:spcBef>
                          <a:spcPts val="0"/>
                        </a:spcBef>
                        <a:spcAft>
                          <a:spcPts val="0"/>
                        </a:spcAft>
                        <a:buNone/>
                      </a:pPr>
                      <a:endParaRPr sz="300"/>
                    </a:p>
                  </a:txBody>
                  <a:tcPr marL="28550" marR="28550" marT="14275" marB="14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6"/>
                    </a:solidFill>
                  </a:tcPr>
                </a:tc>
                <a:extLst>
                  <a:ext uri="{0D108BD9-81ED-4DB2-BD59-A6C34878D82A}">
                    <a16:rowId xmlns:a16="http://schemas.microsoft.com/office/drawing/2014/main" val="10001"/>
                  </a:ext>
                </a:extLst>
              </a:tr>
              <a:tr h="70825">
                <a:tc>
                  <a:txBody>
                    <a:bodyPr/>
                    <a:lstStyle/>
                    <a:p>
                      <a:pPr marL="0" marR="0" lvl="0" indent="0" algn="l" rtl="0">
                        <a:spcBef>
                          <a:spcPts val="0"/>
                        </a:spcBef>
                        <a:spcAft>
                          <a:spcPts val="0"/>
                        </a:spcAft>
                        <a:buNone/>
                      </a:pPr>
                      <a:endParaRPr sz="300"/>
                    </a:p>
                  </a:txBody>
                  <a:tcPr marL="28550" marR="28550" marT="14275" marB="14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6">
                        <a:alpha val="80000"/>
                      </a:schemeClr>
                    </a:solidFill>
                  </a:tcPr>
                </a:tc>
                <a:extLst>
                  <a:ext uri="{0D108BD9-81ED-4DB2-BD59-A6C34878D82A}">
                    <a16:rowId xmlns:a16="http://schemas.microsoft.com/office/drawing/2014/main" val="10002"/>
                  </a:ext>
                </a:extLst>
              </a:tr>
              <a:tr h="70825">
                <a:tc>
                  <a:txBody>
                    <a:bodyPr/>
                    <a:lstStyle/>
                    <a:p>
                      <a:pPr marL="0" marR="0" lvl="0" indent="0" algn="l" rtl="0">
                        <a:spcBef>
                          <a:spcPts val="0"/>
                        </a:spcBef>
                        <a:spcAft>
                          <a:spcPts val="0"/>
                        </a:spcAft>
                        <a:buNone/>
                      </a:pPr>
                      <a:endParaRPr sz="300"/>
                    </a:p>
                  </a:txBody>
                  <a:tcPr marL="28550" marR="28550" marT="14275" marB="14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6"/>
                    </a:solidFill>
                  </a:tcPr>
                </a:tc>
                <a:extLst>
                  <a:ext uri="{0D108BD9-81ED-4DB2-BD59-A6C34878D82A}">
                    <a16:rowId xmlns:a16="http://schemas.microsoft.com/office/drawing/2014/main" val="10003"/>
                  </a:ext>
                </a:extLst>
              </a:tr>
            </a:tbl>
          </a:graphicData>
        </a:graphic>
      </p:graphicFrame>
      <p:graphicFrame>
        <p:nvGraphicFramePr>
          <p:cNvPr id="2196" name="Google Shape;2196;p90"/>
          <p:cNvGraphicFramePr/>
          <p:nvPr/>
        </p:nvGraphicFramePr>
        <p:xfrm>
          <a:off x="2223590" y="3436415"/>
          <a:ext cx="82500" cy="297080"/>
        </p:xfrm>
        <a:graphic>
          <a:graphicData uri="http://schemas.openxmlformats.org/drawingml/2006/table">
            <a:tbl>
              <a:tblPr>
                <a:noFill/>
                <a:tableStyleId>{A5AA8783-6D31-4C6C-A6EF-858789E95498}</a:tableStyleId>
              </a:tblPr>
              <a:tblGrid>
                <a:gridCol w="82500">
                  <a:extLst>
                    <a:ext uri="{9D8B030D-6E8A-4147-A177-3AD203B41FA5}">
                      <a16:colId xmlns:a16="http://schemas.microsoft.com/office/drawing/2014/main" val="20000"/>
                    </a:ext>
                  </a:extLst>
                </a:gridCol>
              </a:tblGrid>
              <a:tr h="70825">
                <a:tc>
                  <a:txBody>
                    <a:bodyPr/>
                    <a:lstStyle/>
                    <a:p>
                      <a:pPr marL="0" marR="0" lvl="0" indent="0" algn="l" rtl="0">
                        <a:spcBef>
                          <a:spcPts val="0"/>
                        </a:spcBef>
                        <a:spcAft>
                          <a:spcPts val="0"/>
                        </a:spcAft>
                        <a:buNone/>
                      </a:pPr>
                      <a:endParaRPr sz="300"/>
                    </a:p>
                  </a:txBody>
                  <a:tcPr marL="28550" marR="28550" marT="14275" marB="14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1">
                        <a:alpha val="80000"/>
                      </a:schemeClr>
                    </a:solidFill>
                  </a:tcPr>
                </a:tc>
                <a:extLst>
                  <a:ext uri="{0D108BD9-81ED-4DB2-BD59-A6C34878D82A}">
                    <a16:rowId xmlns:a16="http://schemas.microsoft.com/office/drawing/2014/main" val="10000"/>
                  </a:ext>
                </a:extLst>
              </a:tr>
              <a:tr h="70825">
                <a:tc>
                  <a:txBody>
                    <a:bodyPr/>
                    <a:lstStyle/>
                    <a:p>
                      <a:pPr marL="0" marR="0" lvl="0" indent="0" algn="l" rtl="0">
                        <a:spcBef>
                          <a:spcPts val="0"/>
                        </a:spcBef>
                        <a:spcAft>
                          <a:spcPts val="0"/>
                        </a:spcAft>
                        <a:buNone/>
                      </a:pPr>
                      <a:endParaRPr sz="300"/>
                    </a:p>
                  </a:txBody>
                  <a:tcPr marL="28550" marR="28550" marT="14275" marB="14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1">
                        <a:alpha val="80000"/>
                      </a:schemeClr>
                    </a:solidFill>
                  </a:tcPr>
                </a:tc>
                <a:extLst>
                  <a:ext uri="{0D108BD9-81ED-4DB2-BD59-A6C34878D82A}">
                    <a16:rowId xmlns:a16="http://schemas.microsoft.com/office/drawing/2014/main" val="10001"/>
                  </a:ext>
                </a:extLst>
              </a:tr>
              <a:tr h="70825">
                <a:tc>
                  <a:txBody>
                    <a:bodyPr/>
                    <a:lstStyle/>
                    <a:p>
                      <a:pPr marL="0" marR="0" lvl="0" indent="0" algn="l" rtl="0">
                        <a:spcBef>
                          <a:spcPts val="0"/>
                        </a:spcBef>
                        <a:spcAft>
                          <a:spcPts val="0"/>
                        </a:spcAft>
                        <a:buNone/>
                      </a:pPr>
                      <a:endParaRPr sz="300"/>
                    </a:p>
                  </a:txBody>
                  <a:tcPr marL="28550" marR="28550" marT="14275" marB="14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1">
                        <a:alpha val="80000"/>
                      </a:schemeClr>
                    </a:solidFill>
                  </a:tcPr>
                </a:tc>
                <a:extLst>
                  <a:ext uri="{0D108BD9-81ED-4DB2-BD59-A6C34878D82A}">
                    <a16:rowId xmlns:a16="http://schemas.microsoft.com/office/drawing/2014/main" val="10002"/>
                  </a:ext>
                </a:extLst>
              </a:tr>
              <a:tr h="70825">
                <a:tc>
                  <a:txBody>
                    <a:bodyPr/>
                    <a:lstStyle/>
                    <a:p>
                      <a:pPr marL="0" marR="0" lvl="0" indent="0" algn="l" rtl="0">
                        <a:spcBef>
                          <a:spcPts val="0"/>
                        </a:spcBef>
                        <a:spcAft>
                          <a:spcPts val="0"/>
                        </a:spcAft>
                        <a:buNone/>
                      </a:pPr>
                      <a:endParaRPr sz="300"/>
                    </a:p>
                  </a:txBody>
                  <a:tcPr marL="28550" marR="28550" marT="14275" marB="14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80000"/>
                      </a:schemeClr>
                    </a:solidFill>
                  </a:tcPr>
                </a:tc>
                <a:extLst>
                  <a:ext uri="{0D108BD9-81ED-4DB2-BD59-A6C34878D82A}">
                    <a16:rowId xmlns:a16="http://schemas.microsoft.com/office/drawing/2014/main" val="10003"/>
                  </a:ext>
                </a:extLst>
              </a:tr>
            </a:tbl>
          </a:graphicData>
        </a:graphic>
      </p:graphicFrame>
      <p:graphicFrame>
        <p:nvGraphicFramePr>
          <p:cNvPr id="2197" name="Google Shape;2197;p90"/>
          <p:cNvGraphicFramePr/>
          <p:nvPr/>
        </p:nvGraphicFramePr>
        <p:xfrm>
          <a:off x="2311457" y="3361405"/>
          <a:ext cx="82500" cy="297080"/>
        </p:xfrm>
        <a:graphic>
          <a:graphicData uri="http://schemas.openxmlformats.org/drawingml/2006/table">
            <a:tbl>
              <a:tblPr>
                <a:noFill/>
                <a:tableStyleId>{A5AA8783-6D31-4C6C-A6EF-858789E95498}</a:tableStyleId>
              </a:tblPr>
              <a:tblGrid>
                <a:gridCol w="82500">
                  <a:extLst>
                    <a:ext uri="{9D8B030D-6E8A-4147-A177-3AD203B41FA5}">
                      <a16:colId xmlns:a16="http://schemas.microsoft.com/office/drawing/2014/main" val="20000"/>
                    </a:ext>
                  </a:extLst>
                </a:gridCol>
              </a:tblGrid>
              <a:tr h="70825">
                <a:tc>
                  <a:txBody>
                    <a:bodyPr/>
                    <a:lstStyle/>
                    <a:p>
                      <a:pPr marL="0" marR="0" lvl="0" indent="0" algn="l" rtl="0">
                        <a:spcBef>
                          <a:spcPts val="0"/>
                        </a:spcBef>
                        <a:spcAft>
                          <a:spcPts val="0"/>
                        </a:spcAft>
                        <a:buNone/>
                      </a:pPr>
                      <a:endParaRPr sz="300"/>
                    </a:p>
                  </a:txBody>
                  <a:tcPr marL="28550" marR="28550" marT="14275" marB="14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70825">
                <a:tc>
                  <a:txBody>
                    <a:bodyPr/>
                    <a:lstStyle/>
                    <a:p>
                      <a:pPr marL="0" marR="0" lvl="0" indent="0" algn="l" rtl="0">
                        <a:spcBef>
                          <a:spcPts val="0"/>
                        </a:spcBef>
                        <a:spcAft>
                          <a:spcPts val="0"/>
                        </a:spcAft>
                        <a:buNone/>
                      </a:pPr>
                      <a:endParaRPr sz="300"/>
                    </a:p>
                  </a:txBody>
                  <a:tcPr marL="28550" marR="28550" marT="14275" marB="14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4"/>
                    </a:solidFill>
                  </a:tcPr>
                </a:tc>
                <a:extLst>
                  <a:ext uri="{0D108BD9-81ED-4DB2-BD59-A6C34878D82A}">
                    <a16:rowId xmlns:a16="http://schemas.microsoft.com/office/drawing/2014/main" val="10001"/>
                  </a:ext>
                </a:extLst>
              </a:tr>
              <a:tr h="70825">
                <a:tc>
                  <a:txBody>
                    <a:bodyPr/>
                    <a:lstStyle/>
                    <a:p>
                      <a:pPr marL="0" marR="0" lvl="0" indent="0" algn="l" rtl="0">
                        <a:spcBef>
                          <a:spcPts val="0"/>
                        </a:spcBef>
                        <a:spcAft>
                          <a:spcPts val="0"/>
                        </a:spcAft>
                        <a:buNone/>
                      </a:pPr>
                      <a:endParaRPr sz="300"/>
                    </a:p>
                  </a:txBody>
                  <a:tcPr marL="28550" marR="28550" marT="14275" marB="14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r h="70825">
                <a:tc>
                  <a:txBody>
                    <a:bodyPr/>
                    <a:lstStyle/>
                    <a:p>
                      <a:pPr marL="0" marR="0" lvl="0" indent="0" algn="l" rtl="0">
                        <a:spcBef>
                          <a:spcPts val="0"/>
                        </a:spcBef>
                        <a:spcAft>
                          <a:spcPts val="0"/>
                        </a:spcAft>
                        <a:buNone/>
                      </a:pPr>
                      <a:endParaRPr sz="300"/>
                    </a:p>
                  </a:txBody>
                  <a:tcPr marL="28550" marR="28550" marT="14275" marB="14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solidFill>
                  </a:tcPr>
                </a:tc>
                <a:extLst>
                  <a:ext uri="{0D108BD9-81ED-4DB2-BD59-A6C34878D82A}">
                    <a16:rowId xmlns:a16="http://schemas.microsoft.com/office/drawing/2014/main" val="10003"/>
                  </a:ext>
                </a:extLst>
              </a:tr>
            </a:tbl>
          </a:graphicData>
        </a:graphic>
      </p:graphicFrame>
      <p:sp>
        <p:nvSpPr>
          <p:cNvPr id="2198" name="Google Shape;2198;p90"/>
          <p:cNvSpPr/>
          <p:nvPr/>
        </p:nvSpPr>
        <p:spPr>
          <a:xfrm>
            <a:off x="1818038" y="3669718"/>
            <a:ext cx="270600" cy="270600"/>
          </a:xfrm>
          <a:prstGeom prst="ellipse">
            <a:avLst/>
          </a:prstGeom>
          <a:solidFill>
            <a:schemeClr val="accent4"/>
          </a:solidFill>
          <a:ln w="53975" cap="flat" cmpd="sng">
            <a:solidFill>
              <a:schemeClr val="lt1"/>
            </a:solidFill>
            <a:prstDash val="solid"/>
            <a:miter lim="800000"/>
            <a:headEnd type="none" w="sm" len="sm"/>
            <a:tailEnd type="none" w="sm" len="sm"/>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900"/>
              <a:buFont typeface="Arial"/>
              <a:buNone/>
            </a:pPr>
            <a:endParaRPr sz="1100"/>
          </a:p>
        </p:txBody>
      </p:sp>
      <p:sp>
        <p:nvSpPr>
          <p:cNvPr id="2199" name="Google Shape;2199;p90"/>
          <p:cNvSpPr/>
          <p:nvPr/>
        </p:nvSpPr>
        <p:spPr>
          <a:xfrm>
            <a:off x="692944" y="2252522"/>
            <a:ext cx="1540668" cy="964406"/>
          </a:xfrm>
          <a:custGeom>
            <a:avLst/>
            <a:gdLst/>
            <a:ahLst/>
            <a:cxnLst/>
            <a:rect l="l" t="t" r="r" b="b"/>
            <a:pathLst>
              <a:path w="732" h="456" extrusionOk="0">
                <a:moveTo>
                  <a:pt x="0" y="0"/>
                </a:moveTo>
                <a:cubicBezTo>
                  <a:pt x="522" y="0"/>
                  <a:pt x="522" y="0"/>
                  <a:pt x="522" y="0"/>
                </a:cubicBezTo>
                <a:cubicBezTo>
                  <a:pt x="638" y="0"/>
                  <a:pt x="732" y="94"/>
                  <a:pt x="732" y="210"/>
                </a:cubicBezTo>
                <a:cubicBezTo>
                  <a:pt x="732" y="456"/>
                  <a:pt x="732" y="456"/>
                  <a:pt x="732" y="456"/>
                </a:cubicBezTo>
              </a:path>
            </a:pathLst>
          </a:custGeom>
          <a:noFill/>
          <a:ln w="19050" cap="rnd" cmpd="sng">
            <a:solidFill>
              <a:srgbClr val="FF0066"/>
            </a:solidFill>
            <a:prstDash val="dot"/>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200" name="Google Shape;2200;p90"/>
          <p:cNvSpPr/>
          <p:nvPr/>
        </p:nvSpPr>
        <p:spPr>
          <a:xfrm>
            <a:off x="666750" y="2178677"/>
            <a:ext cx="500100" cy="217800"/>
          </a:xfrm>
          <a:prstGeom prst="rect">
            <a:avLst/>
          </a:prstGeom>
          <a:gradFill>
            <a:gsLst>
              <a:gs pos="0">
                <a:srgbClr val="FFFFFF">
                  <a:alpha val="0"/>
                </a:srgbClr>
              </a:gs>
              <a:gs pos="82000">
                <a:srgbClr val="FFFFFF">
                  <a:alpha val="94901"/>
                </a:srgbClr>
              </a:gs>
              <a:gs pos="100000">
                <a:srgbClr val="FFFFFF">
                  <a:alpha val="94901"/>
                </a:srgbClr>
              </a:gs>
            </a:gsLst>
            <a:lin ang="10800025"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4"/>
        <p:cNvGrpSpPr/>
        <p:nvPr/>
      </p:nvGrpSpPr>
      <p:grpSpPr>
        <a:xfrm>
          <a:off x="0" y="0"/>
          <a:ext cx="0" cy="0"/>
          <a:chOff x="0" y="0"/>
          <a:chExt cx="0" cy="0"/>
        </a:xfrm>
      </p:grpSpPr>
      <p:sp>
        <p:nvSpPr>
          <p:cNvPr id="2205" name="Google Shape;2205;p91"/>
          <p:cNvSpPr txBox="1">
            <a:spLocks noGrp="1"/>
          </p:cNvSpPr>
          <p:nvPr>
            <p:ph type="body" idx="1"/>
          </p:nvPr>
        </p:nvSpPr>
        <p:spPr>
          <a:xfrm>
            <a:off x="277177" y="222662"/>
            <a:ext cx="8589600" cy="704700"/>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dk1"/>
              </a:buClr>
              <a:buSzPts val="2700"/>
              <a:buFont typeface="Arial"/>
              <a:buNone/>
            </a:pPr>
            <a:r>
              <a:rPr lang="en" sz="2700" b="1" i="0" u="none" strike="noStrike" cap="none">
                <a:solidFill>
                  <a:schemeClr val="dk1"/>
                </a:solidFill>
                <a:latin typeface="Arial"/>
                <a:ea typeface="Arial"/>
                <a:cs typeface="Arial"/>
                <a:sym typeface="Arial"/>
              </a:rPr>
              <a:t>DATA STORAGE IN SNOWFLAKE</a:t>
            </a:r>
            <a:endParaRPr sz="2700" b="1" i="0" u="none" strike="noStrike" cap="none">
              <a:solidFill>
                <a:schemeClr val="dk1"/>
              </a:solidFill>
              <a:latin typeface="Arial"/>
              <a:ea typeface="Arial"/>
              <a:cs typeface="Arial"/>
              <a:sym typeface="Arial"/>
            </a:endParaRPr>
          </a:p>
        </p:txBody>
      </p:sp>
      <p:sp>
        <p:nvSpPr>
          <p:cNvPr id="2206" name="Google Shape;2206;p91"/>
          <p:cNvSpPr txBox="1">
            <a:spLocks noGrp="1"/>
          </p:cNvSpPr>
          <p:nvPr>
            <p:ph type="sldNum" idx="12"/>
          </p:nvPr>
        </p:nvSpPr>
        <p:spPr>
          <a:xfrm>
            <a:off x="8657901" y="4870635"/>
            <a:ext cx="257100" cy="161700"/>
          </a:xfrm>
          <a:prstGeom prst="rect">
            <a:avLst/>
          </a:prstGeom>
          <a:noFill/>
          <a:ln>
            <a:noFill/>
          </a:ln>
        </p:spPr>
        <p:txBody>
          <a:bodyPr spcFirstLastPara="1" wrap="square" lIns="68575" tIns="34275" rIns="68575" bIns="34275" anchor="b" anchorCtr="0">
            <a:noAutofit/>
          </a:bodyPr>
          <a:lstStyle/>
          <a:p>
            <a:pPr marL="0" marR="0" lvl="0" indent="0" algn="r" rtl="0">
              <a:spcBef>
                <a:spcPts val="0"/>
              </a:spcBef>
              <a:spcAft>
                <a:spcPts val="0"/>
              </a:spcAft>
              <a:buNone/>
            </a:pPr>
            <a:fld id="{00000000-1234-1234-1234-123412341234}" type="slidenum">
              <a:rPr lang="en" sz="600" b="0" i="0">
                <a:solidFill>
                  <a:srgbClr val="929292"/>
                </a:solidFill>
                <a:latin typeface="Arial"/>
                <a:ea typeface="Arial"/>
                <a:cs typeface="Arial"/>
                <a:sym typeface="Arial"/>
              </a:rPr>
              <a:t>18</a:t>
            </a:fld>
            <a:endParaRPr sz="600" b="0" i="0">
              <a:solidFill>
                <a:srgbClr val="929292"/>
              </a:solidFill>
              <a:latin typeface="Arial"/>
              <a:ea typeface="Arial"/>
              <a:cs typeface="Arial"/>
              <a:sym typeface="Arial"/>
            </a:endParaRPr>
          </a:p>
        </p:txBody>
      </p:sp>
      <p:sp>
        <p:nvSpPr>
          <p:cNvPr id="2207" name="Google Shape;2207;p91"/>
          <p:cNvSpPr txBox="1">
            <a:spLocks noGrp="1"/>
          </p:cNvSpPr>
          <p:nvPr>
            <p:ph type="ftr" idx="11"/>
          </p:nvPr>
        </p:nvSpPr>
        <p:spPr>
          <a:xfrm>
            <a:off x="0" y="0"/>
            <a:ext cx="2250000" cy="22500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888888"/>
              </a:buClr>
              <a:buSzPts val="600"/>
              <a:buFont typeface="Arial"/>
              <a:buNone/>
            </a:pPr>
            <a:r>
              <a:rPr lang="en" sz="600" u="none" strike="noStrike" cap="none">
                <a:solidFill>
                  <a:srgbClr val="888888"/>
                </a:solidFill>
                <a:latin typeface="Arial"/>
                <a:ea typeface="Arial"/>
                <a:cs typeface="Arial"/>
                <a:sym typeface="Arial"/>
              </a:rPr>
              <a:t>   </a:t>
            </a:r>
            <a:endParaRPr sz="1100"/>
          </a:p>
        </p:txBody>
      </p:sp>
      <p:cxnSp>
        <p:nvCxnSpPr>
          <p:cNvPr id="2208" name="Google Shape;2208;p91"/>
          <p:cNvCxnSpPr/>
          <p:nvPr/>
        </p:nvCxnSpPr>
        <p:spPr>
          <a:xfrm>
            <a:off x="1188720" y="3035437"/>
            <a:ext cx="4162500" cy="0"/>
          </a:xfrm>
          <a:prstGeom prst="straightConnector1">
            <a:avLst/>
          </a:prstGeom>
          <a:noFill/>
          <a:ln w="9525" cap="sq" cmpd="sng">
            <a:solidFill>
              <a:srgbClr val="7F7F7F">
                <a:alpha val="49800"/>
              </a:srgbClr>
            </a:solidFill>
            <a:prstDash val="dash"/>
            <a:miter lim="800000"/>
            <a:headEnd type="none" w="sm" len="sm"/>
            <a:tailEnd type="none" w="sm" len="sm"/>
          </a:ln>
        </p:spPr>
      </p:cxnSp>
      <p:sp>
        <p:nvSpPr>
          <p:cNvPr id="2209" name="Google Shape;2209;p91"/>
          <p:cNvSpPr/>
          <p:nvPr/>
        </p:nvSpPr>
        <p:spPr>
          <a:xfrm>
            <a:off x="1259135" y="2492873"/>
            <a:ext cx="893100" cy="364200"/>
          </a:xfrm>
          <a:prstGeom prst="roundRect">
            <a:avLst>
              <a:gd name="adj" fmla="val 16667"/>
            </a:avLst>
          </a:prstGeom>
          <a:solidFill>
            <a:schemeClr val="lt1"/>
          </a:solid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grpSp>
        <p:nvGrpSpPr>
          <p:cNvPr id="2210" name="Google Shape;2210;p91"/>
          <p:cNvGrpSpPr/>
          <p:nvPr/>
        </p:nvGrpSpPr>
        <p:grpSpPr>
          <a:xfrm rot="3116204">
            <a:off x="1465328" y="2701235"/>
            <a:ext cx="469577" cy="451577"/>
            <a:chOff x="1954339" y="2719746"/>
            <a:chExt cx="626100" cy="602100"/>
          </a:xfrm>
        </p:grpSpPr>
        <p:sp>
          <p:nvSpPr>
            <p:cNvPr id="2211" name="Google Shape;2211;p91"/>
            <p:cNvSpPr/>
            <p:nvPr/>
          </p:nvSpPr>
          <p:spPr>
            <a:xfrm rot="-2992467">
              <a:off x="2098877" y="2753490"/>
              <a:ext cx="337024" cy="534613"/>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212" name="Google Shape;2212;p91"/>
            <p:cNvSpPr/>
            <p:nvPr/>
          </p:nvSpPr>
          <p:spPr>
            <a:xfrm rot="-3107338">
              <a:off x="2234068" y="2858408"/>
              <a:ext cx="215339" cy="434941"/>
            </a:xfrm>
            <a:prstGeom prst="down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2213" name="Google Shape;2213;p91"/>
          <p:cNvGrpSpPr/>
          <p:nvPr/>
        </p:nvGrpSpPr>
        <p:grpSpPr>
          <a:xfrm>
            <a:off x="1412725" y="2615506"/>
            <a:ext cx="575072" cy="114300"/>
            <a:chOff x="3000375" y="4672806"/>
            <a:chExt cx="766762" cy="152400"/>
          </a:xfrm>
        </p:grpSpPr>
        <p:sp>
          <p:nvSpPr>
            <p:cNvPr id="2214" name="Google Shape;2214;p91"/>
            <p:cNvSpPr/>
            <p:nvPr/>
          </p:nvSpPr>
          <p:spPr>
            <a:xfrm>
              <a:off x="3000375" y="4672806"/>
              <a:ext cx="152400" cy="152400"/>
            </a:xfrm>
            <a:prstGeom prst="rect">
              <a:avLst/>
            </a:prstGeom>
            <a:solidFill>
              <a:srgbClr val="7030A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215" name="Google Shape;2215;p91"/>
            <p:cNvSpPr/>
            <p:nvPr/>
          </p:nvSpPr>
          <p:spPr>
            <a:xfrm>
              <a:off x="3205162" y="4672806"/>
              <a:ext cx="152400" cy="152400"/>
            </a:xfrm>
            <a:prstGeom prst="rect">
              <a:avLst/>
            </a:prstGeom>
            <a:solidFill>
              <a:srgbClr val="7030A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216" name="Google Shape;2216;p91"/>
            <p:cNvSpPr/>
            <p:nvPr/>
          </p:nvSpPr>
          <p:spPr>
            <a:xfrm>
              <a:off x="3409949" y="4672806"/>
              <a:ext cx="152400" cy="152400"/>
            </a:xfrm>
            <a:prstGeom prst="rect">
              <a:avLst/>
            </a:prstGeom>
            <a:solidFill>
              <a:srgbClr val="7030A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217" name="Google Shape;2217;p91"/>
            <p:cNvSpPr/>
            <p:nvPr/>
          </p:nvSpPr>
          <p:spPr>
            <a:xfrm>
              <a:off x="3614737" y="4672806"/>
              <a:ext cx="152400" cy="152400"/>
            </a:xfrm>
            <a:prstGeom prst="rect">
              <a:avLst/>
            </a:prstGeom>
            <a:solidFill>
              <a:srgbClr val="7030A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grpSp>
      <p:cxnSp>
        <p:nvCxnSpPr>
          <p:cNvPr id="2218" name="Google Shape;2218;p91"/>
          <p:cNvCxnSpPr>
            <a:endCxn id="2209" idx="0"/>
          </p:cNvCxnSpPr>
          <p:nvPr/>
        </p:nvCxnSpPr>
        <p:spPr>
          <a:xfrm>
            <a:off x="1705685" y="2258273"/>
            <a:ext cx="0" cy="234600"/>
          </a:xfrm>
          <a:prstGeom prst="straightConnector1">
            <a:avLst/>
          </a:prstGeom>
          <a:noFill/>
          <a:ln w="25400" cap="flat" cmpd="sng">
            <a:solidFill>
              <a:schemeClr val="accent1"/>
            </a:solidFill>
            <a:prstDash val="solid"/>
            <a:miter lim="800000"/>
            <a:headEnd type="none" w="sm" len="sm"/>
            <a:tailEnd type="none" w="sm" len="sm"/>
          </a:ln>
        </p:spPr>
      </p:cxnSp>
      <p:sp>
        <p:nvSpPr>
          <p:cNvPr id="2219" name="Google Shape;2219;p91"/>
          <p:cNvSpPr/>
          <p:nvPr/>
        </p:nvSpPr>
        <p:spPr>
          <a:xfrm>
            <a:off x="2292598" y="2492873"/>
            <a:ext cx="893100" cy="364200"/>
          </a:xfrm>
          <a:prstGeom prst="roundRect">
            <a:avLst>
              <a:gd name="adj" fmla="val 16667"/>
            </a:avLst>
          </a:prstGeom>
          <a:solidFill>
            <a:schemeClr val="lt1"/>
          </a:solid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grpSp>
        <p:nvGrpSpPr>
          <p:cNvPr id="2220" name="Google Shape;2220;p91"/>
          <p:cNvGrpSpPr/>
          <p:nvPr/>
        </p:nvGrpSpPr>
        <p:grpSpPr>
          <a:xfrm rot="3116204">
            <a:off x="2498495" y="2701840"/>
            <a:ext cx="471113" cy="451577"/>
            <a:chOff x="1954339" y="2719746"/>
            <a:chExt cx="628148" cy="602100"/>
          </a:xfrm>
        </p:grpSpPr>
        <p:sp>
          <p:nvSpPr>
            <p:cNvPr id="2221" name="Google Shape;2221;p91"/>
            <p:cNvSpPr/>
            <p:nvPr/>
          </p:nvSpPr>
          <p:spPr>
            <a:xfrm rot="-2992467">
              <a:off x="2098877" y="2753490"/>
              <a:ext cx="337024" cy="534613"/>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222" name="Google Shape;2222;p91"/>
            <p:cNvSpPr/>
            <p:nvPr/>
          </p:nvSpPr>
          <p:spPr>
            <a:xfrm rot="-3107338">
              <a:off x="2235717" y="2857568"/>
              <a:ext cx="215339" cy="439019"/>
            </a:xfrm>
            <a:prstGeom prst="down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2223" name="Google Shape;2223;p91"/>
          <p:cNvGrpSpPr/>
          <p:nvPr/>
        </p:nvGrpSpPr>
        <p:grpSpPr>
          <a:xfrm>
            <a:off x="2446188" y="2615506"/>
            <a:ext cx="575072" cy="114300"/>
            <a:chOff x="3000375" y="4672806"/>
            <a:chExt cx="766762" cy="152400"/>
          </a:xfrm>
        </p:grpSpPr>
        <p:sp>
          <p:nvSpPr>
            <p:cNvPr id="2224" name="Google Shape;2224;p91"/>
            <p:cNvSpPr/>
            <p:nvPr/>
          </p:nvSpPr>
          <p:spPr>
            <a:xfrm>
              <a:off x="3000375" y="4672806"/>
              <a:ext cx="152400" cy="152400"/>
            </a:xfrm>
            <a:prstGeom prst="rect">
              <a:avLst/>
            </a:prstGeom>
            <a:solidFill>
              <a:srgbClr val="5B8B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225" name="Google Shape;2225;p91"/>
            <p:cNvSpPr/>
            <p:nvPr/>
          </p:nvSpPr>
          <p:spPr>
            <a:xfrm>
              <a:off x="3205162" y="4672806"/>
              <a:ext cx="152400" cy="152400"/>
            </a:xfrm>
            <a:prstGeom prst="rect">
              <a:avLst/>
            </a:prstGeom>
            <a:solidFill>
              <a:srgbClr val="5B8B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226" name="Google Shape;2226;p91"/>
            <p:cNvSpPr/>
            <p:nvPr/>
          </p:nvSpPr>
          <p:spPr>
            <a:xfrm>
              <a:off x="3409949" y="4672806"/>
              <a:ext cx="152400" cy="152400"/>
            </a:xfrm>
            <a:prstGeom prst="rect">
              <a:avLst/>
            </a:prstGeom>
            <a:solidFill>
              <a:srgbClr val="5B8B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227" name="Google Shape;2227;p91"/>
            <p:cNvSpPr/>
            <p:nvPr/>
          </p:nvSpPr>
          <p:spPr>
            <a:xfrm>
              <a:off x="3614737" y="4672806"/>
              <a:ext cx="152400" cy="152400"/>
            </a:xfrm>
            <a:prstGeom prst="rect">
              <a:avLst/>
            </a:prstGeom>
            <a:solidFill>
              <a:srgbClr val="EEEEE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grpSp>
      <p:cxnSp>
        <p:nvCxnSpPr>
          <p:cNvPr id="2228" name="Google Shape;2228;p91"/>
          <p:cNvCxnSpPr>
            <a:endCxn id="2219" idx="0"/>
          </p:cNvCxnSpPr>
          <p:nvPr/>
        </p:nvCxnSpPr>
        <p:spPr>
          <a:xfrm>
            <a:off x="2739148" y="2258273"/>
            <a:ext cx="0" cy="234600"/>
          </a:xfrm>
          <a:prstGeom prst="straightConnector1">
            <a:avLst/>
          </a:prstGeom>
          <a:noFill/>
          <a:ln w="25400" cap="flat" cmpd="sng">
            <a:solidFill>
              <a:schemeClr val="accent1"/>
            </a:solidFill>
            <a:prstDash val="solid"/>
            <a:miter lim="800000"/>
            <a:headEnd type="none" w="sm" len="sm"/>
            <a:tailEnd type="none" w="sm" len="sm"/>
          </a:ln>
        </p:spPr>
      </p:cxnSp>
      <p:sp>
        <p:nvSpPr>
          <p:cNvPr id="2229" name="Google Shape;2229;p91"/>
          <p:cNvSpPr/>
          <p:nvPr/>
        </p:nvSpPr>
        <p:spPr>
          <a:xfrm>
            <a:off x="3326060" y="2492873"/>
            <a:ext cx="893100" cy="364200"/>
          </a:xfrm>
          <a:prstGeom prst="roundRect">
            <a:avLst>
              <a:gd name="adj" fmla="val 16667"/>
            </a:avLst>
          </a:prstGeom>
          <a:solidFill>
            <a:schemeClr val="lt1"/>
          </a:solid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grpSp>
        <p:nvGrpSpPr>
          <p:cNvPr id="2230" name="Google Shape;2230;p91"/>
          <p:cNvGrpSpPr/>
          <p:nvPr/>
        </p:nvGrpSpPr>
        <p:grpSpPr>
          <a:xfrm rot="3116204">
            <a:off x="3531958" y="2701840"/>
            <a:ext cx="471113" cy="451577"/>
            <a:chOff x="1954339" y="2719746"/>
            <a:chExt cx="628148" cy="602100"/>
          </a:xfrm>
        </p:grpSpPr>
        <p:sp>
          <p:nvSpPr>
            <p:cNvPr id="2231" name="Google Shape;2231;p91"/>
            <p:cNvSpPr/>
            <p:nvPr/>
          </p:nvSpPr>
          <p:spPr>
            <a:xfrm rot="-2992467">
              <a:off x="2098877" y="2753490"/>
              <a:ext cx="337024" cy="534613"/>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232" name="Google Shape;2232;p91"/>
            <p:cNvSpPr/>
            <p:nvPr/>
          </p:nvSpPr>
          <p:spPr>
            <a:xfrm rot="-3107338">
              <a:off x="2235717" y="2857568"/>
              <a:ext cx="215339" cy="439019"/>
            </a:xfrm>
            <a:prstGeom prst="down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2233" name="Google Shape;2233;p91"/>
          <p:cNvGrpSpPr/>
          <p:nvPr/>
        </p:nvGrpSpPr>
        <p:grpSpPr>
          <a:xfrm>
            <a:off x="3479650" y="2615506"/>
            <a:ext cx="575072" cy="114300"/>
            <a:chOff x="3000375" y="4672806"/>
            <a:chExt cx="766762" cy="152400"/>
          </a:xfrm>
        </p:grpSpPr>
        <p:sp>
          <p:nvSpPr>
            <p:cNvPr id="2234" name="Google Shape;2234;p91"/>
            <p:cNvSpPr/>
            <p:nvPr/>
          </p:nvSpPr>
          <p:spPr>
            <a:xfrm>
              <a:off x="3000375" y="4672806"/>
              <a:ext cx="152400" cy="152400"/>
            </a:xfrm>
            <a:prstGeom prst="rect">
              <a:avLst/>
            </a:prstGeom>
            <a:solidFill>
              <a:srgbClr val="FF9F3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235" name="Google Shape;2235;p91"/>
            <p:cNvSpPr/>
            <p:nvPr/>
          </p:nvSpPr>
          <p:spPr>
            <a:xfrm>
              <a:off x="3205162" y="4672806"/>
              <a:ext cx="152400" cy="152400"/>
            </a:xfrm>
            <a:prstGeom prst="rect">
              <a:avLst/>
            </a:prstGeom>
            <a:solidFill>
              <a:srgbClr val="FF9F3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236" name="Google Shape;2236;p91"/>
            <p:cNvSpPr/>
            <p:nvPr/>
          </p:nvSpPr>
          <p:spPr>
            <a:xfrm>
              <a:off x="3409949" y="4672806"/>
              <a:ext cx="152400" cy="152400"/>
            </a:xfrm>
            <a:prstGeom prst="rect">
              <a:avLst/>
            </a:prstGeom>
            <a:solidFill>
              <a:srgbClr val="FF9F3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237" name="Google Shape;2237;p91"/>
            <p:cNvSpPr/>
            <p:nvPr/>
          </p:nvSpPr>
          <p:spPr>
            <a:xfrm>
              <a:off x="3614737" y="4672806"/>
              <a:ext cx="152400" cy="152400"/>
            </a:xfrm>
            <a:prstGeom prst="rect">
              <a:avLst/>
            </a:prstGeom>
            <a:solidFill>
              <a:srgbClr val="FF9F3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grpSp>
      <p:cxnSp>
        <p:nvCxnSpPr>
          <p:cNvPr id="2238" name="Google Shape;2238;p91"/>
          <p:cNvCxnSpPr>
            <a:endCxn id="2229" idx="0"/>
          </p:cNvCxnSpPr>
          <p:nvPr/>
        </p:nvCxnSpPr>
        <p:spPr>
          <a:xfrm>
            <a:off x="3772610" y="2258273"/>
            <a:ext cx="0" cy="234600"/>
          </a:xfrm>
          <a:prstGeom prst="straightConnector1">
            <a:avLst/>
          </a:prstGeom>
          <a:noFill/>
          <a:ln w="25400" cap="flat" cmpd="sng">
            <a:solidFill>
              <a:schemeClr val="accent1"/>
            </a:solidFill>
            <a:prstDash val="solid"/>
            <a:miter lim="800000"/>
            <a:headEnd type="none" w="sm" len="sm"/>
            <a:tailEnd type="none" w="sm" len="sm"/>
          </a:ln>
        </p:spPr>
      </p:cxnSp>
      <p:sp>
        <p:nvSpPr>
          <p:cNvPr id="2239" name="Google Shape;2239;p91"/>
          <p:cNvSpPr/>
          <p:nvPr/>
        </p:nvSpPr>
        <p:spPr>
          <a:xfrm>
            <a:off x="4359523" y="2492873"/>
            <a:ext cx="893100" cy="364200"/>
          </a:xfrm>
          <a:prstGeom prst="roundRect">
            <a:avLst>
              <a:gd name="adj" fmla="val 16667"/>
            </a:avLst>
          </a:prstGeom>
          <a:solidFill>
            <a:schemeClr val="lt1"/>
          </a:solid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grpSp>
        <p:nvGrpSpPr>
          <p:cNvPr id="2240" name="Google Shape;2240;p91"/>
          <p:cNvGrpSpPr/>
          <p:nvPr/>
        </p:nvGrpSpPr>
        <p:grpSpPr>
          <a:xfrm rot="3116204">
            <a:off x="4565420" y="2701840"/>
            <a:ext cx="471113" cy="451577"/>
            <a:chOff x="1954339" y="2719746"/>
            <a:chExt cx="628148" cy="602100"/>
          </a:xfrm>
        </p:grpSpPr>
        <p:sp>
          <p:nvSpPr>
            <p:cNvPr id="2241" name="Google Shape;2241;p91"/>
            <p:cNvSpPr/>
            <p:nvPr/>
          </p:nvSpPr>
          <p:spPr>
            <a:xfrm rot="-2992467">
              <a:off x="2098877" y="2753490"/>
              <a:ext cx="337024" cy="534613"/>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242" name="Google Shape;2242;p91"/>
            <p:cNvSpPr/>
            <p:nvPr/>
          </p:nvSpPr>
          <p:spPr>
            <a:xfrm rot="-3107338">
              <a:off x="2235717" y="2857568"/>
              <a:ext cx="215339" cy="439019"/>
            </a:xfrm>
            <a:prstGeom prst="down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2243" name="Google Shape;2243;p91"/>
          <p:cNvGrpSpPr/>
          <p:nvPr/>
        </p:nvGrpSpPr>
        <p:grpSpPr>
          <a:xfrm>
            <a:off x="4513113" y="2615506"/>
            <a:ext cx="575072" cy="114300"/>
            <a:chOff x="3000375" y="4672806"/>
            <a:chExt cx="766762" cy="152400"/>
          </a:xfrm>
        </p:grpSpPr>
        <p:sp>
          <p:nvSpPr>
            <p:cNvPr id="2244" name="Google Shape;2244;p91"/>
            <p:cNvSpPr/>
            <p:nvPr/>
          </p:nvSpPr>
          <p:spPr>
            <a:xfrm>
              <a:off x="3000375" y="4672806"/>
              <a:ext cx="152400" cy="152400"/>
            </a:xfrm>
            <a:prstGeom prst="rect">
              <a:avLst/>
            </a:prstGeom>
            <a:solidFill>
              <a:srgbClr val="EEEEE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245" name="Google Shape;2245;p91"/>
            <p:cNvSpPr/>
            <p:nvPr/>
          </p:nvSpPr>
          <p:spPr>
            <a:xfrm>
              <a:off x="3205162" y="4672806"/>
              <a:ext cx="152400" cy="152400"/>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246" name="Google Shape;2246;p91"/>
            <p:cNvSpPr/>
            <p:nvPr/>
          </p:nvSpPr>
          <p:spPr>
            <a:xfrm>
              <a:off x="3409949" y="4672806"/>
              <a:ext cx="152400" cy="152400"/>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247" name="Google Shape;2247;p91"/>
            <p:cNvSpPr/>
            <p:nvPr/>
          </p:nvSpPr>
          <p:spPr>
            <a:xfrm>
              <a:off x="3614737" y="4672806"/>
              <a:ext cx="152400" cy="152400"/>
            </a:xfrm>
            <a:prstGeom prst="rect">
              <a:avLst/>
            </a:prstGeom>
            <a:solidFill>
              <a:srgbClr val="EEEEE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grpSp>
      <p:cxnSp>
        <p:nvCxnSpPr>
          <p:cNvPr id="2248" name="Google Shape;2248;p91"/>
          <p:cNvCxnSpPr>
            <a:endCxn id="2239" idx="0"/>
          </p:cNvCxnSpPr>
          <p:nvPr/>
        </p:nvCxnSpPr>
        <p:spPr>
          <a:xfrm>
            <a:off x="4806073" y="2258273"/>
            <a:ext cx="0" cy="234600"/>
          </a:xfrm>
          <a:prstGeom prst="straightConnector1">
            <a:avLst/>
          </a:prstGeom>
          <a:noFill/>
          <a:ln w="25400" cap="flat" cmpd="sng">
            <a:solidFill>
              <a:schemeClr val="accent1"/>
            </a:solidFill>
            <a:prstDash val="solid"/>
            <a:miter lim="800000"/>
            <a:headEnd type="none" w="sm" len="sm"/>
            <a:tailEnd type="none" w="sm" len="sm"/>
          </a:ln>
        </p:spPr>
      </p:cxnSp>
      <p:sp>
        <p:nvSpPr>
          <p:cNvPr id="2249" name="Google Shape;2249;p91"/>
          <p:cNvSpPr/>
          <p:nvPr/>
        </p:nvSpPr>
        <p:spPr>
          <a:xfrm>
            <a:off x="1198245" y="1491469"/>
            <a:ext cx="4155900" cy="858600"/>
          </a:xfrm>
          <a:prstGeom prst="roundRect">
            <a:avLst>
              <a:gd name="adj" fmla="val 10606"/>
            </a:avLst>
          </a:prstGeom>
          <a:solidFill>
            <a:schemeClr val="lt1"/>
          </a:solid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250" name="Google Shape;2250;p91"/>
          <p:cNvSpPr txBox="1"/>
          <p:nvPr/>
        </p:nvSpPr>
        <p:spPr>
          <a:xfrm>
            <a:off x="263524" y="1731414"/>
            <a:ext cx="833700" cy="321300"/>
          </a:xfrm>
          <a:prstGeom prst="rect">
            <a:avLst/>
          </a:prstGeom>
          <a:noFill/>
          <a:ln>
            <a:noFill/>
          </a:ln>
        </p:spPr>
        <p:txBody>
          <a:bodyPr spcFirstLastPara="1" wrap="square" lIns="68575" tIns="34275" rIns="68575" bIns="34275" anchor="t" anchorCtr="0">
            <a:noAutofit/>
          </a:bodyPr>
          <a:lstStyle/>
          <a:p>
            <a:pPr marL="0" marR="0" lvl="0" indent="0" algn="r" rtl="0">
              <a:lnSpc>
                <a:spcPct val="90000"/>
              </a:lnSpc>
              <a:spcBef>
                <a:spcPts val="0"/>
              </a:spcBef>
              <a:spcAft>
                <a:spcPts val="0"/>
              </a:spcAft>
              <a:buClr>
                <a:srgbClr val="11567F"/>
              </a:buClr>
              <a:buSzPts val="900"/>
              <a:buFont typeface="Arial"/>
              <a:buNone/>
            </a:pPr>
            <a:r>
              <a:rPr lang="en" sz="900" b="1" i="0" u="none" strike="noStrike" cap="none">
                <a:solidFill>
                  <a:srgbClr val="11567F"/>
                </a:solidFill>
                <a:latin typeface="Arial"/>
                <a:ea typeface="Arial"/>
                <a:cs typeface="Arial"/>
                <a:sym typeface="Arial"/>
              </a:rPr>
              <a:t>Cloud </a:t>
            </a:r>
            <a:br>
              <a:rPr lang="en" sz="900" b="1" i="0" u="none" strike="noStrike" cap="none">
                <a:solidFill>
                  <a:srgbClr val="11567F"/>
                </a:solidFill>
                <a:latin typeface="Arial"/>
                <a:ea typeface="Arial"/>
                <a:cs typeface="Arial"/>
                <a:sym typeface="Arial"/>
              </a:rPr>
            </a:br>
            <a:r>
              <a:rPr lang="en" sz="900" b="1" i="0" u="none" strike="noStrike" cap="none">
                <a:solidFill>
                  <a:srgbClr val="11567F"/>
                </a:solidFill>
                <a:latin typeface="Arial"/>
                <a:ea typeface="Arial"/>
                <a:cs typeface="Arial"/>
                <a:sym typeface="Arial"/>
              </a:rPr>
              <a:t>services</a:t>
            </a:r>
            <a:endParaRPr sz="1100"/>
          </a:p>
        </p:txBody>
      </p:sp>
      <p:sp>
        <p:nvSpPr>
          <p:cNvPr id="2251" name="Google Shape;2251;p91"/>
          <p:cNvSpPr/>
          <p:nvPr/>
        </p:nvSpPr>
        <p:spPr>
          <a:xfrm>
            <a:off x="1349929" y="2034789"/>
            <a:ext cx="734100" cy="2178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11567F"/>
              </a:buClr>
              <a:buSzPts val="800"/>
              <a:buFont typeface="Arial"/>
              <a:buNone/>
            </a:pPr>
            <a:r>
              <a:rPr lang="en" sz="800" b="0" i="0" u="none" strike="noStrike" cap="none">
                <a:solidFill>
                  <a:srgbClr val="11567F"/>
                </a:solidFill>
                <a:latin typeface="Arial"/>
                <a:ea typeface="Arial"/>
                <a:cs typeface="Arial"/>
                <a:sym typeface="Arial"/>
              </a:rPr>
              <a:t>Infrastructure </a:t>
            </a:r>
            <a:br>
              <a:rPr lang="en" sz="800" b="0" i="0" u="none" strike="noStrike" cap="none">
                <a:solidFill>
                  <a:srgbClr val="11567F"/>
                </a:solidFill>
                <a:latin typeface="Arial"/>
                <a:ea typeface="Arial"/>
                <a:cs typeface="Arial"/>
                <a:sym typeface="Arial"/>
              </a:rPr>
            </a:br>
            <a:r>
              <a:rPr lang="en" sz="800" b="0" i="0" u="none" strike="noStrike" cap="none">
                <a:solidFill>
                  <a:srgbClr val="11567F"/>
                </a:solidFill>
                <a:latin typeface="Arial"/>
                <a:ea typeface="Arial"/>
                <a:cs typeface="Arial"/>
                <a:sym typeface="Arial"/>
              </a:rPr>
              <a:t>manager</a:t>
            </a:r>
            <a:endParaRPr sz="1100"/>
          </a:p>
        </p:txBody>
      </p:sp>
      <p:sp>
        <p:nvSpPr>
          <p:cNvPr id="2252" name="Google Shape;2252;p91"/>
          <p:cNvSpPr/>
          <p:nvPr/>
        </p:nvSpPr>
        <p:spPr>
          <a:xfrm>
            <a:off x="2390670" y="2034789"/>
            <a:ext cx="707700" cy="2178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11567F"/>
              </a:buClr>
              <a:buSzPts val="800"/>
              <a:buFont typeface="Arial"/>
              <a:buNone/>
            </a:pPr>
            <a:r>
              <a:rPr lang="en" sz="800" b="0" i="0" u="none" strike="noStrike" cap="none">
                <a:solidFill>
                  <a:srgbClr val="11567F"/>
                </a:solidFill>
                <a:latin typeface="Arial"/>
                <a:ea typeface="Arial"/>
                <a:cs typeface="Arial"/>
                <a:sym typeface="Arial"/>
              </a:rPr>
              <a:t>Optimizer</a:t>
            </a:r>
            <a:endParaRPr sz="1100"/>
          </a:p>
        </p:txBody>
      </p:sp>
      <p:sp>
        <p:nvSpPr>
          <p:cNvPr id="2253" name="Google Shape;2253;p91"/>
          <p:cNvSpPr/>
          <p:nvPr/>
        </p:nvSpPr>
        <p:spPr>
          <a:xfrm>
            <a:off x="3464749" y="2034789"/>
            <a:ext cx="624300" cy="2178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11567F"/>
              </a:buClr>
              <a:buSzPts val="800"/>
              <a:buFont typeface="Arial"/>
              <a:buNone/>
            </a:pPr>
            <a:r>
              <a:rPr lang="en" sz="800" b="0" i="0" u="none" strike="noStrike" cap="none">
                <a:solidFill>
                  <a:srgbClr val="11567F"/>
                </a:solidFill>
                <a:latin typeface="Arial"/>
                <a:ea typeface="Arial"/>
                <a:cs typeface="Arial"/>
                <a:sym typeface="Arial"/>
              </a:rPr>
              <a:t>Metadata </a:t>
            </a:r>
            <a:br>
              <a:rPr lang="en" sz="800" b="0" i="0" u="none" strike="noStrike" cap="none">
                <a:solidFill>
                  <a:srgbClr val="11567F"/>
                </a:solidFill>
                <a:latin typeface="Arial"/>
                <a:ea typeface="Arial"/>
                <a:cs typeface="Arial"/>
                <a:sym typeface="Arial"/>
              </a:rPr>
            </a:br>
            <a:r>
              <a:rPr lang="en" sz="800" b="0" i="0" u="none" strike="noStrike" cap="none">
                <a:solidFill>
                  <a:srgbClr val="11567F"/>
                </a:solidFill>
                <a:latin typeface="Arial"/>
                <a:ea typeface="Arial"/>
                <a:cs typeface="Arial"/>
                <a:sym typeface="Arial"/>
              </a:rPr>
              <a:t>manager</a:t>
            </a:r>
            <a:endParaRPr sz="1100"/>
          </a:p>
        </p:txBody>
      </p:sp>
      <p:sp>
        <p:nvSpPr>
          <p:cNvPr id="2254" name="Google Shape;2254;p91"/>
          <p:cNvSpPr/>
          <p:nvPr/>
        </p:nvSpPr>
        <p:spPr>
          <a:xfrm>
            <a:off x="4586452" y="2034789"/>
            <a:ext cx="436200" cy="2178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11567F"/>
              </a:buClr>
              <a:buSzPts val="800"/>
              <a:buFont typeface="Arial"/>
              <a:buNone/>
            </a:pPr>
            <a:r>
              <a:rPr lang="en" sz="800" b="0" i="0" u="none" strike="noStrike" cap="none">
                <a:solidFill>
                  <a:srgbClr val="11567F"/>
                </a:solidFill>
                <a:latin typeface="Arial"/>
                <a:ea typeface="Arial"/>
                <a:cs typeface="Arial"/>
                <a:sym typeface="Arial"/>
              </a:rPr>
              <a:t>Security</a:t>
            </a:r>
            <a:endParaRPr sz="1100"/>
          </a:p>
        </p:txBody>
      </p:sp>
      <p:sp>
        <p:nvSpPr>
          <p:cNvPr id="2255" name="Google Shape;2255;p91"/>
          <p:cNvSpPr txBox="1"/>
          <p:nvPr/>
        </p:nvSpPr>
        <p:spPr>
          <a:xfrm>
            <a:off x="160019" y="2445789"/>
            <a:ext cx="937200" cy="321300"/>
          </a:xfrm>
          <a:prstGeom prst="rect">
            <a:avLst/>
          </a:prstGeom>
          <a:noFill/>
          <a:ln>
            <a:noFill/>
          </a:ln>
        </p:spPr>
        <p:txBody>
          <a:bodyPr spcFirstLastPara="1" wrap="square" lIns="68575" tIns="34275" rIns="68575" bIns="34275" anchor="t" anchorCtr="0">
            <a:noAutofit/>
          </a:bodyPr>
          <a:lstStyle/>
          <a:p>
            <a:pPr marL="0" marR="0" lvl="0" indent="0" algn="r" rtl="0">
              <a:lnSpc>
                <a:spcPct val="90000"/>
              </a:lnSpc>
              <a:spcBef>
                <a:spcPts val="0"/>
              </a:spcBef>
              <a:spcAft>
                <a:spcPts val="0"/>
              </a:spcAft>
              <a:buClr>
                <a:srgbClr val="11567F"/>
              </a:buClr>
              <a:buSzPts val="900"/>
              <a:buFont typeface="Arial"/>
              <a:buNone/>
            </a:pPr>
            <a:r>
              <a:rPr lang="en" sz="900" b="1" i="0" u="none" strike="noStrike" cap="none">
                <a:solidFill>
                  <a:srgbClr val="11567F"/>
                </a:solidFill>
                <a:latin typeface="Arial"/>
                <a:ea typeface="Arial"/>
                <a:cs typeface="Arial"/>
                <a:sym typeface="Arial"/>
              </a:rPr>
              <a:t>Virtual</a:t>
            </a:r>
            <a:br>
              <a:rPr lang="en" sz="900" b="1" i="0" u="none" strike="noStrike" cap="none">
                <a:solidFill>
                  <a:srgbClr val="11567F"/>
                </a:solidFill>
                <a:latin typeface="Arial"/>
                <a:ea typeface="Arial"/>
                <a:cs typeface="Arial"/>
                <a:sym typeface="Arial"/>
              </a:rPr>
            </a:br>
            <a:r>
              <a:rPr lang="en" sz="900" b="1" i="0" u="none" strike="noStrike" cap="none">
                <a:solidFill>
                  <a:srgbClr val="11567F"/>
                </a:solidFill>
                <a:latin typeface="Arial"/>
                <a:ea typeface="Arial"/>
                <a:cs typeface="Arial"/>
                <a:sym typeface="Arial"/>
              </a:rPr>
              <a:t>warehouses</a:t>
            </a:r>
            <a:endParaRPr sz="1100"/>
          </a:p>
        </p:txBody>
      </p:sp>
      <p:sp>
        <p:nvSpPr>
          <p:cNvPr id="2256" name="Google Shape;2256;p91"/>
          <p:cNvSpPr txBox="1"/>
          <p:nvPr/>
        </p:nvSpPr>
        <p:spPr>
          <a:xfrm>
            <a:off x="160019" y="3326851"/>
            <a:ext cx="937200" cy="321300"/>
          </a:xfrm>
          <a:prstGeom prst="rect">
            <a:avLst/>
          </a:prstGeom>
          <a:noFill/>
          <a:ln>
            <a:noFill/>
          </a:ln>
        </p:spPr>
        <p:txBody>
          <a:bodyPr spcFirstLastPara="1" wrap="square" lIns="68575" tIns="34275" rIns="68575" bIns="34275" anchor="t" anchorCtr="0">
            <a:noAutofit/>
          </a:bodyPr>
          <a:lstStyle/>
          <a:p>
            <a:pPr marL="0" marR="0" lvl="0" indent="0" algn="r" rtl="0">
              <a:lnSpc>
                <a:spcPct val="90000"/>
              </a:lnSpc>
              <a:spcBef>
                <a:spcPts val="0"/>
              </a:spcBef>
              <a:spcAft>
                <a:spcPts val="0"/>
              </a:spcAft>
              <a:buClr>
                <a:srgbClr val="11567F"/>
              </a:buClr>
              <a:buSzPts val="900"/>
              <a:buFont typeface="Arial"/>
              <a:buNone/>
            </a:pPr>
            <a:r>
              <a:rPr lang="en" sz="900" b="1" i="0" u="none" strike="noStrike" cap="none">
                <a:solidFill>
                  <a:srgbClr val="11567F"/>
                </a:solidFill>
                <a:latin typeface="Arial"/>
                <a:ea typeface="Arial"/>
                <a:cs typeface="Arial"/>
                <a:sym typeface="Arial"/>
              </a:rPr>
              <a:t>Database storage</a:t>
            </a:r>
            <a:endParaRPr sz="1100"/>
          </a:p>
        </p:txBody>
      </p:sp>
      <p:grpSp>
        <p:nvGrpSpPr>
          <p:cNvPr id="2257" name="Google Shape;2257;p91"/>
          <p:cNvGrpSpPr/>
          <p:nvPr/>
        </p:nvGrpSpPr>
        <p:grpSpPr>
          <a:xfrm>
            <a:off x="3616823" y="1668386"/>
            <a:ext cx="349488" cy="295567"/>
            <a:chOff x="7467600" y="1477963"/>
            <a:chExt cx="555625" cy="469900"/>
          </a:xfrm>
        </p:grpSpPr>
        <p:sp>
          <p:nvSpPr>
            <p:cNvPr id="2258" name="Google Shape;2258;p91"/>
            <p:cNvSpPr/>
            <p:nvPr/>
          </p:nvSpPr>
          <p:spPr>
            <a:xfrm>
              <a:off x="7478713" y="1477963"/>
              <a:ext cx="531812" cy="266700"/>
            </a:xfrm>
            <a:custGeom>
              <a:avLst/>
              <a:gdLst/>
              <a:ahLst/>
              <a:cxnLst/>
              <a:rect l="l" t="t" r="r" b="b"/>
              <a:pathLst>
                <a:path w="92" h="46" extrusionOk="0">
                  <a:moveTo>
                    <a:pt x="87" y="23"/>
                  </a:moveTo>
                  <a:cubicBezTo>
                    <a:pt x="88" y="22"/>
                    <a:pt x="88" y="21"/>
                    <a:pt x="88" y="20"/>
                  </a:cubicBezTo>
                  <a:cubicBezTo>
                    <a:pt x="88" y="15"/>
                    <a:pt x="82" y="12"/>
                    <a:pt x="74" y="12"/>
                  </a:cubicBezTo>
                  <a:cubicBezTo>
                    <a:pt x="70" y="12"/>
                    <a:pt x="67" y="13"/>
                    <a:pt x="65" y="14"/>
                  </a:cubicBezTo>
                  <a:cubicBezTo>
                    <a:pt x="59" y="11"/>
                    <a:pt x="59" y="11"/>
                    <a:pt x="59" y="11"/>
                  </a:cubicBezTo>
                  <a:cubicBezTo>
                    <a:pt x="60" y="10"/>
                    <a:pt x="60" y="9"/>
                    <a:pt x="60" y="8"/>
                  </a:cubicBezTo>
                  <a:cubicBezTo>
                    <a:pt x="60" y="3"/>
                    <a:pt x="54" y="0"/>
                    <a:pt x="46" y="0"/>
                  </a:cubicBezTo>
                  <a:cubicBezTo>
                    <a:pt x="38" y="0"/>
                    <a:pt x="32" y="3"/>
                    <a:pt x="32" y="8"/>
                  </a:cubicBezTo>
                  <a:cubicBezTo>
                    <a:pt x="32" y="9"/>
                    <a:pt x="32" y="10"/>
                    <a:pt x="33" y="11"/>
                  </a:cubicBezTo>
                  <a:cubicBezTo>
                    <a:pt x="28" y="13"/>
                    <a:pt x="28" y="13"/>
                    <a:pt x="28" y="13"/>
                  </a:cubicBezTo>
                  <a:cubicBezTo>
                    <a:pt x="26" y="13"/>
                    <a:pt x="23" y="12"/>
                    <a:pt x="20" y="12"/>
                  </a:cubicBezTo>
                  <a:cubicBezTo>
                    <a:pt x="12" y="12"/>
                    <a:pt x="6" y="15"/>
                    <a:pt x="6" y="20"/>
                  </a:cubicBezTo>
                  <a:cubicBezTo>
                    <a:pt x="6" y="21"/>
                    <a:pt x="6" y="22"/>
                    <a:pt x="7" y="23"/>
                  </a:cubicBezTo>
                  <a:cubicBezTo>
                    <a:pt x="0" y="26"/>
                    <a:pt x="0" y="26"/>
                    <a:pt x="0" y="26"/>
                  </a:cubicBezTo>
                  <a:cubicBezTo>
                    <a:pt x="46" y="46"/>
                    <a:pt x="46" y="46"/>
                    <a:pt x="46" y="46"/>
                  </a:cubicBezTo>
                  <a:cubicBezTo>
                    <a:pt x="92" y="26"/>
                    <a:pt x="92" y="26"/>
                    <a:pt x="92" y="26"/>
                  </a:cubicBezTo>
                  <a:lnTo>
                    <a:pt x="87" y="23"/>
                  </a:lnTo>
                  <a:close/>
                  <a:moveTo>
                    <a:pt x="20" y="24"/>
                  </a:moveTo>
                  <a:cubicBezTo>
                    <a:pt x="14" y="24"/>
                    <a:pt x="10" y="22"/>
                    <a:pt x="10" y="20"/>
                  </a:cubicBezTo>
                  <a:cubicBezTo>
                    <a:pt x="10" y="18"/>
                    <a:pt x="14" y="16"/>
                    <a:pt x="20" y="16"/>
                  </a:cubicBezTo>
                  <a:cubicBezTo>
                    <a:pt x="26" y="16"/>
                    <a:pt x="30" y="18"/>
                    <a:pt x="30" y="20"/>
                  </a:cubicBezTo>
                  <a:cubicBezTo>
                    <a:pt x="30" y="22"/>
                    <a:pt x="26" y="24"/>
                    <a:pt x="20" y="24"/>
                  </a:cubicBezTo>
                  <a:close/>
                  <a:moveTo>
                    <a:pt x="46" y="34"/>
                  </a:moveTo>
                  <a:cubicBezTo>
                    <a:pt x="40" y="34"/>
                    <a:pt x="36" y="32"/>
                    <a:pt x="36" y="30"/>
                  </a:cubicBezTo>
                  <a:cubicBezTo>
                    <a:pt x="36" y="28"/>
                    <a:pt x="40" y="26"/>
                    <a:pt x="46" y="26"/>
                  </a:cubicBezTo>
                  <a:cubicBezTo>
                    <a:pt x="52" y="26"/>
                    <a:pt x="56" y="28"/>
                    <a:pt x="56" y="30"/>
                  </a:cubicBezTo>
                  <a:cubicBezTo>
                    <a:pt x="56" y="32"/>
                    <a:pt x="52" y="34"/>
                    <a:pt x="46" y="34"/>
                  </a:cubicBezTo>
                  <a:close/>
                  <a:moveTo>
                    <a:pt x="46" y="12"/>
                  </a:moveTo>
                  <a:cubicBezTo>
                    <a:pt x="40" y="12"/>
                    <a:pt x="36" y="10"/>
                    <a:pt x="36" y="8"/>
                  </a:cubicBezTo>
                  <a:cubicBezTo>
                    <a:pt x="36" y="6"/>
                    <a:pt x="40" y="4"/>
                    <a:pt x="46" y="4"/>
                  </a:cubicBezTo>
                  <a:cubicBezTo>
                    <a:pt x="52" y="4"/>
                    <a:pt x="56" y="6"/>
                    <a:pt x="56" y="8"/>
                  </a:cubicBezTo>
                  <a:cubicBezTo>
                    <a:pt x="56" y="10"/>
                    <a:pt x="52" y="12"/>
                    <a:pt x="46" y="12"/>
                  </a:cubicBezTo>
                  <a:close/>
                  <a:moveTo>
                    <a:pt x="74" y="24"/>
                  </a:moveTo>
                  <a:cubicBezTo>
                    <a:pt x="68" y="24"/>
                    <a:pt x="64" y="22"/>
                    <a:pt x="64" y="20"/>
                  </a:cubicBezTo>
                  <a:cubicBezTo>
                    <a:pt x="64" y="18"/>
                    <a:pt x="68" y="16"/>
                    <a:pt x="74" y="16"/>
                  </a:cubicBezTo>
                  <a:cubicBezTo>
                    <a:pt x="80" y="16"/>
                    <a:pt x="84" y="18"/>
                    <a:pt x="84" y="20"/>
                  </a:cubicBezTo>
                  <a:cubicBezTo>
                    <a:pt x="84" y="22"/>
                    <a:pt x="80" y="24"/>
                    <a:pt x="74" y="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9" name="Google Shape;2259;p91"/>
            <p:cNvSpPr/>
            <p:nvPr/>
          </p:nvSpPr>
          <p:spPr>
            <a:xfrm>
              <a:off x="7756525" y="1646238"/>
              <a:ext cx="266700" cy="301625"/>
            </a:xfrm>
            <a:custGeom>
              <a:avLst/>
              <a:gdLst/>
              <a:ahLst/>
              <a:cxnLst/>
              <a:rect l="l" t="t" r="r" b="b"/>
              <a:pathLst>
                <a:path w="46" h="52" extrusionOk="0">
                  <a:moveTo>
                    <a:pt x="0" y="20"/>
                  </a:moveTo>
                  <a:cubicBezTo>
                    <a:pt x="0" y="52"/>
                    <a:pt x="0" y="52"/>
                    <a:pt x="0" y="52"/>
                  </a:cubicBezTo>
                  <a:cubicBezTo>
                    <a:pt x="45" y="33"/>
                    <a:pt x="45" y="33"/>
                    <a:pt x="45" y="33"/>
                  </a:cubicBezTo>
                  <a:cubicBezTo>
                    <a:pt x="46" y="33"/>
                    <a:pt x="46" y="32"/>
                    <a:pt x="46" y="31"/>
                  </a:cubicBezTo>
                  <a:cubicBezTo>
                    <a:pt x="46" y="0"/>
                    <a:pt x="46" y="0"/>
                    <a:pt x="46" y="0"/>
                  </a:cubicBezTo>
                  <a:lnTo>
                    <a:pt x="0" y="2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0" name="Google Shape;2260;p91"/>
            <p:cNvSpPr/>
            <p:nvPr/>
          </p:nvSpPr>
          <p:spPr>
            <a:xfrm>
              <a:off x="7467600" y="1646238"/>
              <a:ext cx="265112" cy="301625"/>
            </a:xfrm>
            <a:custGeom>
              <a:avLst/>
              <a:gdLst/>
              <a:ahLst/>
              <a:cxnLst/>
              <a:rect l="l" t="t" r="r" b="b"/>
              <a:pathLst>
                <a:path w="46" h="52" extrusionOk="0">
                  <a:moveTo>
                    <a:pt x="0" y="31"/>
                  </a:moveTo>
                  <a:cubicBezTo>
                    <a:pt x="0" y="32"/>
                    <a:pt x="0" y="33"/>
                    <a:pt x="1" y="33"/>
                  </a:cubicBezTo>
                  <a:cubicBezTo>
                    <a:pt x="46" y="52"/>
                    <a:pt x="46" y="52"/>
                    <a:pt x="46" y="52"/>
                  </a:cubicBezTo>
                  <a:cubicBezTo>
                    <a:pt x="46" y="20"/>
                    <a:pt x="46" y="20"/>
                    <a:pt x="46" y="20"/>
                  </a:cubicBezTo>
                  <a:cubicBezTo>
                    <a:pt x="0" y="0"/>
                    <a:pt x="0" y="0"/>
                    <a:pt x="0" y="0"/>
                  </a:cubicBezTo>
                  <a:lnTo>
                    <a:pt x="0" y="31"/>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61" name="Google Shape;2261;p91"/>
          <p:cNvSpPr/>
          <p:nvPr/>
        </p:nvSpPr>
        <p:spPr>
          <a:xfrm>
            <a:off x="4708192" y="1661966"/>
            <a:ext cx="222417" cy="296714"/>
          </a:xfrm>
          <a:custGeom>
            <a:avLst/>
            <a:gdLst/>
            <a:ahLst/>
            <a:cxnLst/>
            <a:rect l="l" t="t" r="r" b="b"/>
            <a:pathLst>
              <a:path w="1536" h="2048" extrusionOk="0">
                <a:moveTo>
                  <a:pt x="1493" y="768"/>
                </a:moveTo>
                <a:cubicBezTo>
                  <a:pt x="1365" y="768"/>
                  <a:pt x="1365" y="768"/>
                  <a:pt x="1365" y="768"/>
                </a:cubicBezTo>
                <a:cubicBezTo>
                  <a:pt x="1365" y="597"/>
                  <a:pt x="1365" y="597"/>
                  <a:pt x="1365" y="597"/>
                </a:cubicBezTo>
                <a:cubicBezTo>
                  <a:pt x="1365" y="268"/>
                  <a:pt x="1097" y="0"/>
                  <a:pt x="768" y="0"/>
                </a:cubicBezTo>
                <a:cubicBezTo>
                  <a:pt x="439" y="0"/>
                  <a:pt x="171" y="268"/>
                  <a:pt x="171" y="597"/>
                </a:cubicBezTo>
                <a:cubicBezTo>
                  <a:pt x="171" y="768"/>
                  <a:pt x="171" y="768"/>
                  <a:pt x="171" y="768"/>
                </a:cubicBezTo>
                <a:cubicBezTo>
                  <a:pt x="43" y="768"/>
                  <a:pt x="43" y="768"/>
                  <a:pt x="43" y="768"/>
                </a:cubicBezTo>
                <a:cubicBezTo>
                  <a:pt x="19" y="768"/>
                  <a:pt x="0" y="787"/>
                  <a:pt x="0" y="811"/>
                </a:cubicBezTo>
                <a:cubicBezTo>
                  <a:pt x="0" y="1877"/>
                  <a:pt x="0" y="1877"/>
                  <a:pt x="0" y="1877"/>
                </a:cubicBezTo>
                <a:cubicBezTo>
                  <a:pt x="0" y="1971"/>
                  <a:pt x="77" y="2048"/>
                  <a:pt x="171" y="2048"/>
                </a:cubicBezTo>
                <a:cubicBezTo>
                  <a:pt x="1365" y="2048"/>
                  <a:pt x="1365" y="2048"/>
                  <a:pt x="1365" y="2048"/>
                </a:cubicBezTo>
                <a:cubicBezTo>
                  <a:pt x="1459" y="2048"/>
                  <a:pt x="1536" y="1971"/>
                  <a:pt x="1536" y="1877"/>
                </a:cubicBezTo>
                <a:cubicBezTo>
                  <a:pt x="1536" y="811"/>
                  <a:pt x="1536" y="811"/>
                  <a:pt x="1536" y="811"/>
                </a:cubicBezTo>
                <a:cubicBezTo>
                  <a:pt x="1536" y="787"/>
                  <a:pt x="1517" y="768"/>
                  <a:pt x="1493" y="768"/>
                </a:cubicBezTo>
                <a:close/>
                <a:moveTo>
                  <a:pt x="869" y="1417"/>
                </a:moveTo>
                <a:cubicBezTo>
                  <a:pt x="896" y="1659"/>
                  <a:pt x="896" y="1659"/>
                  <a:pt x="896" y="1659"/>
                </a:cubicBezTo>
                <a:cubicBezTo>
                  <a:pt x="897" y="1671"/>
                  <a:pt x="893" y="1683"/>
                  <a:pt x="885" y="1692"/>
                </a:cubicBezTo>
                <a:cubicBezTo>
                  <a:pt x="877" y="1702"/>
                  <a:pt x="865" y="1707"/>
                  <a:pt x="853" y="1707"/>
                </a:cubicBezTo>
                <a:cubicBezTo>
                  <a:pt x="683" y="1707"/>
                  <a:pt x="683" y="1707"/>
                  <a:pt x="683" y="1707"/>
                </a:cubicBezTo>
                <a:cubicBezTo>
                  <a:pt x="671" y="1707"/>
                  <a:pt x="659" y="1702"/>
                  <a:pt x="651" y="1692"/>
                </a:cubicBezTo>
                <a:cubicBezTo>
                  <a:pt x="643" y="1683"/>
                  <a:pt x="639" y="1671"/>
                  <a:pt x="640" y="1659"/>
                </a:cubicBezTo>
                <a:cubicBezTo>
                  <a:pt x="667" y="1417"/>
                  <a:pt x="667" y="1417"/>
                  <a:pt x="667" y="1417"/>
                </a:cubicBezTo>
                <a:cubicBezTo>
                  <a:pt x="623" y="1385"/>
                  <a:pt x="597" y="1335"/>
                  <a:pt x="597" y="1280"/>
                </a:cubicBezTo>
                <a:cubicBezTo>
                  <a:pt x="597" y="1186"/>
                  <a:pt x="674" y="1109"/>
                  <a:pt x="768" y="1109"/>
                </a:cubicBezTo>
                <a:cubicBezTo>
                  <a:pt x="862" y="1109"/>
                  <a:pt x="939" y="1186"/>
                  <a:pt x="939" y="1280"/>
                </a:cubicBezTo>
                <a:cubicBezTo>
                  <a:pt x="939" y="1335"/>
                  <a:pt x="913" y="1385"/>
                  <a:pt x="869" y="1417"/>
                </a:cubicBezTo>
                <a:close/>
                <a:moveTo>
                  <a:pt x="1109" y="768"/>
                </a:moveTo>
                <a:cubicBezTo>
                  <a:pt x="427" y="768"/>
                  <a:pt x="427" y="768"/>
                  <a:pt x="427" y="768"/>
                </a:cubicBezTo>
                <a:cubicBezTo>
                  <a:pt x="427" y="597"/>
                  <a:pt x="427" y="597"/>
                  <a:pt x="427" y="597"/>
                </a:cubicBezTo>
                <a:cubicBezTo>
                  <a:pt x="427" y="409"/>
                  <a:pt x="580" y="256"/>
                  <a:pt x="768" y="256"/>
                </a:cubicBezTo>
                <a:cubicBezTo>
                  <a:pt x="956" y="256"/>
                  <a:pt x="1109" y="409"/>
                  <a:pt x="1109" y="597"/>
                </a:cubicBezTo>
                <a:lnTo>
                  <a:pt x="1109" y="768"/>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2" name="Google Shape;2262;p91"/>
          <p:cNvSpPr/>
          <p:nvPr/>
        </p:nvSpPr>
        <p:spPr>
          <a:xfrm>
            <a:off x="2603441" y="1662467"/>
            <a:ext cx="336284" cy="305657"/>
          </a:xfrm>
          <a:custGeom>
            <a:avLst/>
            <a:gdLst/>
            <a:ahLst/>
            <a:cxnLst/>
            <a:rect l="l" t="t" r="r" b="b"/>
            <a:pathLst>
              <a:path w="1255" h="1140" extrusionOk="0">
                <a:moveTo>
                  <a:pt x="1180" y="0"/>
                </a:moveTo>
                <a:cubicBezTo>
                  <a:pt x="75" y="0"/>
                  <a:pt x="75" y="0"/>
                  <a:pt x="75" y="0"/>
                </a:cubicBezTo>
                <a:cubicBezTo>
                  <a:pt x="34" y="0"/>
                  <a:pt x="0" y="34"/>
                  <a:pt x="0" y="75"/>
                </a:cubicBezTo>
                <a:cubicBezTo>
                  <a:pt x="0" y="1065"/>
                  <a:pt x="0" y="1065"/>
                  <a:pt x="0" y="1065"/>
                </a:cubicBezTo>
                <a:cubicBezTo>
                  <a:pt x="0" y="1106"/>
                  <a:pt x="34" y="1140"/>
                  <a:pt x="75" y="1140"/>
                </a:cubicBezTo>
                <a:cubicBezTo>
                  <a:pt x="1180" y="1140"/>
                  <a:pt x="1180" y="1140"/>
                  <a:pt x="1180" y="1140"/>
                </a:cubicBezTo>
                <a:cubicBezTo>
                  <a:pt x="1221" y="1140"/>
                  <a:pt x="1255" y="1106"/>
                  <a:pt x="1255" y="1065"/>
                </a:cubicBezTo>
                <a:cubicBezTo>
                  <a:pt x="1255" y="75"/>
                  <a:pt x="1255" y="75"/>
                  <a:pt x="1255" y="75"/>
                </a:cubicBezTo>
                <a:cubicBezTo>
                  <a:pt x="1255" y="34"/>
                  <a:pt x="1221" y="0"/>
                  <a:pt x="1180" y="0"/>
                </a:cubicBezTo>
                <a:close/>
                <a:moveTo>
                  <a:pt x="1082" y="127"/>
                </a:moveTo>
                <a:cubicBezTo>
                  <a:pt x="1082" y="111"/>
                  <a:pt x="1094" y="99"/>
                  <a:pt x="1110" y="99"/>
                </a:cubicBezTo>
                <a:cubicBezTo>
                  <a:pt x="1137" y="99"/>
                  <a:pt x="1137" y="99"/>
                  <a:pt x="1137" y="99"/>
                </a:cubicBezTo>
                <a:cubicBezTo>
                  <a:pt x="1153" y="99"/>
                  <a:pt x="1165" y="111"/>
                  <a:pt x="1165" y="127"/>
                </a:cubicBezTo>
                <a:cubicBezTo>
                  <a:pt x="1165" y="158"/>
                  <a:pt x="1165" y="158"/>
                  <a:pt x="1165" y="158"/>
                </a:cubicBezTo>
                <a:cubicBezTo>
                  <a:pt x="1165" y="174"/>
                  <a:pt x="1153" y="186"/>
                  <a:pt x="1137" y="186"/>
                </a:cubicBezTo>
                <a:cubicBezTo>
                  <a:pt x="1110" y="186"/>
                  <a:pt x="1110" y="186"/>
                  <a:pt x="1110" y="186"/>
                </a:cubicBezTo>
                <a:cubicBezTo>
                  <a:pt x="1094" y="186"/>
                  <a:pt x="1082" y="174"/>
                  <a:pt x="1082" y="158"/>
                </a:cubicBezTo>
                <a:lnTo>
                  <a:pt x="1082" y="127"/>
                </a:lnTo>
                <a:close/>
                <a:moveTo>
                  <a:pt x="952" y="127"/>
                </a:moveTo>
                <a:cubicBezTo>
                  <a:pt x="952" y="111"/>
                  <a:pt x="965" y="99"/>
                  <a:pt x="980" y="99"/>
                </a:cubicBezTo>
                <a:cubicBezTo>
                  <a:pt x="1008" y="99"/>
                  <a:pt x="1008" y="99"/>
                  <a:pt x="1008" y="99"/>
                </a:cubicBezTo>
                <a:cubicBezTo>
                  <a:pt x="1023" y="99"/>
                  <a:pt x="1036" y="111"/>
                  <a:pt x="1036" y="127"/>
                </a:cubicBezTo>
                <a:cubicBezTo>
                  <a:pt x="1036" y="158"/>
                  <a:pt x="1036" y="158"/>
                  <a:pt x="1036" y="158"/>
                </a:cubicBezTo>
                <a:cubicBezTo>
                  <a:pt x="1036" y="174"/>
                  <a:pt x="1023" y="186"/>
                  <a:pt x="1008" y="186"/>
                </a:cubicBezTo>
                <a:cubicBezTo>
                  <a:pt x="980" y="186"/>
                  <a:pt x="980" y="186"/>
                  <a:pt x="980" y="186"/>
                </a:cubicBezTo>
                <a:cubicBezTo>
                  <a:pt x="965" y="186"/>
                  <a:pt x="952" y="174"/>
                  <a:pt x="952" y="158"/>
                </a:cubicBezTo>
                <a:lnTo>
                  <a:pt x="952" y="127"/>
                </a:lnTo>
                <a:close/>
                <a:moveTo>
                  <a:pt x="823" y="127"/>
                </a:moveTo>
                <a:cubicBezTo>
                  <a:pt x="823" y="111"/>
                  <a:pt x="835" y="99"/>
                  <a:pt x="851" y="99"/>
                </a:cubicBezTo>
                <a:cubicBezTo>
                  <a:pt x="878" y="99"/>
                  <a:pt x="878" y="99"/>
                  <a:pt x="878" y="99"/>
                </a:cubicBezTo>
                <a:cubicBezTo>
                  <a:pt x="894" y="99"/>
                  <a:pt x="906" y="111"/>
                  <a:pt x="906" y="127"/>
                </a:cubicBezTo>
                <a:cubicBezTo>
                  <a:pt x="906" y="158"/>
                  <a:pt x="906" y="158"/>
                  <a:pt x="906" y="158"/>
                </a:cubicBezTo>
                <a:cubicBezTo>
                  <a:pt x="906" y="174"/>
                  <a:pt x="894" y="186"/>
                  <a:pt x="878" y="186"/>
                </a:cubicBezTo>
                <a:cubicBezTo>
                  <a:pt x="851" y="186"/>
                  <a:pt x="851" y="186"/>
                  <a:pt x="851" y="186"/>
                </a:cubicBezTo>
                <a:cubicBezTo>
                  <a:pt x="835" y="186"/>
                  <a:pt x="823" y="174"/>
                  <a:pt x="823" y="158"/>
                </a:cubicBezTo>
                <a:lnTo>
                  <a:pt x="823" y="127"/>
                </a:lnTo>
                <a:close/>
                <a:moveTo>
                  <a:pt x="91" y="270"/>
                </a:moveTo>
                <a:cubicBezTo>
                  <a:pt x="1165" y="270"/>
                  <a:pt x="1165" y="270"/>
                  <a:pt x="1165" y="270"/>
                </a:cubicBezTo>
                <a:cubicBezTo>
                  <a:pt x="1165" y="576"/>
                  <a:pt x="1165" y="576"/>
                  <a:pt x="1165" y="576"/>
                </a:cubicBezTo>
                <a:cubicBezTo>
                  <a:pt x="1133" y="555"/>
                  <a:pt x="1133" y="555"/>
                  <a:pt x="1133" y="555"/>
                </a:cubicBezTo>
                <a:cubicBezTo>
                  <a:pt x="1128" y="552"/>
                  <a:pt x="1123" y="551"/>
                  <a:pt x="1118" y="552"/>
                </a:cubicBezTo>
                <a:cubicBezTo>
                  <a:pt x="1113" y="553"/>
                  <a:pt x="1109" y="556"/>
                  <a:pt x="1106" y="560"/>
                </a:cubicBezTo>
                <a:cubicBezTo>
                  <a:pt x="1067" y="619"/>
                  <a:pt x="1067" y="619"/>
                  <a:pt x="1067" y="619"/>
                </a:cubicBezTo>
                <a:cubicBezTo>
                  <a:pt x="1047" y="612"/>
                  <a:pt x="1026" y="607"/>
                  <a:pt x="1005" y="604"/>
                </a:cubicBezTo>
                <a:cubicBezTo>
                  <a:pt x="997" y="534"/>
                  <a:pt x="997" y="534"/>
                  <a:pt x="997" y="534"/>
                </a:cubicBezTo>
                <a:cubicBezTo>
                  <a:pt x="996" y="523"/>
                  <a:pt x="986" y="516"/>
                  <a:pt x="975" y="517"/>
                </a:cubicBezTo>
                <a:cubicBezTo>
                  <a:pt x="896" y="526"/>
                  <a:pt x="896" y="526"/>
                  <a:pt x="896" y="526"/>
                </a:cubicBezTo>
                <a:cubicBezTo>
                  <a:pt x="885" y="527"/>
                  <a:pt x="878" y="537"/>
                  <a:pt x="879" y="547"/>
                </a:cubicBezTo>
                <a:cubicBezTo>
                  <a:pt x="887" y="618"/>
                  <a:pt x="887" y="618"/>
                  <a:pt x="887" y="618"/>
                </a:cubicBezTo>
                <a:cubicBezTo>
                  <a:pt x="867" y="625"/>
                  <a:pt x="848" y="635"/>
                  <a:pt x="830" y="646"/>
                </a:cubicBezTo>
                <a:cubicBezTo>
                  <a:pt x="779" y="597"/>
                  <a:pt x="779" y="597"/>
                  <a:pt x="779" y="597"/>
                </a:cubicBezTo>
                <a:cubicBezTo>
                  <a:pt x="771" y="590"/>
                  <a:pt x="759" y="590"/>
                  <a:pt x="751" y="598"/>
                </a:cubicBezTo>
                <a:cubicBezTo>
                  <a:pt x="696" y="656"/>
                  <a:pt x="696" y="656"/>
                  <a:pt x="696" y="656"/>
                </a:cubicBezTo>
                <a:cubicBezTo>
                  <a:pt x="693" y="660"/>
                  <a:pt x="691" y="665"/>
                  <a:pt x="691" y="670"/>
                </a:cubicBezTo>
                <a:cubicBezTo>
                  <a:pt x="691" y="675"/>
                  <a:pt x="693" y="680"/>
                  <a:pt x="697" y="684"/>
                </a:cubicBezTo>
                <a:cubicBezTo>
                  <a:pt x="749" y="732"/>
                  <a:pt x="749" y="732"/>
                  <a:pt x="749" y="732"/>
                </a:cubicBezTo>
                <a:cubicBezTo>
                  <a:pt x="738" y="751"/>
                  <a:pt x="729" y="770"/>
                  <a:pt x="723" y="791"/>
                </a:cubicBezTo>
                <a:cubicBezTo>
                  <a:pt x="652" y="786"/>
                  <a:pt x="652" y="786"/>
                  <a:pt x="652" y="786"/>
                </a:cubicBezTo>
                <a:cubicBezTo>
                  <a:pt x="642" y="786"/>
                  <a:pt x="632" y="794"/>
                  <a:pt x="632" y="805"/>
                </a:cubicBezTo>
                <a:cubicBezTo>
                  <a:pt x="627" y="884"/>
                  <a:pt x="627" y="884"/>
                  <a:pt x="627" y="884"/>
                </a:cubicBezTo>
                <a:cubicBezTo>
                  <a:pt x="627" y="889"/>
                  <a:pt x="628" y="894"/>
                  <a:pt x="632" y="898"/>
                </a:cubicBezTo>
                <a:cubicBezTo>
                  <a:pt x="635" y="902"/>
                  <a:pt x="640" y="904"/>
                  <a:pt x="645" y="905"/>
                </a:cubicBezTo>
                <a:cubicBezTo>
                  <a:pt x="716" y="909"/>
                  <a:pt x="716" y="909"/>
                  <a:pt x="716" y="909"/>
                </a:cubicBezTo>
                <a:cubicBezTo>
                  <a:pt x="720" y="930"/>
                  <a:pt x="726" y="951"/>
                  <a:pt x="734" y="970"/>
                </a:cubicBezTo>
                <a:cubicBezTo>
                  <a:pt x="677" y="1012"/>
                  <a:pt x="677" y="1012"/>
                  <a:pt x="677" y="1012"/>
                </a:cubicBezTo>
                <a:cubicBezTo>
                  <a:pt x="673" y="1015"/>
                  <a:pt x="670" y="1020"/>
                  <a:pt x="669" y="1025"/>
                </a:cubicBezTo>
                <a:cubicBezTo>
                  <a:pt x="669" y="1030"/>
                  <a:pt x="670" y="1035"/>
                  <a:pt x="673" y="1039"/>
                </a:cubicBezTo>
                <a:cubicBezTo>
                  <a:pt x="680" y="1050"/>
                  <a:pt x="680" y="1050"/>
                  <a:pt x="680" y="1050"/>
                </a:cubicBezTo>
                <a:cubicBezTo>
                  <a:pt x="91" y="1050"/>
                  <a:pt x="91" y="1050"/>
                  <a:pt x="91" y="1050"/>
                </a:cubicBezTo>
                <a:lnTo>
                  <a:pt x="91" y="270"/>
                </a:lnTo>
                <a:close/>
                <a:moveTo>
                  <a:pt x="962" y="756"/>
                </a:moveTo>
                <a:cubicBezTo>
                  <a:pt x="1021" y="749"/>
                  <a:pt x="1074" y="792"/>
                  <a:pt x="1081" y="850"/>
                </a:cubicBezTo>
                <a:cubicBezTo>
                  <a:pt x="1088" y="909"/>
                  <a:pt x="1045" y="962"/>
                  <a:pt x="987" y="969"/>
                </a:cubicBezTo>
                <a:cubicBezTo>
                  <a:pt x="928" y="975"/>
                  <a:pt x="875" y="933"/>
                  <a:pt x="868" y="874"/>
                </a:cubicBezTo>
                <a:cubicBezTo>
                  <a:pt x="862" y="816"/>
                  <a:pt x="904" y="763"/>
                  <a:pt x="962" y="756"/>
                </a:cubicBezTo>
                <a:close/>
                <a:moveTo>
                  <a:pt x="962" y="756"/>
                </a:moveTo>
                <a:cubicBezTo>
                  <a:pt x="962" y="756"/>
                  <a:pt x="962" y="756"/>
                  <a:pt x="962" y="756"/>
                </a:cubicBezTo>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63" name="Google Shape;2263;p91"/>
          <p:cNvGrpSpPr/>
          <p:nvPr/>
        </p:nvGrpSpPr>
        <p:grpSpPr>
          <a:xfrm>
            <a:off x="1655898" y="1652486"/>
            <a:ext cx="309485" cy="311259"/>
            <a:chOff x="1916113" y="1397000"/>
            <a:chExt cx="554037" cy="557213"/>
          </a:xfrm>
        </p:grpSpPr>
        <p:sp>
          <p:nvSpPr>
            <p:cNvPr id="2264" name="Google Shape;2264;p91"/>
            <p:cNvSpPr/>
            <p:nvPr/>
          </p:nvSpPr>
          <p:spPr>
            <a:xfrm>
              <a:off x="2227263" y="1733550"/>
              <a:ext cx="185737" cy="185738"/>
            </a:xfrm>
            <a:custGeom>
              <a:avLst/>
              <a:gdLst/>
              <a:ahLst/>
              <a:cxnLst/>
              <a:rect l="l" t="t" r="r" b="b"/>
              <a:pathLst>
                <a:path w="117" h="117" extrusionOk="0">
                  <a:moveTo>
                    <a:pt x="69" y="0"/>
                  </a:moveTo>
                  <a:lnTo>
                    <a:pt x="0" y="69"/>
                  </a:lnTo>
                  <a:lnTo>
                    <a:pt x="48" y="117"/>
                  </a:lnTo>
                  <a:lnTo>
                    <a:pt x="117" y="48"/>
                  </a:lnTo>
                  <a:lnTo>
                    <a:pt x="69"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5" name="Google Shape;2265;p91"/>
            <p:cNvSpPr/>
            <p:nvPr/>
          </p:nvSpPr>
          <p:spPr>
            <a:xfrm>
              <a:off x="2192338" y="1866900"/>
              <a:ext cx="87312" cy="87313"/>
            </a:xfrm>
            <a:custGeom>
              <a:avLst/>
              <a:gdLst/>
              <a:ahLst/>
              <a:cxnLst/>
              <a:rect l="l" t="t" r="r" b="b"/>
              <a:pathLst>
                <a:path w="15" h="15" extrusionOk="0">
                  <a:moveTo>
                    <a:pt x="4" y="0"/>
                  </a:moveTo>
                  <a:cubicBezTo>
                    <a:pt x="0" y="12"/>
                    <a:pt x="0" y="12"/>
                    <a:pt x="0" y="12"/>
                  </a:cubicBezTo>
                  <a:cubicBezTo>
                    <a:pt x="0" y="13"/>
                    <a:pt x="0" y="14"/>
                    <a:pt x="1" y="14"/>
                  </a:cubicBezTo>
                  <a:cubicBezTo>
                    <a:pt x="1" y="15"/>
                    <a:pt x="1" y="15"/>
                    <a:pt x="2" y="15"/>
                  </a:cubicBezTo>
                  <a:cubicBezTo>
                    <a:pt x="2" y="15"/>
                    <a:pt x="2" y="15"/>
                    <a:pt x="3" y="15"/>
                  </a:cubicBezTo>
                  <a:cubicBezTo>
                    <a:pt x="15" y="11"/>
                    <a:pt x="15" y="11"/>
                    <a:pt x="15" y="11"/>
                  </a:cubicBezTo>
                  <a:lnTo>
                    <a:pt x="4"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6" name="Google Shape;2266;p91"/>
            <p:cNvSpPr/>
            <p:nvPr/>
          </p:nvSpPr>
          <p:spPr>
            <a:xfrm>
              <a:off x="2354263" y="1674813"/>
              <a:ext cx="115887" cy="117475"/>
            </a:xfrm>
            <a:custGeom>
              <a:avLst/>
              <a:gdLst/>
              <a:ahLst/>
              <a:cxnLst/>
              <a:rect l="l" t="t" r="r" b="b"/>
              <a:pathLst>
                <a:path w="20" h="20" extrusionOk="0">
                  <a:moveTo>
                    <a:pt x="19" y="11"/>
                  </a:moveTo>
                  <a:cubicBezTo>
                    <a:pt x="9" y="1"/>
                    <a:pt x="9" y="1"/>
                    <a:pt x="9" y="1"/>
                  </a:cubicBezTo>
                  <a:cubicBezTo>
                    <a:pt x="9" y="0"/>
                    <a:pt x="7" y="0"/>
                    <a:pt x="7" y="1"/>
                  </a:cubicBezTo>
                  <a:cubicBezTo>
                    <a:pt x="0" y="7"/>
                    <a:pt x="0" y="7"/>
                    <a:pt x="0" y="7"/>
                  </a:cubicBezTo>
                  <a:cubicBezTo>
                    <a:pt x="13" y="20"/>
                    <a:pt x="13" y="20"/>
                    <a:pt x="13" y="20"/>
                  </a:cubicBezTo>
                  <a:cubicBezTo>
                    <a:pt x="19" y="13"/>
                    <a:pt x="19" y="13"/>
                    <a:pt x="19" y="13"/>
                  </a:cubicBezTo>
                  <a:cubicBezTo>
                    <a:pt x="20" y="13"/>
                    <a:pt x="20" y="11"/>
                    <a:pt x="19" y="1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7" name="Google Shape;2267;p91"/>
            <p:cNvSpPr/>
            <p:nvPr/>
          </p:nvSpPr>
          <p:spPr>
            <a:xfrm>
              <a:off x="1916113" y="1397000"/>
              <a:ext cx="415925" cy="557213"/>
            </a:xfrm>
            <a:custGeom>
              <a:avLst/>
              <a:gdLst/>
              <a:ahLst/>
              <a:cxnLst/>
              <a:rect l="l" t="t" r="r" b="b"/>
              <a:pathLst>
                <a:path w="72" h="96" extrusionOk="0">
                  <a:moveTo>
                    <a:pt x="71" y="25"/>
                  </a:moveTo>
                  <a:cubicBezTo>
                    <a:pt x="47" y="1"/>
                    <a:pt x="47" y="1"/>
                    <a:pt x="47" y="1"/>
                  </a:cubicBezTo>
                  <a:cubicBezTo>
                    <a:pt x="47" y="0"/>
                    <a:pt x="47" y="0"/>
                    <a:pt x="46" y="0"/>
                  </a:cubicBezTo>
                  <a:cubicBezTo>
                    <a:pt x="2" y="0"/>
                    <a:pt x="2" y="0"/>
                    <a:pt x="2" y="0"/>
                  </a:cubicBezTo>
                  <a:cubicBezTo>
                    <a:pt x="1" y="0"/>
                    <a:pt x="0" y="1"/>
                    <a:pt x="0" y="2"/>
                  </a:cubicBezTo>
                  <a:cubicBezTo>
                    <a:pt x="0" y="94"/>
                    <a:pt x="0" y="94"/>
                    <a:pt x="0" y="94"/>
                  </a:cubicBezTo>
                  <a:cubicBezTo>
                    <a:pt x="0" y="95"/>
                    <a:pt x="1" y="96"/>
                    <a:pt x="2" y="96"/>
                  </a:cubicBezTo>
                  <a:cubicBezTo>
                    <a:pt x="44" y="96"/>
                    <a:pt x="44" y="96"/>
                    <a:pt x="44" y="96"/>
                  </a:cubicBezTo>
                  <a:cubicBezTo>
                    <a:pt x="44" y="95"/>
                    <a:pt x="44" y="94"/>
                    <a:pt x="44" y="92"/>
                  </a:cubicBezTo>
                  <a:cubicBezTo>
                    <a:pt x="48" y="78"/>
                    <a:pt x="48" y="78"/>
                    <a:pt x="48" y="78"/>
                  </a:cubicBezTo>
                  <a:cubicBezTo>
                    <a:pt x="49" y="77"/>
                    <a:pt x="49" y="76"/>
                    <a:pt x="50" y="76"/>
                  </a:cubicBezTo>
                  <a:cubicBezTo>
                    <a:pt x="72" y="54"/>
                    <a:pt x="72" y="54"/>
                    <a:pt x="72" y="54"/>
                  </a:cubicBezTo>
                  <a:cubicBezTo>
                    <a:pt x="72" y="26"/>
                    <a:pt x="72" y="26"/>
                    <a:pt x="72" y="26"/>
                  </a:cubicBezTo>
                  <a:cubicBezTo>
                    <a:pt x="72" y="25"/>
                    <a:pt x="72" y="25"/>
                    <a:pt x="71" y="25"/>
                  </a:cubicBezTo>
                  <a:close/>
                  <a:moveTo>
                    <a:pt x="12" y="50"/>
                  </a:moveTo>
                  <a:cubicBezTo>
                    <a:pt x="12" y="49"/>
                    <a:pt x="13" y="48"/>
                    <a:pt x="14" y="48"/>
                  </a:cubicBezTo>
                  <a:cubicBezTo>
                    <a:pt x="34" y="48"/>
                    <a:pt x="34" y="48"/>
                    <a:pt x="34" y="48"/>
                  </a:cubicBezTo>
                  <a:cubicBezTo>
                    <a:pt x="35" y="48"/>
                    <a:pt x="36" y="49"/>
                    <a:pt x="36" y="50"/>
                  </a:cubicBezTo>
                  <a:cubicBezTo>
                    <a:pt x="36" y="62"/>
                    <a:pt x="36" y="62"/>
                    <a:pt x="36" y="62"/>
                  </a:cubicBezTo>
                  <a:cubicBezTo>
                    <a:pt x="36" y="63"/>
                    <a:pt x="35" y="64"/>
                    <a:pt x="34" y="64"/>
                  </a:cubicBezTo>
                  <a:cubicBezTo>
                    <a:pt x="14" y="64"/>
                    <a:pt x="14" y="64"/>
                    <a:pt x="14" y="64"/>
                  </a:cubicBezTo>
                  <a:cubicBezTo>
                    <a:pt x="13" y="64"/>
                    <a:pt x="12" y="63"/>
                    <a:pt x="12" y="62"/>
                  </a:cubicBezTo>
                  <a:lnTo>
                    <a:pt x="12" y="50"/>
                  </a:lnTo>
                  <a:close/>
                  <a:moveTo>
                    <a:pt x="56" y="56"/>
                  </a:moveTo>
                  <a:cubicBezTo>
                    <a:pt x="48" y="56"/>
                    <a:pt x="48" y="56"/>
                    <a:pt x="48" y="56"/>
                  </a:cubicBezTo>
                  <a:cubicBezTo>
                    <a:pt x="48" y="74"/>
                    <a:pt x="48" y="74"/>
                    <a:pt x="48" y="74"/>
                  </a:cubicBezTo>
                  <a:cubicBezTo>
                    <a:pt x="48" y="75"/>
                    <a:pt x="47" y="76"/>
                    <a:pt x="46" y="76"/>
                  </a:cubicBezTo>
                  <a:cubicBezTo>
                    <a:pt x="36" y="76"/>
                    <a:pt x="36" y="76"/>
                    <a:pt x="36" y="76"/>
                  </a:cubicBezTo>
                  <a:cubicBezTo>
                    <a:pt x="36" y="82"/>
                    <a:pt x="36" y="82"/>
                    <a:pt x="36" y="82"/>
                  </a:cubicBezTo>
                  <a:cubicBezTo>
                    <a:pt x="36" y="83"/>
                    <a:pt x="35" y="84"/>
                    <a:pt x="34" y="84"/>
                  </a:cubicBezTo>
                  <a:cubicBezTo>
                    <a:pt x="14" y="84"/>
                    <a:pt x="14" y="84"/>
                    <a:pt x="14" y="84"/>
                  </a:cubicBezTo>
                  <a:cubicBezTo>
                    <a:pt x="13" y="84"/>
                    <a:pt x="12" y="83"/>
                    <a:pt x="12" y="82"/>
                  </a:cubicBezTo>
                  <a:cubicBezTo>
                    <a:pt x="12" y="70"/>
                    <a:pt x="12" y="70"/>
                    <a:pt x="12" y="70"/>
                  </a:cubicBezTo>
                  <a:cubicBezTo>
                    <a:pt x="12" y="69"/>
                    <a:pt x="13" y="68"/>
                    <a:pt x="14" y="68"/>
                  </a:cubicBezTo>
                  <a:cubicBezTo>
                    <a:pt x="34" y="68"/>
                    <a:pt x="34" y="68"/>
                    <a:pt x="34" y="68"/>
                  </a:cubicBezTo>
                  <a:cubicBezTo>
                    <a:pt x="35" y="68"/>
                    <a:pt x="36" y="69"/>
                    <a:pt x="36" y="70"/>
                  </a:cubicBezTo>
                  <a:cubicBezTo>
                    <a:pt x="36" y="72"/>
                    <a:pt x="36" y="72"/>
                    <a:pt x="36" y="72"/>
                  </a:cubicBezTo>
                  <a:cubicBezTo>
                    <a:pt x="44" y="72"/>
                    <a:pt x="44" y="72"/>
                    <a:pt x="44" y="72"/>
                  </a:cubicBezTo>
                  <a:cubicBezTo>
                    <a:pt x="44" y="36"/>
                    <a:pt x="44" y="36"/>
                    <a:pt x="44" y="36"/>
                  </a:cubicBezTo>
                  <a:cubicBezTo>
                    <a:pt x="36" y="36"/>
                    <a:pt x="36" y="36"/>
                    <a:pt x="36" y="36"/>
                  </a:cubicBezTo>
                  <a:cubicBezTo>
                    <a:pt x="36" y="42"/>
                    <a:pt x="36" y="42"/>
                    <a:pt x="36" y="42"/>
                  </a:cubicBezTo>
                  <a:cubicBezTo>
                    <a:pt x="36" y="43"/>
                    <a:pt x="35" y="44"/>
                    <a:pt x="34" y="44"/>
                  </a:cubicBezTo>
                  <a:cubicBezTo>
                    <a:pt x="14" y="44"/>
                    <a:pt x="14" y="44"/>
                    <a:pt x="14" y="44"/>
                  </a:cubicBezTo>
                  <a:cubicBezTo>
                    <a:pt x="13" y="44"/>
                    <a:pt x="12" y="43"/>
                    <a:pt x="12" y="42"/>
                  </a:cubicBezTo>
                  <a:cubicBezTo>
                    <a:pt x="12" y="30"/>
                    <a:pt x="12" y="30"/>
                    <a:pt x="12" y="30"/>
                  </a:cubicBezTo>
                  <a:cubicBezTo>
                    <a:pt x="12" y="29"/>
                    <a:pt x="13" y="28"/>
                    <a:pt x="14" y="28"/>
                  </a:cubicBezTo>
                  <a:cubicBezTo>
                    <a:pt x="34" y="28"/>
                    <a:pt x="34" y="28"/>
                    <a:pt x="34" y="28"/>
                  </a:cubicBezTo>
                  <a:cubicBezTo>
                    <a:pt x="35" y="28"/>
                    <a:pt x="36" y="29"/>
                    <a:pt x="36" y="30"/>
                  </a:cubicBezTo>
                  <a:cubicBezTo>
                    <a:pt x="36" y="32"/>
                    <a:pt x="36" y="32"/>
                    <a:pt x="36" y="32"/>
                  </a:cubicBezTo>
                  <a:cubicBezTo>
                    <a:pt x="46" y="32"/>
                    <a:pt x="46" y="32"/>
                    <a:pt x="46" y="32"/>
                  </a:cubicBezTo>
                  <a:cubicBezTo>
                    <a:pt x="47" y="32"/>
                    <a:pt x="48" y="33"/>
                    <a:pt x="48" y="34"/>
                  </a:cubicBezTo>
                  <a:cubicBezTo>
                    <a:pt x="48" y="52"/>
                    <a:pt x="48" y="52"/>
                    <a:pt x="48" y="52"/>
                  </a:cubicBezTo>
                  <a:cubicBezTo>
                    <a:pt x="56" y="52"/>
                    <a:pt x="56" y="52"/>
                    <a:pt x="56" y="52"/>
                  </a:cubicBezTo>
                  <a:cubicBezTo>
                    <a:pt x="57" y="52"/>
                    <a:pt x="58" y="53"/>
                    <a:pt x="58" y="54"/>
                  </a:cubicBezTo>
                  <a:cubicBezTo>
                    <a:pt x="58" y="55"/>
                    <a:pt x="57" y="56"/>
                    <a:pt x="56" y="56"/>
                  </a:cubicBezTo>
                  <a:close/>
                  <a:moveTo>
                    <a:pt x="60" y="28"/>
                  </a:moveTo>
                  <a:cubicBezTo>
                    <a:pt x="55" y="28"/>
                    <a:pt x="55" y="28"/>
                    <a:pt x="55" y="28"/>
                  </a:cubicBezTo>
                  <a:cubicBezTo>
                    <a:pt x="46" y="28"/>
                    <a:pt x="46" y="28"/>
                    <a:pt x="46" y="28"/>
                  </a:cubicBezTo>
                  <a:cubicBezTo>
                    <a:pt x="45" y="28"/>
                    <a:pt x="44" y="27"/>
                    <a:pt x="44" y="26"/>
                  </a:cubicBezTo>
                  <a:cubicBezTo>
                    <a:pt x="44" y="21"/>
                    <a:pt x="44" y="21"/>
                    <a:pt x="44" y="21"/>
                  </a:cubicBezTo>
                  <a:cubicBezTo>
                    <a:pt x="44" y="14"/>
                    <a:pt x="44" y="14"/>
                    <a:pt x="44" y="14"/>
                  </a:cubicBezTo>
                  <a:cubicBezTo>
                    <a:pt x="44" y="3"/>
                    <a:pt x="44" y="3"/>
                    <a:pt x="44" y="3"/>
                  </a:cubicBezTo>
                  <a:cubicBezTo>
                    <a:pt x="69" y="28"/>
                    <a:pt x="69" y="28"/>
                    <a:pt x="69" y="28"/>
                  </a:cubicBezTo>
                  <a:lnTo>
                    <a:pt x="60" y="28"/>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68" name="Google Shape;2268;p91"/>
          <p:cNvSpPr txBox="1"/>
          <p:nvPr/>
        </p:nvSpPr>
        <p:spPr>
          <a:xfrm>
            <a:off x="5715632" y="1757330"/>
            <a:ext cx="3222600" cy="10143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1400"/>
              <a:buFont typeface="Arial"/>
              <a:buNone/>
            </a:pPr>
            <a:r>
              <a:rPr lang="en" sz="1400" b="1" u="none" strike="noStrike" cap="none">
                <a:solidFill>
                  <a:schemeClr val="dk1"/>
                </a:solidFill>
                <a:latin typeface="Arial"/>
                <a:ea typeface="Arial"/>
                <a:cs typeface="Arial"/>
                <a:sym typeface="Arial"/>
              </a:rPr>
              <a:t>Metadata</a:t>
            </a:r>
            <a:endParaRPr sz="1100"/>
          </a:p>
          <a:p>
            <a:pPr marL="0" marR="0" lvl="0" indent="0" algn="l" rtl="0">
              <a:lnSpc>
                <a:spcPct val="90000"/>
              </a:lnSpc>
              <a:spcBef>
                <a:spcPts val="500"/>
              </a:spcBef>
              <a:spcAft>
                <a:spcPts val="0"/>
              </a:spcAft>
              <a:buClr>
                <a:srgbClr val="5B5B5B"/>
              </a:buClr>
              <a:buSzPts val="1100"/>
              <a:buFont typeface="Arial"/>
              <a:buNone/>
            </a:pPr>
            <a:r>
              <a:rPr lang="en" sz="1100" u="none" strike="noStrike" cap="none">
                <a:solidFill>
                  <a:srgbClr val="5B5B5B"/>
                </a:solidFill>
                <a:latin typeface="Arial"/>
                <a:ea typeface="Arial"/>
                <a:cs typeface="Arial"/>
                <a:sym typeface="Arial"/>
              </a:rPr>
              <a:t>Information about data stored in Snowflake</a:t>
            </a:r>
            <a:endParaRPr sz="1100"/>
          </a:p>
          <a:p>
            <a:pPr marL="0" marR="0" lvl="0" indent="0" algn="l" rtl="0">
              <a:lnSpc>
                <a:spcPct val="90000"/>
              </a:lnSpc>
              <a:spcBef>
                <a:spcPts val="500"/>
              </a:spcBef>
              <a:spcAft>
                <a:spcPts val="0"/>
              </a:spcAft>
              <a:buClr>
                <a:srgbClr val="5B5B5B"/>
              </a:buClr>
              <a:buSzPts val="1100"/>
              <a:buFont typeface="Arial"/>
              <a:buNone/>
            </a:pPr>
            <a:r>
              <a:rPr lang="en" sz="1100" u="none" strike="noStrike" cap="none">
                <a:solidFill>
                  <a:srgbClr val="5B5B5B"/>
                </a:solidFill>
                <a:latin typeface="Arial"/>
                <a:ea typeface="Arial"/>
                <a:cs typeface="Arial"/>
                <a:sym typeface="Arial"/>
              </a:rPr>
              <a:t>Stored &amp; managed in cloud services layer</a:t>
            </a:r>
            <a:endParaRPr sz="1100"/>
          </a:p>
          <a:p>
            <a:pPr marL="0" marR="0" lvl="0" indent="0" algn="l" rtl="0">
              <a:lnSpc>
                <a:spcPct val="90000"/>
              </a:lnSpc>
              <a:spcBef>
                <a:spcPts val="500"/>
              </a:spcBef>
              <a:spcAft>
                <a:spcPts val="0"/>
              </a:spcAft>
              <a:buClr>
                <a:srgbClr val="5B5B5B"/>
              </a:buClr>
              <a:buSzPts val="1100"/>
              <a:buFont typeface="Arial"/>
              <a:buNone/>
            </a:pPr>
            <a:r>
              <a:rPr lang="en" sz="1100" u="none" strike="noStrike" cap="none">
                <a:solidFill>
                  <a:srgbClr val="5B5B5B"/>
                </a:solidFill>
                <a:latin typeface="Arial"/>
                <a:ea typeface="Arial"/>
                <a:cs typeface="Arial"/>
                <a:sym typeface="Arial"/>
              </a:rPr>
              <a:t>Stored in proprietary, fast-access, fault-tolerant, scalable datastore </a:t>
            </a:r>
            <a:endParaRPr sz="1100"/>
          </a:p>
        </p:txBody>
      </p:sp>
      <p:sp>
        <p:nvSpPr>
          <p:cNvPr id="2269" name="Google Shape;2269;p91"/>
          <p:cNvSpPr txBox="1"/>
          <p:nvPr/>
        </p:nvSpPr>
        <p:spPr>
          <a:xfrm>
            <a:off x="5700298" y="3252237"/>
            <a:ext cx="3306600" cy="10719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1400"/>
              <a:buFont typeface="Arial"/>
              <a:buNone/>
            </a:pPr>
            <a:r>
              <a:rPr lang="en" sz="1400" b="1" u="none" strike="noStrike" cap="none">
                <a:solidFill>
                  <a:schemeClr val="dk1"/>
                </a:solidFill>
                <a:latin typeface="Arial"/>
                <a:ea typeface="Arial"/>
                <a:cs typeface="Arial"/>
                <a:sym typeface="Arial"/>
              </a:rPr>
              <a:t>Database data</a:t>
            </a:r>
            <a:endParaRPr sz="1100"/>
          </a:p>
          <a:p>
            <a:pPr marL="0" marR="0" lvl="0" indent="0" algn="l" rtl="0">
              <a:lnSpc>
                <a:spcPct val="90000"/>
              </a:lnSpc>
              <a:spcBef>
                <a:spcPts val="500"/>
              </a:spcBef>
              <a:spcAft>
                <a:spcPts val="0"/>
              </a:spcAft>
              <a:buClr>
                <a:srgbClr val="5B5B5B"/>
              </a:buClr>
              <a:buSzPts val="1100"/>
              <a:buFont typeface="Arial"/>
              <a:buNone/>
            </a:pPr>
            <a:r>
              <a:rPr lang="en" sz="1100" u="none" strike="noStrike" cap="none">
                <a:solidFill>
                  <a:srgbClr val="5B5B5B"/>
                </a:solidFill>
                <a:latin typeface="Arial"/>
                <a:ea typeface="Arial"/>
                <a:cs typeface="Arial"/>
                <a:sym typeface="Arial"/>
              </a:rPr>
              <a:t>Actual data in Snowflake databases &amp; tables</a:t>
            </a:r>
            <a:endParaRPr sz="1100"/>
          </a:p>
          <a:p>
            <a:pPr marL="0" marR="0" lvl="0" indent="0" algn="l" rtl="0">
              <a:lnSpc>
                <a:spcPct val="90000"/>
              </a:lnSpc>
              <a:spcBef>
                <a:spcPts val="500"/>
              </a:spcBef>
              <a:spcAft>
                <a:spcPts val="0"/>
              </a:spcAft>
              <a:buClr>
                <a:srgbClr val="5B5B5B"/>
              </a:buClr>
              <a:buSzPts val="1100"/>
              <a:buFont typeface="Arial"/>
              <a:buNone/>
            </a:pPr>
            <a:r>
              <a:rPr lang="en" sz="1100" u="none" strike="noStrike" cap="none">
                <a:solidFill>
                  <a:srgbClr val="5B5B5B"/>
                </a:solidFill>
                <a:latin typeface="Arial"/>
                <a:ea typeface="Arial"/>
                <a:cs typeface="Arial"/>
                <a:sym typeface="Arial"/>
              </a:rPr>
              <a:t>Stored in Snowflake-managed </a:t>
            </a:r>
            <a:r>
              <a:rPr lang="en" sz="1100">
                <a:solidFill>
                  <a:srgbClr val="5B5B5B"/>
                </a:solidFill>
              </a:rPr>
              <a:t>cloud storage</a:t>
            </a:r>
            <a:endParaRPr sz="1100"/>
          </a:p>
          <a:p>
            <a:pPr marL="0" marR="0" lvl="0" indent="0" algn="l" rtl="0">
              <a:lnSpc>
                <a:spcPct val="90000"/>
              </a:lnSpc>
              <a:spcBef>
                <a:spcPts val="500"/>
              </a:spcBef>
              <a:spcAft>
                <a:spcPts val="0"/>
              </a:spcAft>
              <a:buClr>
                <a:srgbClr val="5B5B5B"/>
              </a:buClr>
              <a:buSzPts val="1100"/>
              <a:buFont typeface="Arial"/>
              <a:buNone/>
            </a:pPr>
            <a:r>
              <a:rPr lang="en" sz="1100" u="none" strike="noStrike" cap="none">
                <a:solidFill>
                  <a:srgbClr val="5B5B5B"/>
                </a:solidFill>
                <a:latin typeface="Arial"/>
                <a:ea typeface="Arial"/>
                <a:cs typeface="Arial"/>
                <a:sym typeface="Arial"/>
              </a:rPr>
              <a:t>Optimized, proprietary file format</a:t>
            </a:r>
            <a:endParaRPr sz="1100"/>
          </a:p>
          <a:p>
            <a:pPr marL="0" marR="0" lvl="0" indent="0" algn="l" rtl="0">
              <a:lnSpc>
                <a:spcPct val="90000"/>
              </a:lnSpc>
              <a:spcBef>
                <a:spcPts val="500"/>
              </a:spcBef>
              <a:spcAft>
                <a:spcPts val="0"/>
              </a:spcAft>
              <a:buClr>
                <a:srgbClr val="5B5B5B"/>
              </a:buClr>
              <a:buSzPts val="1100"/>
              <a:buFont typeface="Arial"/>
              <a:buNone/>
            </a:pPr>
            <a:r>
              <a:rPr lang="en" sz="1100" u="none" strike="noStrike" cap="none">
                <a:solidFill>
                  <a:srgbClr val="5B5B5B"/>
                </a:solidFill>
                <a:latin typeface="Arial"/>
                <a:ea typeface="Arial"/>
                <a:cs typeface="Arial"/>
                <a:sym typeface="Arial"/>
              </a:rPr>
              <a:t>Automatically compressed &amp; encrypted</a:t>
            </a:r>
            <a:endParaRPr sz="1100"/>
          </a:p>
        </p:txBody>
      </p:sp>
      <p:cxnSp>
        <p:nvCxnSpPr>
          <p:cNvPr id="2270" name="Google Shape;2270;p91"/>
          <p:cNvCxnSpPr/>
          <p:nvPr/>
        </p:nvCxnSpPr>
        <p:spPr>
          <a:xfrm rot="10800000">
            <a:off x="5201400" y="1897225"/>
            <a:ext cx="501600" cy="0"/>
          </a:xfrm>
          <a:prstGeom prst="straightConnector1">
            <a:avLst/>
          </a:prstGeom>
          <a:noFill/>
          <a:ln w="9525" cap="sq" cmpd="sng">
            <a:solidFill>
              <a:srgbClr val="39A9E7">
                <a:alpha val="49800"/>
              </a:srgbClr>
            </a:solidFill>
            <a:prstDash val="dash"/>
            <a:miter lim="800000"/>
            <a:headEnd type="none" w="sm" len="sm"/>
            <a:tailEnd type="triangle" w="med" len="med"/>
          </a:ln>
        </p:spPr>
      </p:cxnSp>
      <p:cxnSp>
        <p:nvCxnSpPr>
          <p:cNvPr id="2271" name="Google Shape;2271;p91"/>
          <p:cNvCxnSpPr/>
          <p:nvPr/>
        </p:nvCxnSpPr>
        <p:spPr>
          <a:xfrm rot="10800000">
            <a:off x="5201400" y="3398375"/>
            <a:ext cx="501600" cy="0"/>
          </a:xfrm>
          <a:prstGeom prst="straightConnector1">
            <a:avLst/>
          </a:prstGeom>
          <a:noFill/>
          <a:ln w="9525" cap="sq" cmpd="sng">
            <a:solidFill>
              <a:srgbClr val="39A9E7">
                <a:alpha val="49800"/>
              </a:srgbClr>
            </a:solidFill>
            <a:prstDash val="dash"/>
            <a:miter lim="800000"/>
            <a:headEnd type="none" w="sm" len="sm"/>
            <a:tailEnd type="triangle" w="med" len="med"/>
          </a:ln>
        </p:spPr>
      </p:cxnSp>
      <p:sp>
        <p:nvSpPr>
          <p:cNvPr id="2272" name="Google Shape;2272;p91"/>
          <p:cNvSpPr/>
          <p:nvPr/>
        </p:nvSpPr>
        <p:spPr>
          <a:xfrm>
            <a:off x="1198245" y="3332261"/>
            <a:ext cx="4152900" cy="576600"/>
          </a:xfrm>
          <a:prstGeom prst="rect">
            <a:avLst/>
          </a:prstGeom>
          <a:noFill/>
          <a:ln w="31750" cap="flat" cmpd="sng">
            <a:solidFill>
              <a:schemeClr val="accent1"/>
            </a:solidFill>
            <a:prstDash val="solid"/>
            <a:miter lim="800000"/>
            <a:headEnd type="none" w="sm" len="sm"/>
            <a:tailEnd type="none" w="sm" len="sm"/>
          </a:ln>
        </p:spPr>
        <p:txBody>
          <a:bodyPr spcFirstLastPara="1" wrap="square" lIns="68550" tIns="34275" rIns="68550" bIns="34275" anchor="t" anchorCtr="0">
            <a:noAutofit/>
          </a:bodyPr>
          <a:lstStyle/>
          <a:p>
            <a:pPr marL="0" marR="0" lvl="0" indent="0" algn="l" rtl="0">
              <a:lnSpc>
                <a:spcPct val="180000"/>
              </a:lnSpc>
              <a:spcBef>
                <a:spcPts val="0"/>
              </a:spcBef>
              <a:spcAft>
                <a:spcPts val="0"/>
              </a:spcAft>
              <a:buNone/>
            </a:pPr>
            <a:endParaRPr sz="800">
              <a:solidFill>
                <a:srgbClr val="005E9D"/>
              </a:solidFill>
              <a:latin typeface="Arial"/>
              <a:ea typeface="Arial"/>
              <a:cs typeface="Arial"/>
              <a:sym typeface="Arial"/>
            </a:endParaRPr>
          </a:p>
        </p:txBody>
      </p:sp>
      <p:sp>
        <p:nvSpPr>
          <p:cNvPr id="2273" name="Google Shape;2273;p91"/>
          <p:cNvSpPr/>
          <p:nvPr/>
        </p:nvSpPr>
        <p:spPr>
          <a:xfrm>
            <a:off x="2178322" y="3445025"/>
            <a:ext cx="186300" cy="108000"/>
          </a:xfrm>
          <a:prstGeom prst="roundRect">
            <a:avLst>
              <a:gd name="adj" fmla="val 16667"/>
            </a:avLst>
          </a:prstGeom>
          <a:solidFill>
            <a:srgbClr val="FFF3AD"/>
          </a:solidFill>
          <a:ln>
            <a:noFill/>
          </a:ln>
        </p:spPr>
        <p:txBody>
          <a:bodyPr spcFirstLastPara="1" wrap="square" lIns="68550" tIns="48000" rIns="68550" bIns="34275" anchor="ctr" anchorCtr="0">
            <a:noAutofit/>
          </a:bodyPr>
          <a:lstStyle/>
          <a:p>
            <a:pPr marL="0" marR="0" lvl="0" indent="0" algn="ctr" rtl="0">
              <a:spcBef>
                <a:spcPts val="0"/>
              </a:spcBef>
              <a:spcAft>
                <a:spcPts val="0"/>
              </a:spcAft>
              <a:buNone/>
            </a:pPr>
            <a:r>
              <a:rPr lang="en" sz="800">
                <a:solidFill>
                  <a:schemeClr val="accent2"/>
                </a:solidFill>
                <a:latin typeface="Arial"/>
                <a:ea typeface="Arial"/>
                <a:cs typeface="Arial"/>
                <a:sym typeface="Arial"/>
              </a:rPr>
              <a:t>A</a:t>
            </a:r>
            <a:endParaRPr sz="1100"/>
          </a:p>
        </p:txBody>
      </p:sp>
      <p:sp>
        <p:nvSpPr>
          <p:cNvPr id="2274" name="Google Shape;2274;p91"/>
          <p:cNvSpPr/>
          <p:nvPr/>
        </p:nvSpPr>
        <p:spPr>
          <a:xfrm>
            <a:off x="2178322" y="3570774"/>
            <a:ext cx="186300" cy="108000"/>
          </a:xfrm>
          <a:prstGeom prst="roundRect">
            <a:avLst>
              <a:gd name="adj" fmla="val 16667"/>
            </a:avLst>
          </a:prstGeom>
          <a:solidFill>
            <a:srgbClr val="FFF3AD"/>
          </a:solidFill>
          <a:ln>
            <a:noFill/>
          </a:ln>
        </p:spPr>
        <p:txBody>
          <a:bodyPr spcFirstLastPara="1" wrap="square" lIns="68550" tIns="48000" rIns="68550" bIns="34275" anchor="ctr" anchorCtr="0">
            <a:noAutofit/>
          </a:bodyPr>
          <a:lstStyle/>
          <a:p>
            <a:pPr marL="0" marR="0" lvl="0" indent="0" algn="ctr" rtl="0">
              <a:spcBef>
                <a:spcPts val="0"/>
              </a:spcBef>
              <a:spcAft>
                <a:spcPts val="0"/>
              </a:spcAft>
              <a:buNone/>
            </a:pPr>
            <a:r>
              <a:rPr lang="en" sz="800">
                <a:solidFill>
                  <a:schemeClr val="accent2"/>
                </a:solidFill>
                <a:latin typeface="Arial"/>
                <a:ea typeface="Arial"/>
                <a:cs typeface="Arial"/>
                <a:sym typeface="Arial"/>
              </a:rPr>
              <a:t>I</a:t>
            </a:r>
            <a:endParaRPr sz="1100"/>
          </a:p>
        </p:txBody>
      </p:sp>
      <p:sp>
        <p:nvSpPr>
          <p:cNvPr id="2275" name="Google Shape;2275;p91"/>
          <p:cNvSpPr/>
          <p:nvPr/>
        </p:nvSpPr>
        <p:spPr>
          <a:xfrm>
            <a:off x="2178322" y="3696524"/>
            <a:ext cx="186300" cy="108000"/>
          </a:xfrm>
          <a:prstGeom prst="roundRect">
            <a:avLst>
              <a:gd name="adj" fmla="val 16667"/>
            </a:avLst>
          </a:prstGeom>
          <a:solidFill>
            <a:srgbClr val="FFF3AD"/>
          </a:solidFill>
          <a:ln>
            <a:noFill/>
          </a:ln>
        </p:spPr>
        <p:txBody>
          <a:bodyPr spcFirstLastPara="1" wrap="square" lIns="68550" tIns="48000" rIns="68550" bIns="34275" anchor="ctr" anchorCtr="0">
            <a:noAutofit/>
          </a:bodyPr>
          <a:lstStyle/>
          <a:p>
            <a:pPr marL="0" marR="0" lvl="0" indent="0" algn="ctr" rtl="0">
              <a:spcBef>
                <a:spcPts val="0"/>
              </a:spcBef>
              <a:spcAft>
                <a:spcPts val="0"/>
              </a:spcAft>
              <a:buNone/>
            </a:pPr>
            <a:r>
              <a:rPr lang="en" sz="800">
                <a:solidFill>
                  <a:schemeClr val="accent2"/>
                </a:solidFill>
                <a:latin typeface="Arial"/>
                <a:ea typeface="Arial"/>
                <a:cs typeface="Arial"/>
                <a:sym typeface="Arial"/>
              </a:rPr>
              <a:t>Q</a:t>
            </a:r>
            <a:endParaRPr sz="1100"/>
          </a:p>
        </p:txBody>
      </p:sp>
      <p:sp>
        <p:nvSpPr>
          <p:cNvPr id="2276" name="Google Shape;2276;p91"/>
          <p:cNvSpPr/>
          <p:nvPr/>
        </p:nvSpPr>
        <p:spPr>
          <a:xfrm>
            <a:off x="2424841" y="3444245"/>
            <a:ext cx="186300" cy="108000"/>
          </a:xfrm>
          <a:prstGeom prst="roundRect">
            <a:avLst>
              <a:gd name="adj" fmla="val 16667"/>
            </a:avLst>
          </a:prstGeom>
          <a:solidFill>
            <a:srgbClr val="FFF3AD"/>
          </a:solidFill>
          <a:ln>
            <a:noFill/>
          </a:ln>
        </p:spPr>
        <p:txBody>
          <a:bodyPr spcFirstLastPara="1" wrap="square" lIns="68550" tIns="48000" rIns="68550" bIns="34275" anchor="ctr" anchorCtr="0">
            <a:noAutofit/>
          </a:bodyPr>
          <a:lstStyle/>
          <a:p>
            <a:pPr marL="0" marR="0" lvl="0" indent="0" algn="ctr" rtl="0">
              <a:spcBef>
                <a:spcPts val="0"/>
              </a:spcBef>
              <a:spcAft>
                <a:spcPts val="0"/>
              </a:spcAft>
              <a:buNone/>
            </a:pPr>
            <a:r>
              <a:rPr lang="en" sz="800">
                <a:solidFill>
                  <a:schemeClr val="accent2"/>
                </a:solidFill>
                <a:latin typeface="Arial"/>
                <a:ea typeface="Arial"/>
                <a:cs typeface="Arial"/>
                <a:sym typeface="Arial"/>
              </a:rPr>
              <a:t>B</a:t>
            </a:r>
            <a:endParaRPr sz="1100"/>
          </a:p>
        </p:txBody>
      </p:sp>
      <p:sp>
        <p:nvSpPr>
          <p:cNvPr id="2277" name="Google Shape;2277;p91"/>
          <p:cNvSpPr/>
          <p:nvPr/>
        </p:nvSpPr>
        <p:spPr>
          <a:xfrm>
            <a:off x="2424841" y="3569994"/>
            <a:ext cx="186300" cy="108000"/>
          </a:xfrm>
          <a:prstGeom prst="roundRect">
            <a:avLst>
              <a:gd name="adj" fmla="val 16667"/>
            </a:avLst>
          </a:prstGeom>
          <a:solidFill>
            <a:srgbClr val="FFF3AD"/>
          </a:solidFill>
          <a:ln>
            <a:noFill/>
          </a:ln>
        </p:spPr>
        <p:txBody>
          <a:bodyPr spcFirstLastPara="1" wrap="square" lIns="68550" tIns="48000" rIns="68550" bIns="34275" anchor="ctr" anchorCtr="0">
            <a:noAutofit/>
          </a:bodyPr>
          <a:lstStyle/>
          <a:p>
            <a:pPr marL="0" marR="0" lvl="0" indent="0" algn="ctr" rtl="0">
              <a:spcBef>
                <a:spcPts val="0"/>
              </a:spcBef>
              <a:spcAft>
                <a:spcPts val="0"/>
              </a:spcAft>
              <a:buNone/>
            </a:pPr>
            <a:r>
              <a:rPr lang="en" sz="800">
                <a:solidFill>
                  <a:schemeClr val="accent2"/>
                </a:solidFill>
                <a:latin typeface="Arial"/>
                <a:ea typeface="Arial"/>
                <a:cs typeface="Arial"/>
                <a:sym typeface="Arial"/>
              </a:rPr>
              <a:t>J</a:t>
            </a:r>
            <a:endParaRPr sz="1100"/>
          </a:p>
        </p:txBody>
      </p:sp>
      <p:sp>
        <p:nvSpPr>
          <p:cNvPr id="2278" name="Google Shape;2278;p91"/>
          <p:cNvSpPr/>
          <p:nvPr/>
        </p:nvSpPr>
        <p:spPr>
          <a:xfrm>
            <a:off x="2424841" y="3695743"/>
            <a:ext cx="186300" cy="108000"/>
          </a:xfrm>
          <a:prstGeom prst="roundRect">
            <a:avLst>
              <a:gd name="adj" fmla="val 16667"/>
            </a:avLst>
          </a:prstGeom>
          <a:solidFill>
            <a:srgbClr val="FFF3AD"/>
          </a:solidFill>
          <a:ln>
            <a:noFill/>
          </a:ln>
        </p:spPr>
        <p:txBody>
          <a:bodyPr spcFirstLastPara="1" wrap="square" lIns="68550" tIns="48000" rIns="68550" bIns="34275" anchor="ctr" anchorCtr="0">
            <a:noAutofit/>
          </a:bodyPr>
          <a:lstStyle/>
          <a:p>
            <a:pPr marL="0" marR="0" lvl="0" indent="0" algn="ctr" rtl="0">
              <a:spcBef>
                <a:spcPts val="0"/>
              </a:spcBef>
              <a:spcAft>
                <a:spcPts val="0"/>
              </a:spcAft>
              <a:buNone/>
            </a:pPr>
            <a:r>
              <a:rPr lang="en" sz="800">
                <a:solidFill>
                  <a:schemeClr val="accent2"/>
                </a:solidFill>
                <a:latin typeface="Arial"/>
                <a:ea typeface="Arial"/>
                <a:cs typeface="Arial"/>
                <a:sym typeface="Arial"/>
              </a:rPr>
              <a:t>R</a:t>
            </a:r>
            <a:endParaRPr sz="1100"/>
          </a:p>
        </p:txBody>
      </p:sp>
      <p:sp>
        <p:nvSpPr>
          <p:cNvPr id="2279" name="Google Shape;2279;p91"/>
          <p:cNvSpPr/>
          <p:nvPr/>
        </p:nvSpPr>
        <p:spPr>
          <a:xfrm>
            <a:off x="2687536" y="3444868"/>
            <a:ext cx="186300" cy="108000"/>
          </a:xfrm>
          <a:prstGeom prst="roundRect">
            <a:avLst>
              <a:gd name="adj" fmla="val 16667"/>
            </a:avLst>
          </a:prstGeom>
          <a:solidFill>
            <a:srgbClr val="FFF3AD"/>
          </a:solidFill>
          <a:ln>
            <a:noFill/>
          </a:ln>
        </p:spPr>
        <p:txBody>
          <a:bodyPr spcFirstLastPara="1" wrap="square" lIns="68550" tIns="48000" rIns="68550" bIns="34275" anchor="ctr" anchorCtr="0">
            <a:noAutofit/>
          </a:bodyPr>
          <a:lstStyle/>
          <a:p>
            <a:pPr marL="0" marR="0" lvl="0" indent="0" algn="ctr" rtl="0">
              <a:spcBef>
                <a:spcPts val="0"/>
              </a:spcBef>
              <a:spcAft>
                <a:spcPts val="0"/>
              </a:spcAft>
              <a:buNone/>
            </a:pPr>
            <a:r>
              <a:rPr lang="en" sz="800">
                <a:solidFill>
                  <a:schemeClr val="accent2"/>
                </a:solidFill>
                <a:latin typeface="Arial"/>
                <a:ea typeface="Arial"/>
                <a:cs typeface="Arial"/>
                <a:sym typeface="Arial"/>
              </a:rPr>
              <a:t>C</a:t>
            </a:r>
            <a:endParaRPr sz="1100"/>
          </a:p>
        </p:txBody>
      </p:sp>
      <p:sp>
        <p:nvSpPr>
          <p:cNvPr id="2280" name="Google Shape;2280;p91"/>
          <p:cNvSpPr/>
          <p:nvPr/>
        </p:nvSpPr>
        <p:spPr>
          <a:xfrm>
            <a:off x="2687536" y="3570618"/>
            <a:ext cx="186300" cy="108000"/>
          </a:xfrm>
          <a:prstGeom prst="roundRect">
            <a:avLst>
              <a:gd name="adj" fmla="val 16667"/>
            </a:avLst>
          </a:prstGeom>
          <a:solidFill>
            <a:srgbClr val="FFF3AD"/>
          </a:solidFill>
          <a:ln>
            <a:noFill/>
          </a:ln>
        </p:spPr>
        <p:txBody>
          <a:bodyPr spcFirstLastPara="1" wrap="square" lIns="68550" tIns="48000" rIns="68550" bIns="34275" anchor="ctr" anchorCtr="0">
            <a:noAutofit/>
          </a:bodyPr>
          <a:lstStyle/>
          <a:p>
            <a:pPr marL="0" marR="0" lvl="0" indent="0" algn="ctr" rtl="0">
              <a:spcBef>
                <a:spcPts val="0"/>
              </a:spcBef>
              <a:spcAft>
                <a:spcPts val="0"/>
              </a:spcAft>
              <a:buNone/>
            </a:pPr>
            <a:r>
              <a:rPr lang="en" sz="800">
                <a:solidFill>
                  <a:schemeClr val="accent2"/>
                </a:solidFill>
                <a:latin typeface="Arial"/>
                <a:ea typeface="Arial"/>
                <a:cs typeface="Arial"/>
                <a:sym typeface="Arial"/>
              </a:rPr>
              <a:t>K</a:t>
            </a:r>
            <a:endParaRPr sz="1100"/>
          </a:p>
        </p:txBody>
      </p:sp>
      <p:sp>
        <p:nvSpPr>
          <p:cNvPr id="2281" name="Google Shape;2281;p91"/>
          <p:cNvSpPr/>
          <p:nvPr/>
        </p:nvSpPr>
        <p:spPr>
          <a:xfrm>
            <a:off x="2687536" y="3696367"/>
            <a:ext cx="186300" cy="108000"/>
          </a:xfrm>
          <a:prstGeom prst="roundRect">
            <a:avLst>
              <a:gd name="adj" fmla="val 16667"/>
            </a:avLst>
          </a:prstGeom>
          <a:solidFill>
            <a:srgbClr val="FFF3AD"/>
          </a:solidFill>
          <a:ln>
            <a:noFill/>
          </a:ln>
        </p:spPr>
        <p:txBody>
          <a:bodyPr spcFirstLastPara="1" wrap="square" lIns="68550" tIns="48000" rIns="68550" bIns="34275" anchor="ctr" anchorCtr="0">
            <a:noAutofit/>
          </a:bodyPr>
          <a:lstStyle/>
          <a:p>
            <a:pPr marL="0" marR="0" lvl="0" indent="0" algn="ctr" rtl="0">
              <a:spcBef>
                <a:spcPts val="0"/>
              </a:spcBef>
              <a:spcAft>
                <a:spcPts val="0"/>
              </a:spcAft>
              <a:buNone/>
            </a:pPr>
            <a:r>
              <a:rPr lang="en" sz="800">
                <a:solidFill>
                  <a:schemeClr val="accent2"/>
                </a:solidFill>
                <a:latin typeface="Arial"/>
                <a:ea typeface="Arial"/>
                <a:cs typeface="Arial"/>
                <a:sym typeface="Arial"/>
              </a:rPr>
              <a:t>S</a:t>
            </a:r>
            <a:endParaRPr sz="1100"/>
          </a:p>
        </p:txBody>
      </p:sp>
      <p:sp>
        <p:nvSpPr>
          <p:cNvPr id="2282" name="Google Shape;2282;p91"/>
          <p:cNvSpPr/>
          <p:nvPr/>
        </p:nvSpPr>
        <p:spPr>
          <a:xfrm>
            <a:off x="2927740" y="3443933"/>
            <a:ext cx="186300" cy="108000"/>
          </a:xfrm>
          <a:prstGeom prst="roundRect">
            <a:avLst>
              <a:gd name="adj" fmla="val 16667"/>
            </a:avLst>
          </a:prstGeom>
          <a:solidFill>
            <a:srgbClr val="FFF3AD"/>
          </a:solidFill>
          <a:ln>
            <a:noFill/>
          </a:ln>
        </p:spPr>
        <p:txBody>
          <a:bodyPr spcFirstLastPara="1" wrap="square" lIns="68550" tIns="48000" rIns="68550" bIns="34275" anchor="ctr" anchorCtr="0">
            <a:noAutofit/>
          </a:bodyPr>
          <a:lstStyle/>
          <a:p>
            <a:pPr marL="0" marR="0" lvl="0" indent="0" algn="ctr" rtl="0">
              <a:spcBef>
                <a:spcPts val="0"/>
              </a:spcBef>
              <a:spcAft>
                <a:spcPts val="0"/>
              </a:spcAft>
              <a:buNone/>
            </a:pPr>
            <a:r>
              <a:rPr lang="en" sz="800">
                <a:solidFill>
                  <a:schemeClr val="accent2"/>
                </a:solidFill>
                <a:latin typeface="Arial"/>
                <a:ea typeface="Arial"/>
                <a:cs typeface="Arial"/>
                <a:sym typeface="Arial"/>
              </a:rPr>
              <a:t>D</a:t>
            </a:r>
            <a:endParaRPr sz="1100"/>
          </a:p>
        </p:txBody>
      </p:sp>
      <p:sp>
        <p:nvSpPr>
          <p:cNvPr id="2283" name="Google Shape;2283;p91"/>
          <p:cNvSpPr/>
          <p:nvPr/>
        </p:nvSpPr>
        <p:spPr>
          <a:xfrm>
            <a:off x="2927740" y="3569682"/>
            <a:ext cx="186300" cy="108000"/>
          </a:xfrm>
          <a:prstGeom prst="roundRect">
            <a:avLst>
              <a:gd name="adj" fmla="val 16667"/>
            </a:avLst>
          </a:prstGeom>
          <a:solidFill>
            <a:srgbClr val="FFF3AD"/>
          </a:solidFill>
          <a:ln>
            <a:noFill/>
          </a:ln>
        </p:spPr>
        <p:txBody>
          <a:bodyPr spcFirstLastPara="1" wrap="square" lIns="68550" tIns="48000" rIns="68550" bIns="34275" anchor="ctr" anchorCtr="0">
            <a:noAutofit/>
          </a:bodyPr>
          <a:lstStyle/>
          <a:p>
            <a:pPr marL="0" marR="0" lvl="0" indent="0" algn="ctr" rtl="0">
              <a:spcBef>
                <a:spcPts val="0"/>
              </a:spcBef>
              <a:spcAft>
                <a:spcPts val="0"/>
              </a:spcAft>
              <a:buNone/>
            </a:pPr>
            <a:r>
              <a:rPr lang="en" sz="800">
                <a:solidFill>
                  <a:schemeClr val="accent2"/>
                </a:solidFill>
                <a:latin typeface="Arial"/>
                <a:ea typeface="Arial"/>
                <a:cs typeface="Arial"/>
                <a:sym typeface="Arial"/>
              </a:rPr>
              <a:t>L</a:t>
            </a:r>
            <a:endParaRPr sz="1100"/>
          </a:p>
        </p:txBody>
      </p:sp>
      <p:sp>
        <p:nvSpPr>
          <p:cNvPr id="2284" name="Google Shape;2284;p91"/>
          <p:cNvSpPr/>
          <p:nvPr/>
        </p:nvSpPr>
        <p:spPr>
          <a:xfrm>
            <a:off x="2927740" y="3695423"/>
            <a:ext cx="186300" cy="108000"/>
          </a:xfrm>
          <a:prstGeom prst="roundRect">
            <a:avLst>
              <a:gd name="adj" fmla="val 16667"/>
            </a:avLst>
          </a:prstGeom>
          <a:solidFill>
            <a:srgbClr val="FFF3AD"/>
          </a:solidFill>
          <a:ln>
            <a:noFill/>
          </a:ln>
        </p:spPr>
        <p:txBody>
          <a:bodyPr spcFirstLastPara="1" wrap="square" lIns="68550" tIns="48000" rIns="68550" bIns="34275" anchor="ctr" anchorCtr="0">
            <a:noAutofit/>
          </a:bodyPr>
          <a:lstStyle/>
          <a:p>
            <a:pPr marL="0" marR="0" lvl="0" indent="0" algn="ctr" rtl="0">
              <a:spcBef>
                <a:spcPts val="0"/>
              </a:spcBef>
              <a:spcAft>
                <a:spcPts val="0"/>
              </a:spcAft>
              <a:buNone/>
            </a:pPr>
            <a:r>
              <a:rPr lang="en" sz="800">
                <a:solidFill>
                  <a:schemeClr val="accent2"/>
                </a:solidFill>
                <a:latin typeface="Arial"/>
                <a:ea typeface="Arial"/>
                <a:cs typeface="Arial"/>
                <a:sym typeface="Arial"/>
              </a:rPr>
              <a:t>T</a:t>
            </a:r>
            <a:endParaRPr sz="1100"/>
          </a:p>
        </p:txBody>
      </p:sp>
      <p:sp>
        <p:nvSpPr>
          <p:cNvPr id="2285" name="Google Shape;2285;p91"/>
          <p:cNvSpPr/>
          <p:nvPr/>
        </p:nvSpPr>
        <p:spPr>
          <a:xfrm>
            <a:off x="3157903" y="3444713"/>
            <a:ext cx="186300" cy="108000"/>
          </a:xfrm>
          <a:prstGeom prst="roundRect">
            <a:avLst>
              <a:gd name="adj" fmla="val 16667"/>
            </a:avLst>
          </a:prstGeom>
          <a:solidFill>
            <a:srgbClr val="FFF3AD"/>
          </a:solidFill>
          <a:ln>
            <a:noFill/>
          </a:ln>
        </p:spPr>
        <p:txBody>
          <a:bodyPr spcFirstLastPara="1" wrap="square" lIns="68550" tIns="48000" rIns="68550" bIns="34275" anchor="ctr" anchorCtr="0">
            <a:noAutofit/>
          </a:bodyPr>
          <a:lstStyle/>
          <a:p>
            <a:pPr marL="0" marR="0" lvl="0" indent="0" algn="ctr" rtl="0">
              <a:spcBef>
                <a:spcPts val="0"/>
              </a:spcBef>
              <a:spcAft>
                <a:spcPts val="0"/>
              </a:spcAft>
              <a:buNone/>
            </a:pPr>
            <a:r>
              <a:rPr lang="en" sz="800">
                <a:solidFill>
                  <a:schemeClr val="accent2"/>
                </a:solidFill>
                <a:latin typeface="Arial"/>
                <a:ea typeface="Arial"/>
                <a:cs typeface="Arial"/>
                <a:sym typeface="Arial"/>
              </a:rPr>
              <a:t>E</a:t>
            </a:r>
            <a:endParaRPr sz="1100"/>
          </a:p>
        </p:txBody>
      </p:sp>
      <p:sp>
        <p:nvSpPr>
          <p:cNvPr id="2286" name="Google Shape;2286;p91"/>
          <p:cNvSpPr/>
          <p:nvPr/>
        </p:nvSpPr>
        <p:spPr>
          <a:xfrm>
            <a:off x="3157903" y="3570462"/>
            <a:ext cx="186300" cy="108000"/>
          </a:xfrm>
          <a:prstGeom prst="roundRect">
            <a:avLst>
              <a:gd name="adj" fmla="val 16667"/>
            </a:avLst>
          </a:prstGeom>
          <a:solidFill>
            <a:srgbClr val="FFF3AD"/>
          </a:solidFill>
          <a:ln>
            <a:noFill/>
          </a:ln>
        </p:spPr>
        <p:txBody>
          <a:bodyPr spcFirstLastPara="1" wrap="square" lIns="68550" tIns="48000" rIns="68550" bIns="34275" anchor="ctr" anchorCtr="0">
            <a:noAutofit/>
          </a:bodyPr>
          <a:lstStyle/>
          <a:p>
            <a:pPr marL="0" marR="0" lvl="0" indent="0" algn="ctr" rtl="0">
              <a:spcBef>
                <a:spcPts val="0"/>
              </a:spcBef>
              <a:spcAft>
                <a:spcPts val="0"/>
              </a:spcAft>
              <a:buNone/>
            </a:pPr>
            <a:r>
              <a:rPr lang="en" sz="800">
                <a:solidFill>
                  <a:schemeClr val="accent2"/>
                </a:solidFill>
                <a:latin typeface="Arial"/>
                <a:ea typeface="Arial"/>
                <a:cs typeface="Arial"/>
                <a:sym typeface="Arial"/>
              </a:rPr>
              <a:t>M</a:t>
            </a:r>
            <a:endParaRPr sz="1100"/>
          </a:p>
        </p:txBody>
      </p:sp>
      <p:sp>
        <p:nvSpPr>
          <p:cNvPr id="2287" name="Google Shape;2287;p91"/>
          <p:cNvSpPr/>
          <p:nvPr/>
        </p:nvSpPr>
        <p:spPr>
          <a:xfrm>
            <a:off x="3157903" y="3696212"/>
            <a:ext cx="186300" cy="108000"/>
          </a:xfrm>
          <a:prstGeom prst="roundRect">
            <a:avLst>
              <a:gd name="adj" fmla="val 16667"/>
            </a:avLst>
          </a:prstGeom>
          <a:solidFill>
            <a:srgbClr val="FFF3AD"/>
          </a:solidFill>
          <a:ln>
            <a:noFill/>
          </a:ln>
        </p:spPr>
        <p:txBody>
          <a:bodyPr spcFirstLastPara="1" wrap="square" lIns="68550" tIns="48000" rIns="68550" bIns="34275" anchor="ctr" anchorCtr="0">
            <a:noAutofit/>
          </a:bodyPr>
          <a:lstStyle/>
          <a:p>
            <a:pPr marL="0" marR="0" lvl="0" indent="0" algn="ctr" rtl="0">
              <a:spcBef>
                <a:spcPts val="0"/>
              </a:spcBef>
              <a:spcAft>
                <a:spcPts val="0"/>
              </a:spcAft>
              <a:buNone/>
            </a:pPr>
            <a:r>
              <a:rPr lang="en" sz="800">
                <a:solidFill>
                  <a:schemeClr val="accent2"/>
                </a:solidFill>
                <a:latin typeface="Arial"/>
                <a:ea typeface="Arial"/>
                <a:cs typeface="Arial"/>
                <a:sym typeface="Arial"/>
              </a:rPr>
              <a:t>U</a:t>
            </a:r>
            <a:endParaRPr sz="1100"/>
          </a:p>
        </p:txBody>
      </p:sp>
      <p:sp>
        <p:nvSpPr>
          <p:cNvPr id="2288" name="Google Shape;2288;p91"/>
          <p:cNvSpPr/>
          <p:nvPr/>
        </p:nvSpPr>
        <p:spPr>
          <a:xfrm>
            <a:off x="3405088" y="3444088"/>
            <a:ext cx="186300" cy="108000"/>
          </a:xfrm>
          <a:prstGeom prst="roundRect">
            <a:avLst>
              <a:gd name="adj" fmla="val 16667"/>
            </a:avLst>
          </a:prstGeom>
          <a:solidFill>
            <a:srgbClr val="FFF3AD"/>
          </a:solidFill>
          <a:ln>
            <a:noFill/>
          </a:ln>
        </p:spPr>
        <p:txBody>
          <a:bodyPr spcFirstLastPara="1" wrap="square" lIns="68550" tIns="48000" rIns="68550" bIns="34275" anchor="ctr" anchorCtr="0">
            <a:noAutofit/>
          </a:bodyPr>
          <a:lstStyle/>
          <a:p>
            <a:pPr marL="0" marR="0" lvl="0" indent="0" algn="ctr" rtl="0">
              <a:spcBef>
                <a:spcPts val="0"/>
              </a:spcBef>
              <a:spcAft>
                <a:spcPts val="0"/>
              </a:spcAft>
              <a:buNone/>
            </a:pPr>
            <a:r>
              <a:rPr lang="en" sz="800">
                <a:solidFill>
                  <a:schemeClr val="accent2"/>
                </a:solidFill>
                <a:latin typeface="Arial"/>
                <a:ea typeface="Arial"/>
                <a:cs typeface="Arial"/>
                <a:sym typeface="Arial"/>
              </a:rPr>
              <a:t>F</a:t>
            </a:r>
            <a:endParaRPr sz="1100"/>
          </a:p>
        </p:txBody>
      </p:sp>
      <p:sp>
        <p:nvSpPr>
          <p:cNvPr id="2289" name="Google Shape;2289;p91"/>
          <p:cNvSpPr/>
          <p:nvPr/>
        </p:nvSpPr>
        <p:spPr>
          <a:xfrm>
            <a:off x="3405088" y="3569838"/>
            <a:ext cx="186300" cy="108000"/>
          </a:xfrm>
          <a:prstGeom prst="roundRect">
            <a:avLst>
              <a:gd name="adj" fmla="val 16667"/>
            </a:avLst>
          </a:prstGeom>
          <a:solidFill>
            <a:srgbClr val="FFF3AD"/>
          </a:solidFill>
          <a:ln>
            <a:noFill/>
          </a:ln>
        </p:spPr>
        <p:txBody>
          <a:bodyPr spcFirstLastPara="1" wrap="square" lIns="68550" tIns="48000" rIns="68550" bIns="34275" anchor="ctr" anchorCtr="0">
            <a:noAutofit/>
          </a:bodyPr>
          <a:lstStyle/>
          <a:p>
            <a:pPr marL="0" marR="0" lvl="0" indent="0" algn="ctr" rtl="0">
              <a:spcBef>
                <a:spcPts val="0"/>
              </a:spcBef>
              <a:spcAft>
                <a:spcPts val="0"/>
              </a:spcAft>
              <a:buNone/>
            </a:pPr>
            <a:r>
              <a:rPr lang="en" sz="800">
                <a:solidFill>
                  <a:schemeClr val="accent2"/>
                </a:solidFill>
                <a:latin typeface="Arial"/>
                <a:ea typeface="Arial"/>
                <a:cs typeface="Arial"/>
                <a:sym typeface="Arial"/>
              </a:rPr>
              <a:t>N</a:t>
            </a:r>
            <a:endParaRPr sz="1100"/>
          </a:p>
        </p:txBody>
      </p:sp>
      <p:sp>
        <p:nvSpPr>
          <p:cNvPr id="2290" name="Google Shape;2290;p91"/>
          <p:cNvSpPr/>
          <p:nvPr/>
        </p:nvSpPr>
        <p:spPr>
          <a:xfrm>
            <a:off x="3405088" y="3695588"/>
            <a:ext cx="186300" cy="108000"/>
          </a:xfrm>
          <a:prstGeom prst="roundRect">
            <a:avLst>
              <a:gd name="adj" fmla="val 16667"/>
            </a:avLst>
          </a:prstGeom>
          <a:solidFill>
            <a:srgbClr val="FFF3AD"/>
          </a:solidFill>
          <a:ln>
            <a:noFill/>
          </a:ln>
        </p:spPr>
        <p:txBody>
          <a:bodyPr spcFirstLastPara="1" wrap="square" lIns="68550" tIns="48000" rIns="68550" bIns="34275" anchor="ctr" anchorCtr="0">
            <a:noAutofit/>
          </a:bodyPr>
          <a:lstStyle/>
          <a:p>
            <a:pPr marL="0" marR="0" lvl="0" indent="0" algn="ctr" rtl="0">
              <a:spcBef>
                <a:spcPts val="0"/>
              </a:spcBef>
              <a:spcAft>
                <a:spcPts val="0"/>
              </a:spcAft>
              <a:buNone/>
            </a:pPr>
            <a:r>
              <a:rPr lang="en" sz="800">
                <a:solidFill>
                  <a:schemeClr val="accent2"/>
                </a:solidFill>
                <a:latin typeface="Arial"/>
                <a:ea typeface="Arial"/>
                <a:cs typeface="Arial"/>
                <a:sym typeface="Arial"/>
              </a:rPr>
              <a:t>V</a:t>
            </a:r>
            <a:endParaRPr sz="1100"/>
          </a:p>
        </p:txBody>
      </p:sp>
      <p:sp>
        <p:nvSpPr>
          <p:cNvPr id="2291" name="Google Shape;2291;p91"/>
          <p:cNvSpPr/>
          <p:nvPr/>
        </p:nvSpPr>
        <p:spPr>
          <a:xfrm>
            <a:off x="3643411" y="3444557"/>
            <a:ext cx="186300" cy="108000"/>
          </a:xfrm>
          <a:prstGeom prst="roundRect">
            <a:avLst>
              <a:gd name="adj" fmla="val 16667"/>
            </a:avLst>
          </a:prstGeom>
          <a:solidFill>
            <a:srgbClr val="FFF3AD"/>
          </a:solidFill>
          <a:ln>
            <a:noFill/>
          </a:ln>
        </p:spPr>
        <p:txBody>
          <a:bodyPr spcFirstLastPara="1" wrap="square" lIns="68550" tIns="48000" rIns="68550" bIns="34275" anchor="ctr" anchorCtr="0">
            <a:noAutofit/>
          </a:bodyPr>
          <a:lstStyle/>
          <a:p>
            <a:pPr marL="0" marR="0" lvl="0" indent="0" algn="ctr" rtl="0">
              <a:spcBef>
                <a:spcPts val="0"/>
              </a:spcBef>
              <a:spcAft>
                <a:spcPts val="0"/>
              </a:spcAft>
              <a:buNone/>
            </a:pPr>
            <a:r>
              <a:rPr lang="en" sz="800">
                <a:solidFill>
                  <a:schemeClr val="accent2"/>
                </a:solidFill>
                <a:latin typeface="Arial"/>
                <a:ea typeface="Arial"/>
                <a:cs typeface="Arial"/>
                <a:sym typeface="Arial"/>
              </a:rPr>
              <a:t>G</a:t>
            </a:r>
            <a:endParaRPr sz="1100"/>
          </a:p>
        </p:txBody>
      </p:sp>
      <p:sp>
        <p:nvSpPr>
          <p:cNvPr id="2292" name="Google Shape;2292;p91"/>
          <p:cNvSpPr/>
          <p:nvPr/>
        </p:nvSpPr>
        <p:spPr>
          <a:xfrm>
            <a:off x="3643411" y="3570306"/>
            <a:ext cx="186300" cy="108000"/>
          </a:xfrm>
          <a:prstGeom prst="roundRect">
            <a:avLst>
              <a:gd name="adj" fmla="val 16667"/>
            </a:avLst>
          </a:prstGeom>
          <a:solidFill>
            <a:srgbClr val="FFF3AD"/>
          </a:solidFill>
          <a:ln>
            <a:noFill/>
          </a:ln>
        </p:spPr>
        <p:txBody>
          <a:bodyPr spcFirstLastPara="1" wrap="square" lIns="68550" tIns="48000" rIns="68550" bIns="34275" anchor="ctr" anchorCtr="0">
            <a:noAutofit/>
          </a:bodyPr>
          <a:lstStyle/>
          <a:p>
            <a:pPr marL="0" marR="0" lvl="0" indent="0" algn="ctr" rtl="0">
              <a:spcBef>
                <a:spcPts val="0"/>
              </a:spcBef>
              <a:spcAft>
                <a:spcPts val="0"/>
              </a:spcAft>
              <a:buNone/>
            </a:pPr>
            <a:r>
              <a:rPr lang="en" sz="800">
                <a:solidFill>
                  <a:schemeClr val="accent2"/>
                </a:solidFill>
                <a:latin typeface="Arial"/>
                <a:ea typeface="Arial"/>
                <a:cs typeface="Arial"/>
                <a:sym typeface="Arial"/>
              </a:rPr>
              <a:t>O</a:t>
            </a:r>
            <a:endParaRPr sz="1100"/>
          </a:p>
        </p:txBody>
      </p:sp>
      <p:sp>
        <p:nvSpPr>
          <p:cNvPr id="2293" name="Google Shape;2293;p91"/>
          <p:cNvSpPr/>
          <p:nvPr/>
        </p:nvSpPr>
        <p:spPr>
          <a:xfrm>
            <a:off x="3643411" y="3696055"/>
            <a:ext cx="186300" cy="108000"/>
          </a:xfrm>
          <a:prstGeom prst="roundRect">
            <a:avLst>
              <a:gd name="adj" fmla="val 16667"/>
            </a:avLst>
          </a:prstGeom>
          <a:solidFill>
            <a:srgbClr val="FFF3AD"/>
          </a:solidFill>
          <a:ln>
            <a:noFill/>
          </a:ln>
        </p:spPr>
        <p:txBody>
          <a:bodyPr spcFirstLastPara="1" wrap="square" lIns="68550" tIns="48000" rIns="68550" bIns="34275" anchor="ctr" anchorCtr="0">
            <a:noAutofit/>
          </a:bodyPr>
          <a:lstStyle/>
          <a:p>
            <a:pPr marL="0" marR="0" lvl="0" indent="0" algn="ctr" rtl="0">
              <a:spcBef>
                <a:spcPts val="0"/>
              </a:spcBef>
              <a:spcAft>
                <a:spcPts val="0"/>
              </a:spcAft>
              <a:buNone/>
            </a:pPr>
            <a:r>
              <a:rPr lang="en" sz="800">
                <a:solidFill>
                  <a:schemeClr val="accent2"/>
                </a:solidFill>
                <a:latin typeface="Arial"/>
                <a:ea typeface="Arial"/>
                <a:cs typeface="Arial"/>
                <a:sym typeface="Arial"/>
              </a:rPr>
              <a:t>W</a:t>
            </a:r>
            <a:endParaRPr sz="1100"/>
          </a:p>
        </p:txBody>
      </p:sp>
      <p:sp>
        <p:nvSpPr>
          <p:cNvPr id="2294" name="Google Shape;2294;p91"/>
          <p:cNvSpPr/>
          <p:nvPr/>
        </p:nvSpPr>
        <p:spPr>
          <a:xfrm>
            <a:off x="3890537" y="3444400"/>
            <a:ext cx="186300" cy="108000"/>
          </a:xfrm>
          <a:prstGeom prst="roundRect">
            <a:avLst>
              <a:gd name="adj" fmla="val 16667"/>
            </a:avLst>
          </a:prstGeom>
          <a:solidFill>
            <a:srgbClr val="FFF3AD"/>
          </a:solidFill>
          <a:ln>
            <a:noFill/>
          </a:ln>
        </p:spPr>
        <p:txBody>
          <a:bodyPr spcFirstLastPara="1" wrap="square" lIns="68550" tIns="48000" rIns="68550" bIns="34275" anchor="ctr" anchorCtr="0">
            <a:noAutofit/>
          </a:bodyPr>
          <a:lstStyle/>
          <a:p>
            <a:pPr marL="0" marR="0" lvl="0" indent="0" algn="ctr" rtl="0">
              <a:spcBef>
                <a:spcPts val="0"/>
              </a:spcBef>
              <a:spcAft>
                <a:spcPts val="0"/>
              </a:spcAft>
              <a:buNone/>
            </a:pPr>
            <a:r>
              <a:rPr lang="en" sz="800">
                <a:solidFill>
                  <a:schemeClr val="accent2"/>
                </a:solidFill>
                <a:latin typeface="Arial"/>
                <a:ea typeface="Arial"/>
                <a:cs typeface="Arial"/>
                <a:sym typeface="Arial"/>
              </a:rPr>
              <a:t>H</a:t>
            </a:r>
            <a:endParaRPr sz="1100"/>
          </a:p>
        </p:txBody>
      </p:sp>
      <p:sp>
        <p:nvSpPr>
          <p:cNvPr id="2295" name="Google Shape;2295;p91"/>
          <p:cNvSpPr/>
          <p:nvPr/>
        </p:nvSpPr>
        <p:spPr>
          <a:xfrm>
            <a:off x="3890537" y="3570150"/>
            <a:ext cx="186300" cy="108000"/>
          </a:xfrm>
          <a:prstGeom prst="roundRect">
            <a:avLst>
              <a:gd name="adj" fmla="val 16667"/>
            </a:avLst>
          </a:prstGeom>
          <a:solidFill>
            <a:srgbClr val="FFF3AD"/>
          </a:solidFill>
          <a:ln>
            <a:noFill/>
          </a:ln>
        </p:spPr>
        <p:txBody>
          <a:bodyPr spcFirstLastPara="1" wrap="square" lIns="68550" tIns="48000" rIns="68550" bIns="34275" anchor="ctr" anchorCtr="0">
            <a:noAutofit/>
          </a:bodyPr>
          <a:lstStyle/>
          <a:p>
            <a:pPr marL="0" marR="0" lvl="0" indent="0" algn="ctr" rtl="0">
              <a:spcBef>
                <a:spcPts val="0"/>
              </a:spcBef>
              <a:spcAft>
                <a:spcPts val="0"/>
              </a:spcAft>
              <a:buNone/>
            </a:pPr>
            <a:r>
              <a:rPr lang="en" sz="800">
                <a:solidFill>
                  <a:schemeClr val="accent2"/>
                </a:solidFill>
                <a:latin typeface="Arial"/>
                <a:ea typeface="Arial"/>
                <a:cs typeface="Arial"/>
                <a:sym typeface="Arial"/>
              </a:rPr>
              <a:t>P</a:t>
            </a:r>
            <a:endParaRPr sz="1100"/>
          </a:p>
        </p:txBody>
      </p:sp>
      <p:sp>
        <p:nvSpPr>
          <p:cNvPr id="2296" name="Google Shape;2296;p91"/>
          <p:cNvSpPr/>
          <p:nvPr/>
        </p:nvSpPr>
        <p:spPr>
          <a:xfrm>
            <a:off x="3890537" y="3695900"/>
            <a:ext cx="186300" cy="108000"/>
          </a:xfrm>
          <a:prstGeom prst="roundRect">
            <a:avLst>
              <a:gd name="adj" fmla="val 16667"/>
            </a:avLst>
          </a:prstGeom>
          <a:solidFill>
            <a:srgbClr val="FFF3AD"/>
          </a:solidFill>
          <a:ln>
            <a:noFill/>
          </a:ln>
        </p:spPr>
        <p:txBody>
          <a:bodyPr spcFirstLastPara="1" wrap="square" lIns="68550" tIns="48000" rIns="68550" bIns="34275" anchor="ctr" anchorCtr="0">
            <a:noAutofit/>
          </a:bodyPr>
          <a:lstStyle/>
          <a:p>
            <a:pPr marL="0" marR="0" lvl="0" indent="0" algn="ctr" rtl="0">
              <a:spcBef>
                <a:spcPts val="0"/>
              </a:spcBef>
              <a:spcAft>
                <a:spcPts val="0"/>
              </a:spcAft>
              <a:buNone/>
            </a:pPr>
            <a:r>
              <a:rPr lang="en" sz="800">
                <a:solidFill>
                  <a:schemeClr val="accent2"/>
                </a:solidFill>
                <a:latin typeface="Arial"/>
                <a:ea typeface="Arial"/>
                <a:cs typeface="Arial"/>
                <a:sym typeface="Arial"/>
              </a:rPr>
              <a:t>X</a:t>
            </a:r>
            <a:endParaRPr sz="1100"/>
          </a:p>
        </p:txBody>
      </p:sp>
      <p:sp>
        <p:nvSpPr>
          <p:cNvPr id="2297" name="Google Shape;2297;p91"/>
          <p:cNvSpPr/>
          <p:nvPr/>
        </p:nvSpPr>
        <p:spPr>
          <a:xfrm>
            <a:off x="4148524" y="3450635"/>
            <a:ext cx="186300" cy="108000"/>
          </a:xfrm>
          <a:prstGeom prst="roundRect">
            <a:avLst>
              <a:gd name="adj" fmla="val 16667"/>
            </a:avLst>
          </a:prstGeom>
          <a:solidFill>
            <a:srgbClr val="BCEFB9"/>
          </a:solidFill>
          <a:ln>
            <a:noFill/>
          </a:ln>
        </p:spPr>
        <p:txBody>
          <a:bodyPr spcFirstLastPara="1" wrap="square" lIns="6850" tIns="48000" rIns="0" bIns="34275" anchor="ctr" anchorCtr="0">
            <a:noAutofit/>
          </a:bodyPr>
          <a:lstStyle/>
          <a:p>
            <a:pPr marL="0" marR="0" lvl="0" indent="0" algn="ctr" rtl="0">
              <a:spcBef>
                <a:spcPts val="0"/>
              </a:spcBef>
              <a:spcAft>
                <a:spcPts val="0"/>
              </a:spcAft>
              <a:buNone/>
            </a:pPr>
            <a:r>
              <a:rPr lang="en" sz="800">
                <a:solidFill>
                  <a:schemeClr val="accent2"/>
                </a:solidFill>
                <a:latin typeface="Arial"/>
                <a:ea typeface="Arial"/>
                <a:cs typeface="Arial"/>
                <a:sym typeface="Arial"/>
              </a:rPr>
              <a:t>A`</a:t>
            </a:r>
            <a:endParaRPr sz="1100"/>
          </a:p>
        </p:txBody>
      </p:sp>
      <p:sp>
        <p:nvSpPr>
          <p:cNvPr id="2298" name="Google Shape;2298;p91"/>
          <p:cNvSpPr/>
          <p:nvPr/>
        </p:nvSpPr>
        <p:spPr>
          <a:xfrm>
            <a:off x="4148524" y="3576385"/>
            <a:ext cx="186300" cy="108000"/>
          </a:xfrm>
          <a:prstGeom prst="roundRect">
            <a:avLst>
              <a:gd name="adj" fmla="val 16667"/>
            </a:avLst>
          </a:prstGeom>
          <a:solidFill>
            <a:srgbClr val="BCEFB9"/>
          </a:solidFill>
          <a:ln>
            <a:noFill/>
          </a:ln>
        </p:spPr>
        <p:txBody>
          <a:bodyPr spcFirstLastPara="1" wrap="square" lIns="6850" tIns="48000" rIns="0" bIns="34275" anchor="ctr" anchorCtr="0">
            <a:noAutofit/>
          </a:bodyPr>
          <a:lstStyle/>
          <a:p>
            <a:pPr marL="0" marR="0" lvl="0" indent="0" algn="ctr" rtl="0">
              <a:spcBef>
                <a:spcPts val="0"/>
              </a:spcBef>
              <a:spcAft>
                <a:spcPts val="0"/>
              </a:spcAft>
              <a:buNone/>
            </a:pPr>
            <a:r>
              <a:rPr lang="en" sz="800">
                <a:solidFill>
                  <a:schemeClr val="accent2"/>
                </a:solidFill>
                <a:latin typeface="Arial"/>
                <a:ea typeface="Arial"/>
                <a:cs typeface="Arial"/>
                <a:sym typeface="Arial"/>
              </a:rPr>
              <a:t>E`</a:t>
            </a:r>
            <a:endParaRPr sz="1100"/>
          </a:p>
        </p:txBody>
      </p:sp>
      <p:sp>
        <p:nvSpPr>
          <p:cNvPr id="2299" name="Google Shape;2299;p91"/>
          <p:cNvSpPr/>
          <p:nvPr/>
        </p:nvSpPr>
        <p:spPr>
          <a:xfrm>
            <a:off x="4395708" y="3450011"/>
            <a:ext cx="186300" cy="108000"/>
          </a:xfrm>
          <a:prstGeom prst="roundRect">
            <a:avLst>
              <a:gd name="adj" fmla="val 16667"/>
            </a:avLst>
          </a:prstGeom>
          <a:solidFill>
            <a:srgbClr val="BCEFB9"/>
          </a:solidFill>
          <a:ln>
            <a:noFill/>
          </a:ln>
        </p:spPr>
        <p:txBody>
          <a:bodyPr spcFirstLastPara="1" wrap="square" lIns="6850" tIns="48000" rIns="0" bIns="34275" anchor="ctr" anchorCtr="0">
            <a:noAutofit/>
          </a:bodyPr>
          <a:lstStyle/>
          <a:p>
            <a:pPr marL="0" marR="0" lvl="0" indent="0" algn="ctr" rtl="0">
              <a:spcBef>
                <a:spcPts val="0"/>
              </a:spcBef>
              <a:spcAft>
                <a:spcPts val="0"/>
              </a:spcAft>
              <a:buNone/>
            </a:pPr>
            <a:r>
              <a:rPr lang="en" sz="800">
                <a:solidFill>
                  <a:schemeClr val="accent2"/>
                </a:solidFill>
                <a:latin typeface="Arial"/>
                <a:ea typeface="Arial"/>
                <a:cs typeface="Arial"/>
                <a:sym typeface="Arial"/>
              </a:rPr>
              <a:t>B`</a:t>
            </a:r>
            <a:endParaRPr sz="1100"/>
          </a:p>
        </p:txBody>
      </p:sp>
      <p:sp>
        <p:nvSpPr>
          <p:cNvPr id="2300" name="Google Shape;2300;p91"/>
          <p:cNvSpPr/>
          <p:nvPr/>
        </p:nvSpPr>
        <p:spPr>
          <a:xfrm>
            <a:off x="4395708" y="3575761"/>
            <a:ext cx="186300" cy="108000"/>
          </a:xfrm>
          <a:prstGeom prst="roundRect">
            <a:avLst>
              <a:gd name="adj" fmla="val 16667"/>
            </a:avLst>
          </a:prstGeom>
          <a:solidFill>
            <a:srgbClr val="BCEFB9"/>
          </a:solidFill>
          <a:ln>
            <a:noFill/>
          </a:ln>
        </p:spPr>
        <p:txBody>
          <a:bodyPr spcFirstLastPara="1" wrap="square" lIns="6850" tIns="48000" rIns="0" bIns="34275" anchor="ctr" anchorCtr="0">
            <a:noAutofit/>
          </a:bodyPr>
          <a:lstStyle/>
          <a:p>
            <a:pPr marL="0" marR="0" lvl="0" indent="0" algn="ctr" rtl="0">
              <a:spcBef>
                <a:spcPts val="0"/>
              </a:spcBef>
              <a:spcAft>
                <a:spcPts val="0"/>
              </a:spcAft>
              <a:buNone/>
            </a:pPr>
            <a:r>
              <a:rPr lang="en" sz="800">
                <a:solidFill>
                  <a:schemeClr val="accent2"/>
                </a:solidFill>
                <a:latin typeface="Arial"/>
                <a:ea typeface="Arial"/>
                <a:cs typeface="Arial"/>
                <a:sym typeface="Arial"/>
              </a:rPr>
              <a:t>F`</a:t>
            </a:r>
            <a:endParaRPr sz="1100"/>
          </a:p>
        </p:txBody>
      </p:sp>
      <p:sp>
        <p:nvSpPr>
          <p:cNvPr id="2301" name="Google Shape;2301;p91"/>
          <p:cNvSpPr/>
          <p:nvPr/>
        </p:nvSpPr>
        <p:spPr>
          <a:xfrm>
            <a:off x="4634032" y="3450479"/>
            <a:ext cx="186300" cy="108000"/>
          </a:xfrm>
          <a:prstGeom prst="roundRect">
            <a:avLst>
              <a:gd name="adj" fmla="val 16667"/>
            </a:avLst>
          </a:prstGeom>
          <a:solidFill>
            <a:srgbClr val="BCEFB9"/>
          </a:solidFill>
          <a:ln>
            <a:noFill/>
          </a:ln>
        </p:spPr>
        <p:txBody>
          <a:bodyPr spcFirstLastPara="1" wrap="square" lIns="6850" tIns="48000" rIns="0" bIns="34275" anchor="ctr" anchorCtr="0">
            <a:noAutofit/>
          </a:bodyPr>
          <a:lstStyle/>
          <a:p>
            <a:pPr marL="0" marR="0" lvl="0" indent="0" algn="ctr" rtl="0">
              <a:spcBef>
                <a:spcPts val="0"/>
              </a:spcBef>
              <a:spcAft>
                <a:spcPts val="0"/>
              </a:spcAft>
              <a:buNone/>
            </a:pPr>
            <a:r>
              <a:rPr lang="en" sz="800">
                <a:solidFill>
                  <a:schemeClr val="accent2"/>
                </a:solidFill>
                <a:latin typeface="Arial"/>
                <a:ea typeface="Arial"/>
                <a:cs typeface="Arial"/>
                <a:sym typeface="Arial"/>
              </a:rPr>
              <a:t>C`</a:t>
            </a:r>
            <a:endParaRPr sz="1100"/>
          </a:p>
        </p:txBody>
      </p:sp>
      <p:sp>
        <p:nvSpPr>
          <p:cNvPr id="2302" name="Google Shape;2302;p91"/>
          <p:cNvSpPr/>
          <p:nvPr/>
        </p:nvSpPr>
        <p:spPr>
          <a:xfrm>
            <a:off x="4634032" y="3576229"/>
            <a:ext cx="186300" cy="108000"/>
          </a:xfrm>
          <a:prstGeom prst="roundRect">
            <a:avLst>
              <a:gd name="adj" fmla="val 16667"/>
            </a:avLst>
          </a:prstGeom>
          <a:solidFill>
            <a:srgbClr val="BCEFB9"/>
          </a:solidFill>
          <a:ln>
            <a:noFill/>
          </a:ln>
        </p:spPr>
        <p:txBody>
          <a:bodyPr spcFirstLastPara="1" wrap="square" lIns="6850" tIns="48000" rIns="0" bIns="34275" anchor="ctr" anchorCtr="0">
            <a:noAutofit/>
          </a:bodyPr>
          <a:lstStyle/>
          <a:p>
            <a:pPr marL="0" marR="0" lvl="0" indent="0" algn="ctr" rtl="0">
              <a:spcBef>
                <a:spcPts val="0"/>
              </a:spcBef>
              <a:spcAft>
                <a:spcPts val="0"/>
              </a:spcAft>
              <a:buNone/>
            </a:pPr>
            <a:r>
              <a:rPr lang="en" sz="800">
                <a:solidFill>
                  <a:schemeClr val="accent2"/>
                </a:solidFill>
                <a:latin typeface="Arial"/>
                <a:ea typeface="Arial"/>
                <a:cs typeface="Arial"/>
                <a:sym typeface="Arial"/>
              </a:rPr>
              <a:t>G`</a:t>
            </a:r>
            <a:endParaRPr sz="1100"/>
          </a:p>
        </p:txBody>
      </p:sp>
      <p:sp>
        <p:nvSpPr>
          <p:cNvPr id="2303" name="Google Shape;2303;p91"/>
          <p:cNvSpPr/>
          <p:nvPr/>
        </p:nvSpPr>
        <p:spPr>
          <a:xfrm>
            <a:off x="4881159" y="3450323"/>
            <a:ext cx="186300" cy="108000"/>
          </a:xfrm>
          <a:prstGeom prst="roundRect">
            <a:avLst>
              <a:gd name="adj" fmla="val 16667"/>
            </a:avLst>
          </a:prstGeom>
          <a:solidFill>
            <a:srgbClr val="BCEFB9"/>
          </a:solidFill>
          <a:ln>
            <a:noFill/>
          </a:ln>
        </p:spPr>
        <p:txBody>
          <a:bodyPr spcFirstLastPara="1" wrap="square" lIns="6850" tIns="48000" rIns="0" bIns="34275" anchor="ctr" anchorCtr="0">
            <a:noAutofit/>
          </a:bodyPr>
          <a:lstStyle/>
          <a:p>
            <a:pPr marL="0" marR="0" lvl="0" indent="0" algn="ctr" rtl="0">
              <a:spcBef>
                <a:spcPts val="0"/>
              </a:spcBef>
              <a:spcAft>
                <a:spcPts val="0"/>
              </a:spcAft>
              <a:buNone/>
            </a:pPr>
            <a:r>
              <a:rPr lang="en" sz="800">
                <a:solidFill>
                  <a:schemeClr val="accent2"/>
                </a:solidFill>
                <a:latin typeface="Arial"/>
                <a:ea typeface="Arial"/>
                <a:cs typeface="Arial"/>
                <a:sym typeface="Arial"/>
              </a:rPr>
              <a:t>D`</a:t>
            </a:r>
            <a:endParaRPr sz="1100"/>
          </a:p>
        </p:txBody>
      </p:sp>
      <p:sp>
        <p:nvSpPr>
          <p:cNvPr id="2304" name="Google Shape;2304;p91"/>
          <p:cNvSpPr/>
          <p:nvPr/>
        </p:nvSpPr>
        <p:spPr>
          <a:xfrm>
            <a:off x="4881159" y="3576073"/>
            <a:ext cx="186300" cy="108000"/>
          </a:xfrm>
          <a:prstGeom prst="roundRect">
            <a:avLst>
              <a:gd name="adj" fmla="val 16667"/>
            </a:avLst>
          </a:prstGeom>
          <a:solidFill>
            <a:srgbClr val="BCEFB9"/>
          </a:solidFill>
          <a:ln>
            <a:noFill/>
          </a:ln>
        </p:spPr>
        <p:txBody>
          <a:bodyPr spcFirstLastPara="1" wrap="square" lIns="6850" tIns="48000" rIns="0" bIns="34275" anchor="ctr" anchorCtr="0">
            <a:noAutofit/>
          </a:bodyPr>
          <a:lstStyle/>
          <a:p>
            <a:pPr marL="0" marR="0" lvl="0" indent="0" algn="ctr" rtl="0">
              <a:spcBef>
                <a:spcPts val="0"/>
              </a:spcBef>
              <a:spcAft>
                <a:spcPts val="0"/>
              </a:spcAft>
              <a:buNone/>
            </a:pPr>
            <a:r>
              <a:rPr lang="en" sz="800">
                <a:solidFill>
                  <a:schemeClr val="accent2"/>
                </a:solidFill>
                <a:latin typeface="Arial"/>
                <a:ea typeface="Arial"/>
                <a:cs typeface="Arial"/>
                <a:sym typeface="Arial"/>
              </a:rPr>
              <a:t>H`</a:t>
            </a:r>
            <a:endParaRPr sz="1100"/>
          </a:p>
        </p:txBody>
      </p:sp>
      <p:grpSp>
        <p:nvGrpSpPr>
          <p:cNvPr id="2305" name="Google Shape;2305;p91"/>
          <p:cNvGrpSpPr/>
          <p:nvPr/>
        </p:nvGrpSpPr>
        <p:grpSpPr>
          <a:xfrm>
            <a:off x="1542843" y="3404350"/>
            <a:ext cx="371379" cy="411745"/>
            <a:chOff x="2631202" y="3657043"/>
            <a:chExt cx="1171541" cy="1298880"/>
          </a:xfrm>
        </p:grpSpPr>
        <p:sp>
          <p:nvSpPr>
            <p:cNvPr id="2306" name="Google Shape;2306;p91"/>
            <p:cNvSpPr/>
            <p:nvPr/>
          </p:nvSpPr>
          <p:spPr>
            <a:xfrm>
              <a:off x="2631208" y="3907468"/>
              <a:ext cx="1171534" cy="1048455"/>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317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7" name="Google Shape;2307;p91"/>
            <p:cNvSpPr/>
            <p:nvPr/>
          </p:nvSpPr>
          <p:spPr>
            <a:xfrm>
              <a:off x="2631208" y="4153665"/>
              <a:ext cx="1171534" cy="246198"/>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317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8" name="Google Shape;2308;p91"/>
            <p:cNvSpPr/>
            <p:nvPr/>
          </p:nvSpPr>
          <p:spPr>
            <a:xfrm>
              <a:off x="2631209" y="4429579"/>
              <a:ext cx="1171534" cy="250438"/>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317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9" name="Google Shape;2309;p91"/>
            <p:cNvSpPr/>
            <p:nvPr/>
          </p:nvSpPr>
          <p:spPr>
            <a:xfrm>
              <a:off x="2631202" y="3657043"/>
              <a:ext cx="1171500" cy="496500"/>
            </a:xfrm>
            <a:prstGeom prst="ellipse">
              <a:avLst/>
            </a:prstGeom>
            <a:solidFill>
              <a:schemeClr val="lt1"/>
            </a:solidFill>
            <a:ln w="317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10" name="Google Shape;2310;p91"/>
            <p:cNvGrpSpPr/>
            <p:nvPr/>
          </p:nvGrpSpPr>
          <p:grpSpPr>
            <a:xfrm>
              <a:off x="2877498" y="3733259"/>
              <a:ext cx="655235" cy="323680"/>
              <a:chOff x="5729775" y="4117411"/>
              <a:chExt cx="866713" cy="855391"/>
            </a:xfrm>
          </p:grpSpPr>
          <p:sp>
            <p:nvSpPr>
              <p:cNvPr id="2311" name="Google Shape;2311;p91"/>
              <p:cNvSpPr/>
              <p:nvPr/>
            </p:nvSpPr>
            <p:spPr>
              <a:xfrm>
                <a:off x="6202756" y="4216787"/>
                <a:ext cx="300645" cy="225169"/>
              </a:xfrm>
              <a:custGeom>
                <a:avLst/>
                <a:gdLst/>
                <a:ahLst/>
                <a:cxnLst/>
                <a:rect l="l" t="t" r="r" b="b"/>
                <a:pathLst>
                  <a:path w="135" h="101" extrusionOk="0">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2" name="Google Shape;2312;p91"/>
              <p:cNvSpPr/>
              <p:nvPr/>
            </p:nvSpPr>
            <p:spPr>
              <a:xfrm>
                <a:off x="6209045" y="4117411"/>
                <a:ext cx="106924" cy="315740"/>
              </a:xfrm>
              <a:custGeom>
                <a:avLst/>
                <a:gdLst/>
                <a:ahLst/>
                <a:cxnLst/>
                <a:rect l="l" t="t" r="r" b="b"/>
                <a:pathLst>
                  <a:path w="48" h="141" extrusionOk="0">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3" name="Google Shape;2313;p91"/>
              <p:cNvSpPr/>
              <p:nvPr/>
            </p:nvSpPr>
            <p:spPr>
              <a:xfrm>
                <a:off x="6293327" y="4484726"/>
                <a:ext cx="300645" cy="228943"/>
              </a:xfrm>
              <a:custGeom>
                <a:avLst/>
                <a:gdLst/>
                <a:ahLst/>
                <a:cxnLst/>
                <a:rect l="l" t="t" r="r" b="b"/>
                <a:pathLst>
                  <a:path w="135" h="102" extrusionOk="0">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4" name="Google Shape;2314;p91"/>
              <p:cNvSpPr/>
              <p:nvPr/>
            </p:nvSpPr>
            <p:spPr>
              <a:xfrm>
                <a:off x="6295843" y="4380318"/>
                <a:ext cx="300645" cy="227685"/>
              </a:xfrm>
              <a:custGeom>
                <a:avLst/>
                <a:gdLst/>
                <a:ahLst/>
                <a:cxnLst/>
                <a:rect l="l" t="t" r="r" b="b"/>
                <a:pathLst>
                  <a:path w="135" h="102" extrusionOk="0">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5" name="Google Shape;2315;p91"/>
              <p:cNvSpPr/>
              <p:nvPr/>
            </p:nvSpPr>
            <p:spPr>
              <a:xfrm>
                <a:off x="6207787" y="4659578"/>
                <a:ext cx="108182" cy="313224"/>
              </a:xfrm>
              <a:custGeom>
                <a:avLst/>
                <a:gdLst/>
                <a:ahLst/>
                <a:cxnLst/>
                <a:rect l="l" t="t" r="r" b="b"/>
                <a:pathLst>
                  <a:path w="49" h="140" extrusionOk="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6" name="Google Shape;2316;p91"/>
              <p:cNvSpPr/>
              <p:nvPr/>
            </p:nvSpPr>
            <p:spPr>
              <a:xfrm>
                <a:off x="6205272" y="4650772"/>
                <a:ext cx="299387" cy="227685"/>
              </a:xfrm>
              <a:custGeom>
                <a:avLst/>
                <a:gdLst/>
                <a:ahLst/>
                <a:cxnLst/>
                <a:rect l="l" t="t" r="r" b="b"/>
                <a:pathLst>
                  <a:path w="135" h="102" extrusionOk="0">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7" name="Google Shape;2317;p91"/>
              <p:cNvSpPr/>
              <p:nvPr/>
            </p:nvSpPr>
            <p:spPr>
              <a:xfrm>
                <a:off x="5822862" y="4648257"/>
                <a:ext cx="299387" cy="226427"/>
              </a:xfrm>
              <a:custGeom>
                <a:avLst/>
                <a:gdLst/>
                <a:ahLst/>
                <a:cxnLst/>
                <a:rect l="l" t="t" r="r" b="b"/>
                <a:pathLst>
                  <a:path w="135" h="101" extrusionOk="0">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8" name="Google Shape;2318;p91"/>
              <p:cNvSpPr/>
              <p:nvPr/>
            </p:nvSpPr>
            <p:spPr>
              <a:xfrm>
                <a:off x="6009035" y="4659578"/>
                <a:ext cx="106924" cy="313224"/>
              </a:xfrm>
              <a:custGeom>
                <a:avLst/>
                <a:gdLst/>
                <a:ahLst/>
                <a:cxnLst/>
                <a:rect l="l" t="t" r="r" b="b"/>
                <a:pathLst>
                  <a:path w="48" h="140" extrusionOk="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9" name="Google Shape;2319;p91"/>
              <p:cNvSpPr/>
              <p:nvPr/>
            </p:nvSpPr>
            <p:spPr>
              <a:xfrm>
                <a:off x="5732291" y="4380318"/>
                <a:ext cx="299387" cy="225169"/>
              </a:xfrm>
              <a:custGeom>
                <a:avLst/>
                <a:gdLst/>
                <a:ahLst/>
                <a:cxnLst/>
                <a:rect l="l" t="t" r="r" b="b"/>
                <a:pathLst>
                  <a:path w="135" h="101" extrusionOk="0">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0" name="Google Shape;2320;p91"/>
              <p:cNvSpPr/>
              <p:nvPr/>
            </p:nvSpPr>
            <p:spPr>
              <a:xfrm>
                <a:off x="5729775" y="4484726"/>
                <a:ext cx="299387" cy="226427"/>
              </a:xfrm>
              <a:custGeom>
                <a:avLst/>
                <a:gdLst/>
                <a:ahLst/>
                <a:cxnLst/>
                <a:rect l="l" t="t" r="r" b="b"/>
                <a:pathLst>
                  <a:path w="135" h="101" extrusionOk="0">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1" name="Google Shape;2321;p91"/>
              <p:cNvSpPr/>
              <p:nvPr/>
            </p:nvSpPr>
            <p:spPr>
              <a:xfrm>
                <a:off x="6009035" y="4117411"/>
                <a:ext cx="109440" cy="315740"/>
              </a:xfrm>
              <a:custGeom>
                <a:avLst/>
                <a:gdLst/>
                <a:ahLst/>
                <a:cxnLst/>
                <a:rect l="l" t="t" r="r" b="b"/>
                <a:pathLst>
                  <a:path w="49" h="141" extrusionOk="0">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2" name="Google Shape;2322;p91"/>
              <p:cNvSpPr/>
              <p:nvPr/>
            </p:nvSpPr>
            <p:spPr>
              <a:xfrm>
                <a:off x="5820346" y="4211756"/>
                <a:ext cx="300645" cy="230201"/>
              </a:xfrm>
              <a:custGeom>
                <a:avLst/>
                <a:gdLst/>
                <a:ahLst/>
                <a:cxnLst/>
                <a:rect l="l" t="t" r="r" b="b"/>
                <a:pathLst>
                  <a:path w="135" h="103" extrusionOk="0">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3" name="Google Shape;2323;p91"/>
              <p:cNvSpPr/>
              <p:nvPr/>
            </p:nvSpPr>
            <p:spPr>
              <a:xfrm>
                <a:off x="6063126" y="4444472"/>
                <a:ext cx="200011" cy="203784"/>
              </a:xfrm>
              <a:custGeom>
                <a:avLst/>
                <a:gdLst/>
                <a:ahLst/>
                <a:cxnLst/>
                <a:rect l="l" t="t" r="r" b="b"/>
                <a:pathLst>
                  <a:path w="90" h="91" extrusionOk="0">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92"/>
          <p:cNvSpPr/>
          <p:nvPr/>
        </p:nvSpPr>
        <p:spPr>
          <a:xfrm>
            <a:off x="1742655" y="3150813"/>
            <a:ext cx="1885800" cy="1664100"/>
          </a:xfrm>
          <a:prstGeom prst="arc">
            <a:avLst>
              <a:gd name="adj1" fmla="val 10745437"/>
              <a:gd name="adj2" fmla="val 0"/>
            </a:avLst>
          </a:prstGeom>
          <a:noFill/>
          <a:ln w="19050" cap="sq" cmpd="sng">
            <a:solidFill>
              <a:srgbClr val="7F7F7F">
                <a:alpha val="49800"/>
              </a:srgbClr>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24BFF2"/>
              </a:solidFill>
              <a:latin typeface="Tahoma"/>
              <a:ea typeface="Tahoma"/>
              <a:cs typeface="Tahoma"/>
              <a:sym typeface="Tahoma"/>
            </a:endParaRPr>
          </a:p>
        </p:txBody>
      </p:sp>
      <p:sp>
        <p:nvSpPr>
          <p:cNvPr id="2329" name="Google Shape;2329;p92"/>
          <p:cNvSpPr txBox="1">
            <a:spLocks noGrp="1"/>
          </p:cNvSpPr>
          <p:nvPr>
            <p:ph type="body" idx="1"/>
          </p:nvPr>
        </p:nvSpPr>
        <p:spPr>
          <a:xfrm>
            <a:off x="277177" y="222662"/>
            <a:ext cx="8589600" cy="704700"/>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dk1"/>
              </a:buClr>
              <a:buSzPts val="2700"/>
              <a:buFont typeface="Arial"/>
              <a:buNone/>
            </a:pPr>
            <a:r>
              <a:rPr lang="en" sz="2700" b="1" i="0" u="none" strike="noStrike" cap="none">
                <a:solidFill>
                  <a:schemeClr val="dk1"/>
                </a:solidFill>
                <a:latin typeface="Arial"/>
                <a:ea typeface="Arial"/>
                <a:cs typeface="Arial"/>
                <a:sym typeface="Arial"/>
              </a:rPr>
              <a:t>DATA PROCESSING </a:t>
            </a:r>
            <a:endParaRPr sz="2700" b="1" i="0" u="none" strike="noStrike" cap="none">
              <a:solidFill>
                <a:schemeClr val="dk1"/>
              </a:solidFill>
              <a:latin typeface="Arial"/>
              <a:ea typeface="Arial"/>
              <a:cs typeface="Arial"/>
              <a:sym typeface="Arial"/>
            </a:endParaRPr>
          </a:p>
        </p:txBody>
      </p:sp>
      <p:sp>
        <p:nvSpPr>
          <p:cNvPr id="2330" name="Google Shape;2330;p92"/>
          <p:cNvSpPr txBox="1">
            <a:spLocks noGrp="1"/>
          </p:cNvSpPr>
          <p:nvPr>
            <p:ph type="body" idx="2"/>
          </p:nvPr>
        </p:nvSpPr>
        <p:spPr>
          <a:xfrm>
            <a:off x="271344" y="943213"/>
            <a:ext cx="8601300" cy="2949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B5B5B"/>
              </a:buClr>
              <a:buSzPts val="1600"/>
              <a:buFont typeface="Arial"/>
              <a:buNone/>
            </a:pPr>
            <a:r>
              <a:rPr lang="en" sz="1600" b="0" i="0" u="none" strike="noStrike" cap="none">
                <a:solidFill>
                  <a:srgbClr val="5B5B5B"/>
                </a:solidFill>
                <a:latin typeface="Arial"/>
                <a:ea typeface="Arial"/>
                <a:cs typeface="Arial"/>
                <a:sym typeface="Arial"/>
              </a:rPr>
              <a:t>How to allow concurrent workloads to run without impacting each other? </a:t>
            </a:r>
            <a:endParaRPr sz="1100"/>
          </a:p>
          <a:p>
            <a:pPr marL="0" marR="0" lvl="0" indent="0" algn="ctr" rtl="0">
              <a:lnSpc>
                <a:spcPct val="90000"/>
              </a:lnSpc>
              <a:spcBef>
                <a:spcPts val="800"/>
              </a:spcBef>
              <a:spcAft>
                <a:spcPts val="0"/>
              </a:spcAft>
              <a:buClr>
                <a:srgbClr val="5B5B5B"/>
              </a:buClr>
              <a:buSzPts val="1600"/>
              <a:buFont typeface="Arial"/>
              <a:buNone/>
            </a:pPr>
            <a:endParaRPr sz="1600" b="0" i="0" u="none" strike="noStrike" cap="none">
              <a:solidFill>
                <a:srgbClr val="5B5B5B"/>
              </a:solidFill>
              <a:latin typeface="Arial"/>
              <a:ea typeface="Arial"/>
              <a:cs typeface="Arial"/>
              <a:sym typeface="Arial"/>
            </a:endParaRPr>
          </a:p>
        </p:txBody>
      </p:sp>
      <p:sp>
        <p:nvSpPr>
          <p:cNvPr id="2331" name="Google Shape;2331;p92"/>
          <p:cNvSpPr txBox="1">
            <a:spLocks noGrp="1"/>
          </p:cNvSpPr>
          <p:nvPr>
            <p:ph type="sldNum" idx="12"/>
          </p:nvPr>
        </p:nvSpPr>
        <p:spPr>
          <a:xfrm>
            <a:off x="8657901" y="4870635"/>
            <a:ext cx="257100" cy="161700"/>
          </a:xfrm>
          <a:prstGeom prst="rect">
            <a:avLst/>
          </a:prstGeom>
          <a:noFill/>
          <a:ln>
            <a:noFill/>
          </a:ln>
        </p:spPr>
        <p:txBody>
          <a:bodyPr spcFirstLastPara="1" wrap="square" lIns="68575" tIns="34275" rIns="68575" bIns="34275" anchor="b" anchorCtr="0">
            <a:noAutofit/>
          </a:bodyPr>
          <a:lstStyle/>
          <a:p>
            <a:pPr marL="0" marR="0" lvl="0" indent="0" algn="r" rtl="0">
              <a:spcBef>
                <a:spcPts val="0"/>
              </a:spcBef>
              <a:spcAft>
                <a:spcPts val="0"/>
              </a:spcAft>
              <a:buNone/>
            </a:pPr>
            <a:fld id="{00000000-1234-1234-1234-123412341234}" type="slidenum">
              <a:rPr lang="en" sz="600" b="0" i="0">
                <a:solidFill>
                  <a:srgbClr val="929292"/>
                </a:solidFill>
                <a:latin typeface="Arial"/>
                <a:ea typeface="Arial"/>
                <a:cs typeface="Arial"/>
                <a:sym typeface="Arial"/>
              </a:rPr>
              <a:t>19</a:t>
            </a:fld>
            <a:endParaRPr sz="600" b="0" i="0">
              <a:solidFill>
                <a:srgbClr val="929292"/>
              </a:solidFill>
              <a:latin typeface="Arial"/>
              <a:ea typeface="Arial"/>
              <a:cs typeface="Arial"/>
              <a:sym typeface="Arial"/>
            </a:endParaRPr>
          </a:p>
        </p:txBody>
      </p:sp>
      <p:sp>
        <p:nvSpPr>
          <p:cNvPr id="2332" name="Google Shape;2332;p92"/>
          <p:cNvSpPr txBox="1">
            <a:spLocks noGrp="1"/>
          </p:cNvSpPr>
          <p:nvPr>
            <p:ph type="ftr" idx="11"/>
          </p:nvPr>
        </p:nvSpPr>
        <p:spPr>
          <a:xfrm>
            <a:off x="0" y="0"/>
            <a:ext cx="2250000" cy="22500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888888"/>
              </a:buClr>
              <a:buSzPts val="600"/>
              <a:buFont typeface="Arial"/>
              <a:buNone/>
            </a:pPr>
            <a:r>
              <a:rPr lang="en" sz="600" u="none" strike="noStrike" cap="none">
                <a:solidFill>
                  <a:srgbClr val="888888"/>
                </a:solidFill>
                <a:latin typeface="Arial"/>
                <a:ea typeface="Arial"/>
                <a:cs typeface="Arial"/>
                <a:sym typeface="Arial"/>
              </a:rPr>
              <a:t>  </a:t>
            </a:r>
            <a:endParaRPr sz="1100"/>
          </a:p>
        </p:txBody>
      </p:sp>
      <p:sp>
        <p:nvSpPr>
          <p:cNvPr id="2333" name="Google Shape;2333;p92"/>
          <p:cNvSpPr/>
          <p:nvPr/>
        </p:nvSpPr>
        <p:spPr>
          <a:xfrm>
            <a:off x="656203" y="2480160"/>
            <a:ext cx="893100" cy="364200"/>
          </a:xfrm>
          <a:prstGeom prst="roundRect">
            <a:avLst>
              <a:gd name="adj" fmla="val 16667"/>
            </a:avLst>
          </a:prstGeom>
          <a:solidFill>
            <a:schemeClr val="lt1"/>
          </a:solid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nvGrpSpPr>
          <p:cNvPr id="2334" name="Google Shape;2334;p92"/>
          <p:cNvGrpSpPr/>
          <p:nvPr/>
        </p:nvGrpSpPr>
        <p:grpSpPr>
          <a:xfrm>
            <a:off x="809793" y="2552788"/>
            <a:ext cx="575072" cy="114300"/>
            <a:chOff x="3000375" y="4672806"/>
            <a:chExt cx="766762" cy="152400"/>
          </a:xfrm>
        </p:grpSpPr>
        <p:sp>
          <p:nvSpPr>
            <p:cNvPr id="2335" name="Google Shape;2335;p92"/>
            <p:cNvSpPr/>
            <p:nvPr/>
          </p:nvSpPr>
          <p:spPr>
            <a:xfrm>
              <a:off x="3000375" y="4672806"/>
              <a:ext cx="152400" cy="152400"/>
            </a:xfrm>
            <a:prstGeom prst="rect">
              <a:avLst/>
            </a:prstGeom>
            <a:solidFill>
              <a:srgbClr val="7030A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336" name="Google Shape;2336;p92"/>
            <p:cNvSpPr/>
            <p:nvPr/>
          </p:nvSpPr>
          <p:spPr>
            <a:xfrm>
              <a:off x="3205162" y="4672806"/>
              <a:ext cx="152400" cy="152400"/>
            </a:xfrm>
            <a:prstGeom prst="rect">
              <a:avLst/>
            </a:prstGeom>
            <a:solidFill>
              <a:srgbClr val="7030A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337" name="Google Shape;2337;p92"/>
            <p:cNvSpPr/>
            <p:nvPr/>
          </p:nvSpPr>
          <p:spPr>
            <a:xfrm>
              <a:off x="3409949" y="4672806"/>
              <a:ext cx="152400" cy="152400"/>
            </a:xfrm>
            <a:prstGeom prst="rect">
              <a:avLst/>
            </a:prstGeom>
            <a:solidFill>
              <a:srgbClr val="7030A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338" name="Google Shape;2338;p92"/>
            <p:cNvSpPr/>
            <p:nvPr/>
          </p:nvSpPr>
          <p:spPr>
            <a:xfrm>
              <a:off x="3614737" y="4672806"/>
              <a:ext cx="152400" cy="152400"/>
            </a:xfrm>
            <a:prstGeom prst="rect">
              <a:avLst/>
            </a:prstGeom>
            <a:solidFill>
              <a:srgbClr val="7030A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sp>
        <p:nvSpPr>
          <p:cNvPr id="2339" name="Google Shape;2339;p92"/>
          <p:cNvSpPr/>
          <p:nvPr/>
        </p:nvSpPr>
        <p:spPr>
          <a:xfrm>
            <a:off x="664845" y="2694401"/>
            <a:ext cx="878700" cy="1266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11567F"/>
              </a:buClr>
              <a:buSzPts val="800"/>
              <a:buFont typeface="Arial"/>
              <a:buNone/>
            </a:pPr>
            <a:r>
              <a:rPr lang="en" sz="800" u="none" strike="noStrike" cap="none">
                <a:solidFill>
                  <a:srgbClr val="11567F"/>
                </a:solidFill>
                <a:latin typeface="Arial"/>
                <a:ea typeface="Arial"/>
                <a:cs typeface="Arial"/>
                <a:sym typeface="Arial"/>
              </a:rPr>
              <a:t>SSD/RAM Cache</a:t>
            </a:r>
            <a:endParaRPr sz="1100"/>
          </a:p>
        </p:txBody>
      </p:sp>
      <p:sp>
        <p:nvSpPr>
          <p:cNvPr id="2340" name="Google Shape;2340;p92"/>
          <p:cNvSpPr/>
          <p:nvPr/>
        </p:nvSpPr>
        <p:spPr>
          <a:xfrm>
            <a:off x="1689665" y="2480160"/>
            <a:ext cx="893100" cy="364200"/>
          </a:xfrm>
          <a:prstGeom prst="roundRect">
            <a:avLst>
              <a:gd name="adj" fmla="val 16667"/>
            </a:avLst>
          </a:prstGeom>
          <a:solidFill>
            <a:schemeClr val="lt1"/>
          </a:solid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nvGrpSpPr>
          <p:cNvPr id="2341" name="Google Shape;2341;p92"/>
          <p:cNvGrpSpPr/>
          <p:nvPr/>
        </p:nvGrpSpPr>
        <p:grpSpPr>
          <a:xfrm>
            <a:off x="1843256" y="2552788"/>
            <a:ext cx="575072" cy="114300"/>
            <a:chOff x="3000375" y="4672806"/>
            <a:chExt cx="766762" cy="152400"/>
          </a:xfrm>
        </p:grpSpPr>
        <p:sp>
          <p:nvSpPr>
            <p:cNvPr id="2342" name="Google Shape;2342;p92"/>
            <p:cNvSpPr/>
            <p:nvPr/>
          </p:nvSpPr>
          <p:spPr>
            <a:xfrm>
              <a:off x="3000375" y="4672806"/>
              <a:ext cx="152400" cy="152400"/>
            </a:xfrm>
            <a:prstGeom prst="rect">
              <a:avLst/>
            </a:prstGeom>
            <a:solidFill>
              <a:srgbClr val="5B8B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343" name="Google Shape;2343;p92"/>
            <p:cNvSpPr/>
            <p:nvPr/>
          </p:nvSpPr>
          <p:spPr>
            <a:xfrm>
              <a:off x="3205162" y="4672806"/>
              <a:ext cx="152400" cy="152400"/>
            </a:xfrm>
            <a:prstGeom prst="rect">
              <a:avLst/>
            </a:prstGeom>
            <a:solidFill>
              <a:srgbClr val="5B8B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344" name="Google Shape;2344;p92"/>
            <p:cNvSpPr/>
            <p:nvPr/>
          </p:nvSpPr>
          <p:spPr>
            <a:xfrm>
              <a:off x="3409949" y="4672806"/>
              <a:ext cx="152400" cy="152400"/>
            </a:xfrm>
            <a:prstGeom prst="rect">
              <a:avLst/>
            </a:prstGeom>
            <a:solidFill>
              <a:srgbClr val="5B8B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345" name="Google Shape;2345;p92"/>
            <p:cNvSpPr/>
            <p:nvPr/>
          </p:nvSpPr>
          <p:spPr>
            <a:xfrm>
              <a:off x="3614737" y="4672806"/>
              <a:ext cx="152400" cy="152400"/>
            </a:xfrm>
            <a:prstGeom prst="rect">
              <a:avLst/>
            </a:prstGeom>
            <a:solidFill>
              <a:srgbClr val="EEEEE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sp>
        <p:nvSpPr>
          <p:cNvPr id="2346" name="Google Shape;2346;p92"/>
          <p:cNvSpPr/>
          <p:nvPr/>
        </p:nvSpPr>
        <p:spPr>
          <a:xfrm>
            <a:off x="1698307" y="2694401"/>
            <a:ext cx="878700" cy="1266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11567F"/>
              </a:buClr>
              <a:buSzPts val="800"/>
              <a:buFont typeface="Arial"/>
              <a:buNone/>
            </a:pPr>
            <a:r>
              <a:rPr lang="en" sz="800" u="none" strike="noStrike" cap="none">
                <a:solidFill>
                  <a:srgbClr val="11567F"/>
                </a:solidFill>
                <a:latin typeface="Arial"/>
                <a:ea typeface="Arial"/>
                <a:cs typeface="Arial"/>
                <a:sym typeface="Arial"/>
              </a:rPr>
              <a:t>SSD/RAM Cache</a:t>
            </a:r>
            <a:endParaRPr sz="1100"/>
          </a:p>
        </p:txBody>
      </p:sp>
      <p:sp>
        <p:nvSpPr>
          <p:cNvPr id="2347" name="Google Shape;2347;p92"/>
          <p:cNvSpPr/>
          <p:nvPr/>
        </p:nvSpPr>
        <p:spPr>
          <a:xfrm>
            <a:off x="2723128" y="2480160"/>
            <a:ext cx="893100" cy="364200"/>
          </a:xfrm>
          <a:prstGeom prst="roundRect">
            <a:avLst>
              <a:gd name="adj" fmla="val 16667"/>
            </a:avLst>
          </a:prstGeom>
          <a:solidFill>
            <a:schemeClr val="lt1"/>
          </a:solid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nvGrpSpPr>
          <p:cNvPr id="2348" name="Google Shape;2348;p92"/>
          <p:cNvGrpSpPr/>
          <p:nvPr/>
        </p:nvGrpSpPr>
        <p:grpSpPr>
          <a:xfrm>
            <a:off x="2876718" y="2552788"/>
            <a:ext cx="575072" cy="114300"/>
            <a:chOff x="3000375" y="4672806"/>
            <a:chExt cx="766762" cy="152400"/>
          </a:xfrm>
        </p:grpSpPr>
        <p:sp>
          <p:nvSpPr>
            <p:cNvPr id="2349" name="Google Shape;2349;p92"/>
            <p:cNvSpPr/>
            <p:nvPr/>
          </p:nvSpPr>
          <p:spPr>
            <a:xfrm>
              <a:off x="3000375" y="4672806"/>
              <a:ext cx="152400" cy="152400"/>
            </a:xfrm>
            <a:prstGeom prst="rect">
              <a:avLst/>
            </a:prstGeom>
            <a:solidFill>
              <a:srgbClr val="FF9F3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350" name="Google Shape;2350;p92"/>
            <p:cNvSpPr/>
            <p:nvPr/>
          </p:nvSpPr>
          <p:spPr>
            <a:xfrm>
              <a:off x="3205162" y="4672806"/>
              <a:ext cx="152400" cy="152400"/>
            </a:xfrm>
            <a:prstGeom prst="rect">
              <a:avLst/>
            </a:prstGeom>
            <a:solidFill>
              <a:srgbClr val="FF9F3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351" name="Google Shape;2351;p92"/>
            <p:cNvSpPr/>
            <p:nvPr/>
          </p:nvSpPr>
          <p:spPr>
            <a:xfrm>
              <a:off x="3409949" y="4672806"/>
              <a:ext cx="152400" cy="152400"/>
            </a:xfrm>
            <a:prstGeom prst="rect">
              <a:avLst/>
            </a:prstGeom>
            <a:solidFill>
              <a:srgbClr val="FF9F3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352" name="Google Shape;2352;p92"/>
            <p:cNvSpPr/>
            <p:nvPr/>
          </p:nvSpPr>
          <p:spPr>
            <a:xfrm>
              <a:off x="3614737" y="4672806"/>
              <a:ext cx="152400" cy="152400"/>
            </a:xfrm>
            <a:prstGeom prst="rect">
              <a:avLst/>
            </a:prstGeom>
            <a:solidFill>
              <a:srgbClr val="FF9F3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sp>
        <p:nvSpPr>
          <p:cNvPr id="2353" name="Google Shape;2353;p92"/>
          <p:cNvSpPr/>
          <p:nvPr/>
        </p:nvSpPr>
        <p:spPr>
          <a:xfrm>
            <a:off x="2731770" y="2694401"/>
            <a:ext cx="878700" cy="1266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11567F"/>
              </a:buClr>
              <a:buSzPts val="800"/>
              <a:buFont typeface="Arial"/>
              <a:buNone/>
            </a:pPr>
            <a:r>
              <a:rPr lang="en" sz="800" u="none" strike="noStrike" cap="none">
                <a:solidFill>
                  <a:srgbClr val="11567F"/>
                </a:solidFill>
                <a:latin typeface="Arial"/>
                <a:ea typeface="Arial"/>
                <a:cs typeface="Arial"/>
                <a:sym typeface="Arial"/>
              </a:rPr>
              <a:t>SSD/RAM Cache</a:t>
            </a:r>
            <a:endParaRPr sz="1100"/>
          </a:p>
        </p:txBody>
      </p:sp>
      <p:sp>
        <p:nvSpPr>
          <p:cNvPr id="2354" name="Google Shape;2354;p92"/>
          <p:cNvSpPr/>
          <p:nvPr/>
        </p:nvSpPr>
        <p:spPr>
          <a:xfrm>
            <a:off x="3756590" y="2480160"/>
            <a:ext cx="893100" cy="364200"/>
          </a:xfrm>
          <a:prstGeom prst="roundRect">
            <a:avLst>
              <a:gd name="adj" fmla="val 16667"/>
            </a:avLst>
          </a:prstGeom>
          <a:solidFill>
            <a:schemeClr val="lt1"/>
          </a:solid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nvGrpSpPr>
          <p:cNvPr id="2355" name="Google Shape;2355;p92"/>
          <p:cNvGrpSpPr/>
          <p:nvPr/>
        </p:nvGrpSpPr>
        <p:grpSpPr>
          <a:xfrm>
            <a:off x="3910181" y="2552788"/>
            <a:ext cx="575072" cy="114300"/>
            <a:chOff x="3000375" y="4672806"/>
            <a:chExt cx="766762" cy="152400"/>
          </a:xfrm>
        </p:grpSpPr>
        <p:sp>
          <p:nvSpPr>
            <p:cNvPr id="2356" name="Google Shape;2356;p92"/>
            <p:cNvSpPr/>
            <p:nvPr/>
          </p:nvSpPr>
          <p:spPr>
            <a:xfrm>
              <a:off x="3000375" y="4672806"/>
              <a:ext cx="152400" cy="152400"/>
            </a:xfrm>
            <a:prstGeom prst="rect">
              <a:avLst/>
            </a:prstGeom>
            <a:solidFill>
              <a:srgbClr val="EEEEE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357" name="Google Shape;2357;p92"/>
            <p:cNvSpPr/>
            <p:nvPr/>
          </p:nvSpPr>
          <p:spPr>
            <a:xfrm>
              <a:off x="3205162" y="4672806"/>
              <a:ext cx="152400" cy="152400"/>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358" name="Google Shape;2358;p92"/>
            <p:cNvSpPr/>
            <p:nvPr/>
          </p:nvSpPr>
          <p:spPr>
            <a:xfrm>
              <a:off x="3409949" y="4672806"/>
              <a:ext cx="152400" cy="152400"/>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359" name="Google Shape;2359;p92"/>
            <p:cNvSpPr/>
            <p:nvPr/>
          </p:nvSpPr>
          <p:spPr>
            <a:xfrm>
              <a:off x="3614737" y="4672806"/>
              <a:ext cx="152400" cy="152400"/>
            </a:xfrm>
            <a:prstGeom prst="rect">
              <a:avLst/>
            </a:prstGeom>
            <a:solidFill>
              <a:srgbClr val="EEEEE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sp>
        <p:nvSpPr>
          <p:cNvPr id="2360" name="Google Shape;2360;p92"/>
          <p:cNvSpPr/>
          <p:nvPr/>
        </p:nvSpPr>
        <p:spPr>
          <a:xfrm>
            <a:off x="3765233" y="2694401"/>
            <a:ext cx="878700" cy="1266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11567F"/>
              </a:buClr>
              <a:buSzPts val="800"/>
              <a:buFont typeface="Arial"/>
              <a:buNone/>
            </a:pPr>
            <a:r>
              <a:rPr lang="en" sz="800" u="none" strike="noStrike" cap="none">
                <a:solidFill>
                  <a:srgbClr val="11567F"/>
                </a:solidFill>
                <a:latin typeface="Arial"/>
                <a:ea typeface="Arial"/>
                <a:cs typeface="Arial"/>
                <a:sym typeface="Arial"/>
              </a:rPr>
              <a:t>SSD/RAM Cache</a:t>
            </a:r>
            <a:endParaRPr sz="1100"/>
          </a:p>
        </p:txBody>
      </p:sp>
      <p:sp>
        <p:nvSpPr>
          <p:cNvPr id="2361" name="Google Shape;2361;p92"/>
          <p:cNvSpPr txBox="1"/>
          <p:nvPr/>
        </p:nvSpPr>
        <p:spPr>
          <a:xfrm>
            <a:off x="657224" y="1825858"/>
            <a:ext cx="937200" cy="321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B5B5B"/>
              </a:buClr>
              <a:buSzPts val="900"/>
              <a:buFont typeface="Arial"/>
              <a:buNone/>
            </a:pPr>
            <a:r>
              <a:rPr lang="en" sz="900" u="none" strike="noStrike" cap="none">
                <a:solidFill>
                  <a:srgbClr val="5B5B5B"/>
                </a:solidFill>
                <a:latin typeface="Arial"/>
                <a:ea typeface="Arial"/>
                <a:cs typeface="Arial"/>
                <a:sym typeface="Arial"/>
              </a:rPr>
              <a:t>Virtual</a:t>
            </a:r>
            <a:br>
              <a:rPr lang="en" sz="900" u="none" strike="noStrike" cap="none">
                <a:solidFill>
                  <a:srgbClr val="5B5B5B"/>
                </a:solidFill>
                <a:latin typeface="Arial"/>
                <a:ea typeface="Arial"/>
                <a:cs typeface="Arial"/>
                <a:sym typeface="Arial"/>
              </a:rPr>
            </a:br>
            <a:r>
              <a:rPr lang="en" sz="900" u="none" strike="noStrike" cap="none">
                <a:solidFill>
                  <a:srgbClr val="5B5B5B"/>
                </a:solidFill>
                <a:latin typeface="Arial"/>
                <a:ea typeface="Arial"/>
                <a:cs typeface="Arial"/>
                <a:sym typeface="Arial"/>
              </a:rPr>
              <a:t>warehouse A</a:t>
            </a:r>
            <a:endParaRPr sz="1100"/>
          </a:p>
        </p:txBody>
      </p:sp>
      <p:sp>
        <p:nvSpPr>
          <p:cNvPr id="2362" name="Google Shape;2362;p92"/>
          <p:cNvSpPr txBox="1"/>
          <p:nvPr/>
        </p:nvSpPr>
        <p:spPr>
          <a:xfrm>
            <a:off x="1690687" y="1825858"/>
            <a:ext cx="937200" cy="321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B5B5B"/>
              </a:buClr>
              <a:buSzPts val="900"/>
              <a:buFont typeface="Arial"/>
              <a:buNone/>
            </a:pPr>
            <a:r>
              <a:rPr lang="en" sz="900" u="none" strike="noStrike" cap="none">
                <a:solidFill>
                  <a:srgbClr val="5B5B5B"/>
                </a:solidFill>
                <a:latin typeface="Arial"/>
                <a:ea typeface="Arial"/>
                <a:cs typeface="Arial"/>
                <a:sym typeface="Arial"/>
              </a:rPr>
              <a:t>Virtual</a:t>
            </a:r>
            <a:br>
              <a:rPr lang="en" sz="900" u="none" strike="noStrike" cap="none">
                <a:solidFill>
                  <a:srgbClr val="5B5B5B"/>
                </a:solidFill>
                <a:latin typeface="Arial"/>
                <a:ea typeface="Arial"/>
                <a:cs typeface="Arial"/>
                <a:sym typeface="Arial"/>
              </a:rPr>
            </a:br>
            <a:r>
              <a:rPr lang="en" sz="900" u="none" strike="noStrike" cap="none">
                <a:solidFill>
                  <a:srgbClr val="5B5B5B"/>
                </a:solidFill>
                <a:latin typeface="Arial"/>
                <a:ea typeface="Arial"/>
                <a:cs typeface="Arial"/>
                <a:sym typeface="Arial"/>
              </a:rPr>
              <a:t>warehouse B</a:t>
            </a:r>
            <a:endParaRPr sz="1100"/>
          </a:p>
        </p:txBody>
      </p:sp>
      <p:sp>
        <p:nvSpPr>
          <p:cNvPr id="2363" name="Google Shape;2363;p92"/>
          <p:cNvSpPr txBox="1"/>
          <p:nvPr/>
        </p:nvSpPr>
        <p:spPr>
          <a:xfrm>
            <a:off x="2724149" y="1825858"/>
            <a:ext cx="937200" cy="321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B5B5B"/>
              </a:buClr>
              <a:buSzPts val="900"/>
              <a:buFont typeface="Arial"/>
              <a:buNone/>
            </a:pPr>
            <a:r>
              <a:rPr lang="en" sz="900" u="none" strike="noStrike" cap="none">
                <a:solidFill>
                  <a:srgbClr val="5B5B5B"/>
                </a:solidFill>
                <a:latin typeface="Arial"/>
                <a:ea typeface="Arial"/>
                <a:cs typeface="Arial"/>
                <a:sym typeface="Arial"/>
              </a:rPr>
              <a:t>Virtual</a:t>
            </a:r>
            <a:br>
              <a:rPr lang="en" sz="900" u="none" strike="noStrike" cap="none">
                <a:solidFill>
                  <a:srgbClr val="5B5B5B"/>
                </a:solidFill>
                <a:latin typeface="Arial"/>
                <a:ea typeface="Arial"/>
                <a:cs typeface="Arial"/>
                <a:sym typeface="Arial"/>
              </a:rPr>
            </a:br>
            <a:r>
              <a:rPr lang="en" sz="900" u="none" strike="noStrike" cap="none">
                <a:solidFill>
                  <a:srgbClr val="5B5B5B"/>
                </a:solidFill>
                <a:latin typeface="Arial"/>
                <a:ea typeface="Arial"/>
                <a:cs typeface="Arial"/>
                <a:sym typeface="Arial"/>
              </a:rPr>
              <a:t>warehouse C</a:t>
            </a:r>
            <a:endParaRPr sz="1100"/>
          </a:p>
        </p:txBody>
      </p:sp>
      <p:sp>
        <p:nvSpPr>
          <p:cNvPr id="2364" name="Google Shape;2364;p92"/>
          <p:cNvSpPr txBox="1"/>
          <p:nvPr/>
        </p:nvSpPr>
        <p:spPr>
          <a:xfrm>
            <a:off x="3757612" y="1825858"/>
            <a:ext cx="937200" cy="321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B5B5B"/>
              </a:buClr>
              <a:buSzPts val="900"/>
              <a:buFont typeface="Arial"/>
              <a:buNone/>
            </a:pPr>
            <a:r>
              <a:rPr lang="en" sz="900" u="none" strike="noStrike" cap="none">
                <a:solidFill>
                  <a:srgbClr val="5B5B5B"/>
                </a:solidFill>
                <a:latin typeface="Arial"/>
                <a:ea typeface="Arial"/>
                <a:cs typeface="Arial"/>
                <a:sym typeface="Arial"/>
              </a:rPr>
              <a:t>Virtual</a:t>
            </a:r>
            <a:br>
              <a:rPr lang="en" sz="900" u="none" strike="noStrike" cap="none">
                <a:solidFill>
                  <a:srgbClr val="5B5B5B"/>
                </a:solidFill>
                <a:latin typeface="Arial"/>
                <a:ea typeface="Arial"/>
                <a:cs typeface="Arial"/>
                <a:sym typeface="Arial"/>
              </a:rPr>
            </a:br>
            <a:r>
              <a:rPr lang="en" sz="900" u="none" strike="noStrike" cap="none">
                <a:solidFill>
                  <a:srgbClr val="5B5B5B"/>
                </a:solidFill>
                <a:latin typeface="Arial"/>
                <a:ea typeface="Arial"/>
                <a:cs typeface="Arial"/>
                <a:sym typeface="Arial"/>
              </a:rPr>
              <a:t>warehouse D</a:t>
            </a:r>
            <a:endParaRPr sz="1100"/>
          </a:p>
        </p:txBody>
      </p:sp>
      <p:grpSp>
        <p:nvGrpSpPr>
          <p:cNvPr id="2365" name="Google Shape;2365;p92"/>
          <p:cNvGrpSpPr/>
          <p:nvPr/>
        </p:nvGrpSpPr>
        <p:grpSpPr>
          <a:xfrm>
            <a:off x="971836" y="2797828"/>
            <a:ext cx="1151656" cy="969096"/>
            <a:chOff x="1735611" y="3711388"/>
            <a:chExt cx="1535542" cy="1292128"/>
          </a:xfrm>
        </p:grpSpPr>
        <p:sp>
          <p:nvSpPr>
            <p:cNvPr id="2366" name="Google Shape;2366;p92"/>
            <p:cNvSpPr/>
            <p:nvPr/>
          </p:nvSpPr>
          <p:spPr>
            <a:xfrm>
              <a:off x="1735611" y="3711388"/>
              <a:ext cx="336900" cy="4797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nvGrpSpPr>
            <p:cNvPr id="2367" name="Google Shape;2367;p92"/>
            <p:cNvGrpSpPr/>
            <p:nvPr/>
          </p:nvGrpSpPr>
          <p:grpSpPr>
            <a:xfrm>
              <a:off x="1911350" y="3743324"/>
              <a:ext cx="1359803" cy="1260192"/>
              <a:chOff x="1911350" y="3743324"/>
              <a:chExt cx="1359803" cy="1260192"/>
            </a:xfrm>
          </p:grpSpPr>
          <p:sp>
            <p:nvSpPr>
              <p:cNvPr id="2368" name="Google Shape;2368;p92"/>
              <p:cNvSpPr/>
              <p:nvPr/>
            </p:nvSpPr>
            <p:spPr>
              <a:xfrm>
                <a:off x="1911350" y="3743324"/>
                <a:ext cx="1153089" cy="1136651"/>
              </a:xfrm>
              <a:custGeom>
                <a:avLst/>
                <a:gdLst/>
                <a:ahLst/>
                <a:cxnLst/>
                <a:rect l="l" t="t" r="r" b="b"/>
                <a:pathLst>
                  <a:path w="342" h="350" extrusionOk="0">
                    <a:moveTo>
                      <a:pt x="0" y="0"/>
                    </a:moveTo>
                    <a:cubicBezTo>
                      <a:pt x="0" y="105"/>
                      <a:pt x="0" y="105"/>
                      <a:pt x="0" y="105"/>
                    </a:cubicBezTo>
                    <a:cubicBezTo>
                      <a:pt x="0" y="240"/>
                      <a:pt x="110" y="350"/>
                      <a:pt x="245" y="350"/>
                    </a:cubicBezTo>
                    <a:cubicBezTo>
                      <a:pt x="342" y="350"/>
                      <a:pt x="342" y="350"/>
                      <a:pt x="342" y="350"/>
                    </a:cubicBezTo>
                  </a:path>
                </a:pathLst>
              </a:custGeom>
              <a:noFill/>
              <a:ln w="123825" cap="flat" cmpd="sng">
                <a:solidFill>
                  <a:srgbClr val="2CB5E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369" name="Google Shape;2369;p92"/>
              <p:cNvSpPr/>
              <p:nvPr/>
            </p:nvSpPr>
            <p:spPr>
              <a:xfrm>
                <a:off x="2925853" y="4754816"/>
                <a:ext cx="345300" cy="248700"/>
              </a:xfrm>
              <a:prstGeom prst="rightArrow">
                <a:avLst>
                  <a:gd name="adj1" fmla="val 64628"/>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grpSp>
      <p:grpSp>
        <p:nvGrpSpPr>
          <p:cNvPr id="2370" name="Google Shape;2370;p92"/>
          <p:cNvGrpSpPr/>
          <p:nvPr/>
        </p:nvGrpSpPr>
        <p:grpSpPr>
          <a:xfrm flipH="1">
            <a:off x="3195716" y="2812956"/>
            <a:ext cx="1148524" cy="969098"/>
            <a:chOff x="1735611" y="3711388"/>
            <a:chExt cx="1531365" cy="1292131"/>
          </a:xfrm>
        </p:grpSpPr>
        <p:sp>
          <p:nvSpPr>
            <p:cNvPr id="2371" name="Google Shape;2371;p92"/>
            <p:cNvSpPr/>
            <p:nvPr/>
          </p:nvSpPr>
          <p:spPr>
            <a:xfrm>
              <a:off x="1735611" y="3711388"/>
              <a:ext cx="336900" cy="4797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nvGrpSpPr>
            <p:cNvPr id="2372" name="Google Shape;2372;p92"/>
            <p:cNvGrpSpPr/>
            <p:nvPr/>
          </p:nvGrpSpPr>
          <p:grpSpPr>
            <a:xfrm>
              <a:off x="1911350" y="3743324"/>
              <a:ext cx="1355626" cy="1260195"/>
              <a:chOff x="1911350" y="3743324"/>
              <a:chExt cx="1355626" cy="1260195"/>
            </a:xfrm>
          </p:grpSpPr>
          <p:sp>
            <p:nvSpPr>
              <p:cNvPr id="2373" name="Google Shape;2373;p92"/>
              <p:cNvSpPr/>
              <p:nvPr/>
            </p:nvSpPr>
            <p:spPr>
              <a:xfrm>
                <a:off x="1911350" y="3743324"/>
                <a:ext cx="1153089" cy="1136651"/>
              </a:xfrm>
              <a:custGeom>
                <a:avLst/>
                <a:gdLst/>
                <a:ahLst/>
                <a:cxnLst/>
                <a:rect l="l" t="t" r="r" b="b"/>
                <a:pathLst>
                  <a:path w="342" h="350" extrusionOk="0">
                    <a:moveTo>
                      <a:pt x="0" y="0"/>
                    </a:moveTo>
                    <a:cubicBezTo>
                      <a:pt x="0" y="105"/>
                      <a:pt x="0" y="105"/>
                      <a:pt x="0" y="105"/>
                    </a:cubicBezTo>
                    <a:cubicBezTo>
                      <a:pt x="0" y="240"/>
                      <a:pt x="110" y="350"/>
                      <a:pt x="245" y="350"/>
                    </a:cubicBezTo>
                    <a:cubicBezTo>
                      <a:pt x="342" y="350"/>
                      <a:pt x="342" y="350"/>
                      <a:pt x="342" y="350"/>
                    </a:cubicBezTo>
                  </a:path>
                </a:pathLst>
              </a:custGeom>
              <a:noFill/>
              <a:ln w="114300" cap="flat" cmpd="sng">
                <a:solidFill>
                  <a:srgbClr val="2CB5E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374" name="Google Shape;2374;p92"/>
              <p:cNvSpPr/>
              <p:nvPr/>
            </p:nvSpPr>
            <p:spPr>
              <a:xfrm>
                <a:off x="2924076" y="4756619"/>
                <a:ext cx="342900" cy="246900"/>
              </a:xfrm>
              <a:prstGeom prst="rightArrow">
                <a:avLst>
                  <a:gd name="adj1" fmla="val 59863"/>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grpSp>
      <p:sp>
        <p:nvSpPr>
          <p:cNvPr id="2375" name="Google Shape;2375;p92"/>
          <p:cNvSpPr txBox="1"/>
          <p:nvPr/>
        </p:nvSpPr>
        <p:spPr>
          <a:xfrm>
            <a:off x="678656" y="2170019"/>
            <a:ext cx="857400" cy="208800"/>
          </a:xfrm>
          <a:prstGeom prst="rect">
            <a:avLst/>
          </a:prstGeom>
          <a:solidFill>
            <a:srgbClr val="7030A0"/>
          </a:solidFill>
          <a:ln>
            <a:noFill/>
          </a:ln>
        </p:spPr>
        <p:txBody>
          <a:bodyPr spcFirstLastPara="1" wrap="square" lIns="68575" tIns="68575" rIns="68575" bIns="68575" anchor="ctr" anchorCtr="1">
            <a:noAutofit/>
          </a:bodyPr>
          <a:lstStyle/>
          <a:p>
            <a:pPr marL="0" marR="0" lvl="0" indent="0" algn="ctr" rtl="0">
              <a:lnSpc>
                <a:spcPct val="90000"/>
              </a:lnSpc>
              <a:spcBef>
                <a:spcPts val="0"/>
              </a:spcBef>
              <a:spcAft>
                <a:spcPts val="0"/>
              </a:spcAft>
              <a:buClr>
                <a:srgbClr val="FFFFFF"/>
              </a:buClr>
              <a:buSzPts val="800"/>
              <a:buFont typeface="Arial"/>
              <a:buNone/>
            </a:pPr>
            <a:r>
              <a:rPr lang="en" sz="800" u="none" strike="noStrike" cap="none">
                <a:solidFill>
                  <a:srgbClr val="FFFFFF"/>
                </a:solidFill>
                <a:latin typeface="Arial"/>
                <a:ea typeface="Arial"/>
                <a:cs typeface="Arial"/>
                <a:sym typeface="Arial"/>
              </a:rPr>
              <a:t>ETL</a:t>
            </a:r>
            <a:endParaRPr sz="1100"/>
          </a:p>
        </p:txBody>
      </p:sp>
      <p:sp>
        <p:nvSpPr>
          <p:cNvPr id="2376" name="Google Shape;2376;p92"/>
          <p:cNvSpPr txBox="1"/>
          <p:nvPr/>
        </p:nvSpPr>
        <p:spPr>
          <a:xfrm>
            <a:off x="1707356" y="2170019"/>
            <a:ext cx="857400" cy="208800"/>
          </a:xfrm>
          <a:prstGeom prst="rect">
            <a:avLst/>
          </a:prstGeom>
          <a:solidFill>
            <a:srgbClr val="5B8BA7"/>
          </a:solidFill>
          <a:ln>
            <a:noFill/>
          </a:ln>
        </p:spPr>
        <p:txBody>
          <a:bodyPr spcFirstLastPara="1" wrap="square" lIns="68575" tIns="68575" rIns="68575" bIns="68575" anchor="ctr" anchorCtr="1">
            <a:noAutofit/>
          </a:bodyPr>
          <a:lstStyle/>
          <a:p>
            <a:pPr marL="0" marR="0" lvl="0" indent="0" algn="ctr" rtl="0">
              <a:lnSpc>
                <a:spcPct val="90000"/>
              </a:lnSpc>
              <a:spcBef>
                <a:spcPts val="0"/>
              </a:spcBef>
              <a:spcAft>
                <a:spcPts val="0"/>
              </a:spcAft>
              <a:buClr>
                <a:srgbClr val="FFFFFF"/>
              </a:buClr>
              <a:buSzPts val="800"/>
              <a:buFont typeface="Arial"/>
              <a:buNone/>
            </a:pPr>
            <a:r>
              <a:rPr lang="en" sz="800" u="none" strike="noStrike" cap="none">
                <a:solidFill>
                  <a:srgbClr val="FFFFFF"/>
                </a:solidFill>
                <a:latin typeface="Arial"/>
                <a:ea typeface="Arial"/>
                <a:cs typeface="Arial"/>
                <a:sym typeface="Arial"/>
              </a:rPr>
              <a:t>Transformation</a:t>
            </a:r>
            <a:endParaRPr sz="1100"/>
          </a:p>
        </p:txBody>
      </p:sp>
      <p:sp>
        <p:nvSpPr>
          <p:cNvPr id="2377" name="Google Shape;2377;p92"/>
          <p:cNvSpPr txBox="1"/>
          <p:nvPr/>
        </p:nvSpPr>
        <p:spPr>
          <a:xfrm>
            <a:off x="2736056" y="2170019"/>
            <a:ext cx="857400" cy="208800"/>
          </a:xfrm>
          <a:prstGeom prst="rect">
            <a:avLst/>
          </a:prstGeom>
          <a:solidFill>
            <a:srgbClr val="FF9F36"/>
          </a:solidFill>
          <a:ln>
            <a:noFill/>
          </a:ln>
        </p:spPr>
        <p:txBody>
          <a:bodyPr spcFirstLastPara="1" wrap="square" lIns="68575" tIns="68575" rIns="68575" bIns="68575" anchor="ctr" anchorCtr="1">
            <a:noAutofit/>
          </a:bodyPr>
          <a:lstStyle/>
          <a:p>
            <a:pPr marL="0" marR="0" lvl="0" indent="0" algn="ctr" rtl="0">
              <a:lnSpc>
                <a:spcPct val="90000"/>
              </a:lnSpc>
              <a:spcBef>
                <a:spcPts val="0"/>
              </a:spcBef>
              <a:spcAft>
                <a:spcPts val="0"/>
              </a:spcAft>
              <a:buClr>
                <a:srgbClr val="FFFFFF"/>
              </a:buClr>
              <a:buSzPts val="800"/>
              <a:buFont typeface="Arial"/>
              <a:buNone/>
            </a:pPr>
            <a:r>
              <a:rPr lang="en" sz="800" u="none" strike="noStrike" cap="none">
                <a:solidFill>
                  <a:srgbClr val="FFFFFF"/>
                </a:solidFill>
                <a:latin typeface="Arial"/>
                <a:ea typeface="Arial"/>
                <a:cs typeface="Arial"/>
                <a:sym typeface="Arial"/>
              </a:rPr>
              <a:t>SQL</a:t>
            </a:r>
            <a:endParaRPr sz="1100"/>
          </a:p>
        </p:txBody>
      </p:sp>
      <p:sp>
        <p:nvSpPr>
          <p:cNvPr id="2378" name="Google Shape;2378;p92"/>
          <p:cNvSpPr txBox="1"/>
          <p:nvPr/>
        </p:nvSpPr>
        <p:spPr>
          <a:xfrm>
            <a:off x="3764756" y="2170019"/>
            <a:ext cx="857400" cy="208800"/>
          </a:xfrm>
          <a:prstGeom prst="rect">
            <a:avLst/>
          </a:prstGeom>
          <a:solidFill>
            <a:srgbClr val="92D050"/>
          </a:solidFill>
          <a:ln>
            <a:noFill/>
          </a:ln>
        </p:spPr>
        <p:txBody>
          <a:bodyPr spcFirstLastPara="1" wrap="square" lIns="68575" tIns="68575" rIns="68575" bIns="68575" anchor="ctr" anchorCtr="1">
            <a:noAutofit/>
          </a:bodyPr>
          <a:lstStyle/>
          <a:p>
            <a:pPr marL="0" marR="0" lvl="0" indent="0" algn="ctr" rtl="0">
              <a:lnSpc>
                <a:spcPct val="90000"/>
              </a:lnSpc>
              <a:spcBef>
                <a:spcPts val="0"/>
              </a:spcBef>
              <a:spcAft>
                <a:spcPts val="0"/>
              </a:spcAft>
              <a:buClr>
                <a:srgbClr val="FFFFFF"/>
              </a:buClr>
              <a:buSzPts val="800"/>
              <a:buFont typeface="Arial"/>
              <a:buNone/>
            </a:pPr>
            <a:r>
              <a:rPr lang="en" sz="800" u="none" strike="noStrike" cap="none">
                <a:solidFill>
                  <a:srgbClr val="FFFFFF"/>
                </a:solidFill>
                <a:latin typeface="Arial"/>
                <a:ea typeface="Arial"/>
                <a:cs typeface="Arial"/>
                <a:sym typeface="Arial"/>
              </a:rPr>
              <a:t>BI</a:t>
            </a:r>
            <a:endParaRPr sz="1100"/>
          </a:p>
        </p:txBody>
      </p:sp>
      <p:grpSp>
        <p:nvGrpSpPr>
          <p:cNvPr id="2379" name="Google Shape;2379;p92"/>
          <p:cNvGrpSpPr/>
          <p:nvPr/>
        </p:nvGrpSpPr>
        <p:grpSpPr>
          <a:xfrm>
            <a:off x="1993392" y="2783541"/>
            <a:ext cx="475561" cy="768703"/>
            <a:chOff x="2657856" y="3711388"/>
            <a:chExt cx="634082" cy="1024937"/>
          </a:xfrm>
        </p:grpSpPr>
        <p:sp>
          <p:nvSpPr>
            <p:cNvPr id="2380" name="Google Shape;2380;p92"/>
            <p:cNvSpPr/>
            <p:nvPr/>
          </p:nvSpPr>
          <p:spPr>
            <a:xfrm>
              <a:off x="2657856" y="3711388"/>
              <a:ext cx="336900" cy="4797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nvGrpSpPr>
            <p:cNvPr id="2381" name="Google Shape;2381;p92"/>
            <p:cNvGrpSpPr/>
            <p:nvPr/>
          </p:nvGrpSpPr>
          <p:grpSpPr>
            <a:xfrm>
              <a:off x="2828134" y="3774282"/>
              <a:ext cx="463804" cy="962043"/>
              <a:chOff x="2816228" y="3752850"/>
              <a:chExt cx="463804" cy="962043"/>
            </a:xfrm>
          </p:grpSpPr>
          <p:sp>
            <p:nvSpPr>
              <p:cNvPr id="2382" name="Google Shape;2382;p92"/>
              <p:cNvSpPr/>
              <p:nvPr/>
            </p:nvSpPr>
            <p:spPr>
              <a:xfrm>
                <a:off x="2816228" y="3752850"/>
                <a:ext cx="338897" cy="781050"/>
              </a:xfrm>
              <a:custGeom>
                <a:avLst/>
                <a:gdLst/>
                <a:ahLst/>
                <a:cxnLst/>
                <a:rect l="l" t="t" r="r" b="b"/>
                <a:pathLst>
                  <a:path w="143" h="331" extrusionOk="0">
                    <a:moveTo>
                      <a:pt x="0" y="0"/>
                    </a:moveTo>
                    <a:cubicBezTo>
                      <a:pt x="0" y="110"/>
                      <a:pt x="0" y="110"/>
                      <a:pt x="0" y="110"/>
                    </a:cubicBezTo>
                    <a:cubicBezTo>
                      <a:pt x="0" y="140"/>
                      <a:pt x="25" y="165"/>
                      <a:pt x="56" y="165"/>
                    </a:cubicBezTo>
                    <a:cubicBezTo>
                      <a:pt x="87" y="165"/>
                      <a:pt x="87" y="165"/>
                      <a:pt x="87" y="165"/>
                    </a:cubicBezTo>
                    <a:cubicBezTo>
                      <a:pt x="118" y="165"/>
                      <a:pt x="143" y="190"/>
                      <a:pt x="143" y="221"/>
                    </a:cubicBezTo>
                    <a:cubicBezTo>
                      <a:pt x="143" y="331"/>
                      <a:pt x="143" y="331"/>
                      <a:pt x="143" y="331"/>
                    </a:cubicBezTo>
                  </a:path>
                </a:pathLst>
              </a:custGeom>
              <a:noFill/>
              <a:ln w="123825" cap="flat" cmpd="sng">
                <a:solidFill>
                  <a:srgbClr val="2CB5E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383" name="Google Shape;2383;p92"/>
              <p:cNvSpPr/>
              <p:nvPr/>
            </p:nvSpPr>
            <p:spPr>
              <a:xfrm>
                <a:off x="3031332" y="4369593"/>
                <a:ext cx="248700" cy="345300"/>
              </a:xfrm>
              <a:prstGeom prst="downArrow">
                <a:avLst>
                  <a:gd name="adj1" fmla="val 58632"/>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grpSp>
      <p:grpSp>
        <p:nvGrpSpPr>
          <p:cNvPr id="2384" name="Google Shape;2384;p92"/>
          <p:cNvGrpSpPr/>
          <p:nvPr/>
        </p:nvGrpSpPr>
        <p:grpSpPr>
          <a:xfrm flipH="1">
            <a:off x="2840005" y="2794257"/>
            <a:ext cx="475561" cy="768703"/>
            <a:chOff x="2657856" y="3711388"/>
            <a:chExt cx="634082" cy="1024937"/>
          </a:xfrm>
        </p:grpSpPr>
        <p:sp>
          <p:nvSpPr>
            <p:cNvPr id="2385" name="Google Shape;2385;p92"/>
            <p:cNvSpPr/>
            <p:nvPr/>
          </p:nvSpPr>
          <p:spPr>
            <a:xfrm>
              <a:off x="2657856" y="3711388"/>
              <a:ext cx="336900" cy="4797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nvGrpSpPr>
            <p:cNvPr id="2386" name="Google Shape;2386;p92"/>
            <p:cNvGrpSpPr/>
            <p:nvPr/>
          </p:nvGrpSpPr>
          <p:grpSpPr>
            <a:xfrm>
              <a:off x="2828134" y="3774282"/>
              <a:ext cx="463804" cy="962043"/>
              <a:chOff x="2816228" y="3752850"/>
              <a:chExt cx="463804" cy="962043"/>
            </a:xfrm>
          </p:grpSpPr>
          <p:sp>
            <p:nvSpPr>
              <p:cNvPr id="2387" name="Google Shape;2387;p92"/>
              <p:cNvSpPr/>
              <p:nvPr/>
            </p:nvSpPr>
            <p:spPr>
              <a:xfrm>
                <a:off x="2816228" y="3752850"/>
                <a:ext cx="338897" cy="781050"/>
              </a:xfrm>
              <a:custGeom>
                <a:avLst/>
                <a:gdLst/>
                <a:ahLst/>
                <a:cxnLst/>
                <a:rect l="l" t="t" r="r" b="b"/>
                <a:pathLst>
                  <a:path w="143" h="331" extrusionOk="0">
                    <a:moveTo>
                      <a:pt x="0" y="0"/>
                    </a:moveTo>
                    <a:cubicBezTo>
                      <a:pt x="0" y="110"/>
                      <a:pt x="0" y="110"/>
                      <a:pt x="0" y="110"/>
                    </a:cubicBezTo>
                    <a:cubicBezTo>
                      <a:pt x="0" y="140"/>
                      <a:pt x="25" y="165"/>
                      <a:pt x="56" y="165"/>
                    </a:cubicBezTo>
                    <a:cubicBezTo>
                      <a:pt x="87" y="165"/>
                      <a:pt x="87" y="165"/>
                      <a:pt x="87" y="165"/>
                    </a:cubicBezTo>
                    <a:cubicBezTo>
                      <a:pt x="118" y="165"/>
                      <a:pt x="143" y="190"/>
                      <a:pt x="143" y="221"/>
                    </a:cubicBezTo>
                    <a:cubicBezTo>
                      <a:pt x="143" y="331"/>
                      <a:pt x="143" y="331"/>
                      <a:pt x="143" y="331"/>
                    </a:cubicBezTo>
                  </a:path>
                </a:pathLst>
              </a:custGeom>
              <a:noFill/>
              <a:ln w="123825" cap="flat" cmpd="sng">
                <a:solidFill>
                  <a:srgbClr val="2CB5E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388" name="Google Shape;2388;p92"/>
              <p:cNvSpPr/>
              <p:nvPr/>
            </p:nvSpPr>
            <p:spPr>
              <a:xfrm>
                <a:off x="3031332" y="4369593"/>
                <a:ext cx="248700" cy="345300"/>
              </a:xfrm>
              <a:prstGeom prst="downArrow">
                <a:avLst>
                  <a:gd name="adj1" fmla="val 64116"/>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grpSp>
      <p:sp>
        <p:nvSpPr>
          <p:cNvPr id="2389" name="Google Shape;2389;p92"/>
          <p:cNvSpPr txBox="1"/>
          <p:nvPr/>
        </p:nvSpPr>
        <p:spPr>
          <a:xfrm>
            <a:off x="4922023" y="1359373"/>
            <a:ext cx="3886200" cy="35967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1500"/>
              <a:buFont typeface="Arial"/>
              <a:buNone/>
            </a:pPr>
            <a:r>
              <a:rPr lang="en" sz="1500" b="1" u="none" strike="noStrike" cap="none">
                <a:solidFill>
                  <a:schemeClr val="dk1"/>
                </a:solidFill>
                <a:latin typeface="Arial"/>
                <a:ea typeface="Arial"/>
                <a:cs typeface="Arial"/>
                <a:sym typeface="Arial"/>
              </a:rPr>
              <a:t>Virtual warehouses</a:t>
            </a:r>
            <a:endParaRPr sz="1100"/>
          </a:p>
          <a:p>
            <a:pPr marL="342900" marR="0" lvl="1" indent="0" algn="l" rtl="0">
              <a:lnSpc>
                <a:spcPct val="110000"/>
              </a:lnSpc>
              <a:spcBef>
                <a:spcPts val="1300"/>
              </a:spcBef>
              <a:spcAft>
                <a:spcPts val="0"/>
              </a:spcAft>
              <a:buClr>
                <a:srgbClr val="5B5B5B"/>
              </a:buClr>
              <a:buSzPts val="1200"/>
              <a:buFont typeface="Arial"/>
              <a:buNone/>
            </a:pPr>
            <a:r>
              <a:rPr lang="en" sz="1200" b="0" i="0" u="none" strike="noStrike" cap="none">
                <a:solidFill>
                  <a:srgbClr val="5B5B5B"/>
                </a:solidFill>
                <a:latin typeface="Arial"/>
                <a:ea typeface="Arial"/>
                <a:cs typeface="Arial"/>
                <a:sym typeface="Arial"/>
              </a:rPr>
              <a:t>A warehouse is one or more MPP compute cluster</a:t>
            </a:r>
            <a:endParaRPr sz="1100"/>
          </a:p>
          <a:p>
            <a:pPr marL="342900" marR="0" lvl="1" indent="0" algn="l" rtl="0">
              <a:lnSpc>
                <a:spcPct val="110000"/>
              </a:lnSpc>
              <a:spcBef>
                <a:spcPts val="400"/>
              </a:spcBef>
              <a:spcAft>
                <a:spcPts val="0"/>
              </a:spcAft>
              <a:buClr>
                <a:srgbClr val="5B5B5B"/>
              </a:buClr>
              <a:buSzPts val="1200"/>
              <a:buFont typeface="Arial"/>
              <a:buNone/>
            </a:pPr>
            <a:r>
              <a:rPr lang="en" sz="1200" b="0" i="0" u="none" strike="noStrike" cap="none">
                <a:solidFill>
                  <a:srgbClr val="5B5B5B"/>
                </a:solidFill>
                <a:latin typeface="Arial"/>
                <a:ea typeface="Arial"/>
                <a:cs typeface="Arial"/>
                <a:sym typeface="Arial"/>
              </a:rPr>
              <a:t>Use multiple warehouses to segregate workload</a:t>
            </a:r>
            <a:endParaRPr sz="1100"/>
          </a:p>
          <a:p>
            <a:pPr marL="863600" marR="0" lvl="2" indent="-184150" algn="l" rtl="0">
              <a:lnSpc>
                <a:spcPct val="110000"/>
              </a:lnSpc>
              <a:spcBef>
                <a:spcPts val="400"/>
              </a:spcBef>
              <a:spcAft>
                <a:spcPts val="0"/>
              </a:spcAft>
              <a:buClr>
                <a:srgbClr val="5B5B5B"/>
              </a:buClr>
              <a:buSzPts val="1100"/>
              <a:buFont typeface="Helvetica Neue"/>
              <a:buChar char="-"/>
            </a:pPr>
            <a:r>
              <a:rPr lang="en" sz="1100">
                <a:solidFill>
                  <a:srgbClr val="5B5B5B"/>
                </a:solidFill>
              </a:rPr>
              <a:t>e</a:t>
            </a:r>
            <a:r>
              <a:rPr lang="en" sz="1100" b="0" i="0" u="none" strike="noStrike" cap="none">
                <a:solidFill>
                  <a:srgbClr val="5B5B5B"/>
                </a:solidFill>
                <a:latin typeface="Arial"/>
                <a:ea typeface="Arial"/>
                <a:cs typeface="Arial"/>
                <a:sym typeface="Arial"/>
              </a:rPr>
              <a:t>.g., ETL warehouse versus query warehouse</a:t>
            </a:r>
            <a:endParaRPr sz="1100"/>
          </a:p>
          <a:p>
            <a:pPr marL="342900" marR="0" lvl="1" indent="0" algn="l" rtl="0">
              <a:lnSpc>
                <a:spcPct val="110000"/>
              </a:lnSpc>
              <a:spcBef>
                <a:spcPts val="400"/>
              </a:spcBef>
              <a:spcAft>
                <a:spcPts val="0"/>
              </a:spcAft>
              <a:buClr>
                <a:srgbClr val="5B5B5B"/>
              </a:buClr>
              <a:buSzPts val="1200"/>
              <a:buFont typeface="Arial"/>
              <a:buNone/>
            </a:pPr>
            <a:r>
              <a:rPr lang="en" sz="1200" b="0" i="0" u="none" strike="noStrike" cap="none">
                <a:solidFill>
                  <a:srgbClr val="5B5B5B"/>
                </a:solidFill>
                <a:latin typeface="Arial"/>
                <a:ea typeface="Arial"/>
                <a:cs typeface="Arial"/>
                <a:sym typeface="Arial"/>
              </a:rPr>
              <a:t>Resizable on the fly</a:t>
            </a:r>
            <a:endParaRPr sz="1100"/>
          </a:p>
          <a:p>
            <a:pPr marL="863600" marR="0" lvl="2" indent="-184150" algn="l" rtl="0">
              <a:lnSpc>
                <a:spcPct val="110000"/>
              </a:lnSpc>
              <a:spcBef>
                <a:spcPts val="400"/>
              </a:spcBef>
              <a:spcAft>
                <a:spcPts val="0"/>
              </a:spcAft>
              <a:buClr>
                <a:srgbClr val="5B5B5B"/>
              </a:buClr>
              <a:buSzPts val="1100"/>
              <a:buFont typeface="Helvetica Neue"/>
              <a:buChar char="-"/>
            </a:pPr>
            <a:r>
              <a:rPr lang="en" sz="1100" b="0" i="0" u="none" strike="noStrike" cap="none">
                <a:solidFill>
                  <a:srgbClr val="5B5B5B"/>
                </a:solidFill>
                <a:latin typeface="Arial"/>
                <a:ea typeface="Arial"/>
                <a:cs typeface="Arial"/>
                <a:sym typeface="Arial"/>
              </a:rPr>
              <a:t>Adjust cluster size (up/down) based on data size and/or query complexity</a:t>
            </a:r>
            <a:endParaRPr sz="1100"/>
          </a:p>
          <a:p>
            <a:pPr marL="863600" marR="0" lvl="2" indent="-184150" algn="l" rtl="0">
              <a:lnSpc>
                <a:spcPct val="110000"/>
              </a:lnSpc>
              <a:spcBef>
                <a:spcPts val="400"/>
              </a:spcBef>
              <a:spcAft>
                <a:spcPts val="0"/>
              </a:spcAft>
              <a:buClr>
                <a:srgbClr val="5B5B5B"/>
              </a:buClr>
              <a:buSzPts val="1100"/>
              <a:buFont typeface="Helvetica Neue"/>
              <a:buChar char="-"/>
            </a:pPr>
            <a:r>
              <a:rPr lang="en" sz="1100" b="0" i="0" u="none" strike="noStrike" cap="none">
                <a:solidFill>
                  <a:srgbClr val="5B5B5B"/>
                </a:solidFill>
                <a:latin typeface="Arial"/>
                <a:ea typeface="Arial"/>
                <a:cs typeface="Arial"/>
                <a:sym typeface="Arial"/>
              </a:rPr>
              <a:t>Automatically add/remove clusters as level </a:t>
            </a:r>
            <a:br>
              <a:rPr lang="en" sz="1100" b="0" i="0" u="none" strike="noStrike" cap="none">
                <a:solidFill>
                  <a:srgbClr val="5B5B5B"/>
                </a:solidFill>
                <a:latin typeface="Arial"/>
                <a:ea typeface="Arial"/>
                <a:cs typeface="Arial"/>
                <a:sym typeface="Arial"/>
              </a:rPr>
            </a:br>
            <a:r>
              <a:rPr lang="en" sz="1100" b="0" i="0" u="none" strike="noStrike" cap="none">
                <a:solidFill>
                  <a:srgbClr val="5B5B5B"/>
                </a:solidFill>
                <a:latin typeface="Arial"/>
                <a:ea typeface="Arial"/>
                <a:cs typeface="Arial"/>
                <a:sym typeface="Arial"/>
              </a:rPr>
              <a:t>of concurrency varies</a:t>
            </a:r>
            <a:endParaRPr sz="1100"/>
          </a:p>
          <a:p>
            <a:pPr marL="342900" marR="0" lvl="1" indent="0" algn="l" rtl="0">
              <a:lnSpc>
                <a:spcPct val="110000"/>
              </a:lnSpc>
              <a:spcBef>
                <a:spcPts val="400"/>
              </a:spcBef>
              <a:spcAft>
                <a:spcPts val="0"/>
              </a:spcAft>
              <a:buClr>
                <a:srgbClr val="5B5B5B"/>
              </a:buClr>
              <a:buSzPts val="1200"/>
              <a:buFont typeface="Arial"/>
              <a:buNone/>
            </a:pPr>
            <a:r>
              <a:rPr lang="en" sz="1200" b="0" i="0" u="none" strike="noStrike" cap="none">
                <a:solidFill>
                  <a:srgbClr val="5B5B5B"/>
                </a:solidFill>
                <a:latin typeface="Arial"/>
                <a:ea typeface="Arial"/>
                <a:cs typeface="Arial"/>
                <a:sym typeface="Arial"/>
              </a:rPr>
              <a:t>Able to access data in any database</a:t>
            </a:r>
            <a:endParaRPr sz="1100"/>
          </a:p>
          <a:p>
            <a:pPr marL="342900" marR="0" lvl="1" indent="0" algn="l" rtl="0">
              <a:lnSpc>
                <a:spcPct val="110000"/>
              </a:lnSpc>
              <a:spcBef>
                <a:spcPts val="400"/>
              </a:spcBef>
              <a:spcAft>
                <a:spcPts val="0"/>
              </a:spcAft>
              <a:buClr>
                <a:srgbClr val="5B5B5B"/>
              </a:buClr>
              <a:buSzPts val="1200"/>
              <a:buFont typeface="Arial"/>
              <a:buNone/>
            </a:pPr>
            <a:r>
              <a:rPr lang="en" sz="1200" b="0" i="0" u="none" strike="noStrike" cap="none">
                <a:solidFill>
                  <a:srgbClr val="5B5B5B"/>
                </a:solidFill>
                <a:latin typeface="Arial"/>
                <a:ea typeface="Arial"/>
                <a:cs typeface="Arial"/>
                <a:sym typeface="Arial"/>
              </a:rPr>
              <a:t>Transparently caches data accessed by queries</a:t>
            </a:r>
            <a:endParaRPr sz="1100"/>
          </a:p>
          <a:p>
            <a:pPr marL="342900" marR="0" lvl="1" indent="0" algn="l" rtl="0">
              <a:lnSpc>
                <a:spcPct val="110000"/>
              </a:lnSpc>
              <a:spcBef>
                <a:spcPts val="400"/>
              </a:spcBef>
              <a:spcAft>
                <a:spcPts val="0"/>
              </a:spcAft>
              <a:buClr>
                <a:srgbClr val="5B5B5B"/>
              </a:buClr>
              <a:buSzPts val="1200"/>
              <a:buFont typeface="Arial"/>
              <a:buNone/>
            </a:pPr>
            <a:r>
              <a:rPr lang="en" sz="1200" b="0" i="0" u="none" strike="noStrike" cap="none">
                <a:solidFill>
                  <a:srgbClr val="5B5B5B"/>
                </a:solidFill>
                <a:latin typeface="Arial"/>
                <a:ea typeface="Arial"/>
                <a:cs typeface="Arial"/>
                <a:sym typeface="Arial"/>
              </a:rPr>
              <a:t>Transaction manager synchronizes data access</a:t>
            </a:r>
            <a:endParaRPr sz="1100"/>
          </a:p>
          <a:p>
            <a:pPr marL="342900" marR="0" lvl="1" indent="0" algn="l" rtl="0">
              <a:lnSpc>
                <a:spcPct val="110000"/>
              </a:lnSpc>
              <a:spcBef>
                <a:spcPts val="400"/>
              </a:spcBef>
              <a:spcAft>
                <a:spcPts val="0"/>
              </a:spcAft>
              <a:buClr>
                <a:srgbClr val="5B5B5B"/>
              </a:buClr>
              <a:buSzPts val="1200"/>
              <a:buFont typeface="Arial"/>
              <a:buNone/>
            </a:pPr>
            <a:r>
              <a:rPr lang="en" sz="1200" b="0" i="0" u="none" strike="noStrike" cap="none">
                <a:solidFill>
                  <a:srgbClr val="5B5B5B"/>
                </a:solidFill>
                <a:latin typeface="Arial"/>
                <a:ea typeface="Arial"/>
                <a:cs typeface="Arial"/>
                <a:sym typeface="Arial"/>
              </a:rPr>
              <a:t>Automatic suspend/resume when needed</a:t>
            </a:r>
            <a:endParaRPr sz="1100"/>
          </a:p>
        </p:txBody>
      </p:sp>
      <p:sp>
        <p:nvSpPr>
          <p:cNvPr id="2390" name="Google Shape;2390;p92"/>
          <p:cNvSpPr/>
          <p:nvPr/>
        </p:nvSpPr>
        <p:spPr>
          <a:xfrm>
            <a:off x="2280105" y="3565760"/>
            <a:ext cx="754560" cy="754560"/>
          </a:xfrm>
          <a:custGeom>
            <a:avLst/>
            <a:gdLst/>
            <a:ahLst/>
            <a:cxnLst/>
            <a:rect l="l" t="t" r="r" b="b"/>
            <a:pathLst>
              <a:path w="192" h="192" extrusionOk="0">
                <a:moveTo>
                  <a:pt x="112" y="0"/>
                </a:moveTo>
                <a:cubicBezTo>
                  <a:pt x="76" y="0"/>
                  <a:pt x="46" y="8"/>
                  <a:pt x="36" y="21"/>
                </a:cubicBezTo>
                <a:cubicBezTo>
                  <a:pt x="15" y="26"/>
                  <a:pt x="3" y="34"/>
                  <a:pt x="0" y="43"/>
                </a:cubicBezTo>
                <a:cubicBezTo>
                  <a:pt x="0" y="44"/>
                  <a:pt x="0" y="44"/>
                  <a:pt x="0" y="45"/>
                </a:cubicBezTo>
                <a:cubicBezTo>
                  <a:pt x="0" y="163"/>
                  <a:pt x="0" y="163"/>
                  <a:pt x="0" y="163"/>
                </a:cubicBezTo>
                <a:cubicBezTo>
                  <a:pt x="0" y="164"/>
                  <a:pt x="0" y="164"/>
                  <a:pt x="0" y="165"/>
                </a:cubicBezTo>
                <a:cubicBezTo>
                  <a:pt x="4" y="180"/>
                  <a:pt x="38" y="192"/>
                  <a:pt x="80" y="192"/>
                </a:cubicBezTo>
                <a:cubicBezTo>
                  <a:pt x="116" y="192"/>
                  <a:pt x="146" y="183"/>
                  <a:pt x="156" y="171"/>
                </a:cubicBezTo>
                <a:cubicBezTo>
                  <a:pt x="176" y="166"/>
                  <a:pt x="189" y="158"/>
                  <a:pt x="192" y="149"/>
                </a:cubicBezTo>
                <a:cubicBezTo>
                  <a:pt x="192" y="148"/>
                  <a:pt x="192" y="148"/>
                  <a:pt x="192" y="147"/>
                </a:cubicBezTo>
                <a:cubicBezTo>
                  <a:pt x="192" y="30"/>
                  <a:pt x="192" y="30"/>
                  <a:pt x="192" y="30"/>
                </a:cubicBezTo>
                <a:cubicBezTo>
                  <a:pt x="192" y="16"/>
                  <a:pt x="164" y="0"/>
                  <a:pt x="112" y="0"/>
                </a:cubicBezTo>
                <a:close/>
                <a:moveTo>
                  <a:pt x="153" y="126"/>
                </a:moveTo>
                <a:cubicBezTo>
                  <a:pt x="153" y="126"/>
                  <a:pt x="153" y="127"/>
                  <a:pt x="153" y="127"/>
                </a:cubicBezTo>
                <a:cubicBezTo>
                  <a:pt x="152" y="127"/>
                  <a:pt x="152" y="128"/>
                  <a:pt x="152" y="128"/>
                </a:cubicBezTo>
                <a:cubicBezTo>
                  <a:pt x="152" y="128"/>
                  <a:pt x="151" y="129"/>
                  <a:pt x="151" y="129"/>
                </a:cubicBezTo>
                <a:cubicBezTo>
                  <a:pt x="151" y="129"/>
                  <a:pt x="150" y="130"/>
                  <a:pt x="150" y="130"/>
                </a:cubicBezTo>
                <a:cubicBezTo>
                  <a:pt x="150" y="130"/>
                  <a:pt x="149" y="131"/>
                  <a:pt x="149" y="131"/>
                </a:cubicBezTo>
                <a:cubicBezTo>
                  <a:pt x="149" y="131"/>
                  <a:pt x="148" y="132"/>
                  <a:pt x="147" y="132"/>
                </a:cubicBezTo>
                <a:cubicBezTo>
                  <a:pt x="147" y="133"/>
                  <a:pt x="147" y="133"/>
                  <a:pt x="147" y="133"/>
                </a:cubicBezTo>
                <a:cubicBezTo>
                  <a:pt x="146" y="133"/>
                  <a:pt x="145" y="134"/>
                  <a:pt x="144" y="134"/>
                </a:cubicBezTo>
                <a:cubicBezTo>
                  <a:pt x="144" y="134"/>
                  <a:pt x="144" y="135"/>
                  <a:pt x="144" y="135"/>
                </a:cubicBezTo>
                <a:cubicBezTo>
                  <a:pt x="143" y="135"/>
                  <a:pt x="142" y="136"/>
                  <a:pt x="141" y="136"/>
                </a:cubicBezTo>
                <a:cubicBezTo>
                  <a:pt x="140" y="136"/>
                  <a:pt x="140" y="136"/>
                  <a:pt x="140" y="137"/>
                </a:cubicBezTo>
                <a:cubicBezTo>
                  <a:pt x="139" y="137"/>
                  <a:pt x="138" y="138"/>
                  <a:pt x="136" y="138"/>
                </a:cubicBezTo>
                <a:cubicBezTo>
                  <a:pt x="136" y="138"/>
                  <a:pt x="136" y="138"/>
                  <a:pt x="136" y="138"/>
                </a:cubicBezTo>
                <a:cubicBezTo>
                  <a:pt x="129" y="141"/>
                  <a:pt x="120" y="144"/>
                  <a:pt x="109" y="145"/>
                </a:cubicBezTo>
                <a:cubicBezTo>
                  <a:pt x="109" y="145"/>
                  <a:pt x="109" y="145"/>
                  <a:pt x="109" y="145"/>
                </a:cubicBezTo>
                <a:cubicBezTo>
                  <a:pt x="107" y="146"/>
                  <a:pt x="104" y="146"/>
                  <a:pt x="102" y="146"/>
                </a:cubicBezTo>
                <a:cubicBezTo>
                  <a:pt x="102" y="146"/>
                  <a:pt x="101" y="146"/>
                  <a:pt x="101" y="146"/>
                </a:cubicBezTo>
                <a:cubicBezTo>
                  <a:pt x="99" y="146"/>
                  <a:pt x="97" y="147"/>
                  <a:pt x="95" y="147"/>
                </a:cubicBezTo>
                <a:cubicBezTo>
                  <a:pt x="94" y="147"/>
                  <a:pt x="93" y="147"/>
                  <a:pt x="92" y="147"/>
                </a:cubicBezTo>
                <a:cubicBezTo>
                  <a:pt x="91" y="147"/>
                  <a:pt x="89" y="147"/>
                  <a:pt x="88" y="147"/>
                </a:cubicBezTo>
                <a:cubicBezTo>
                  <a:pt x="85" y="147"/>
                  <a:pt x="83" y="147"/>
                  <a:pt x="80" y="147"/>
                </a:cubicBezTo>
                <a:cubicBezTo>
                  <a:pt x="77" y="147"/>
                  <a:pt x="75" y="147"/>
                  <a:pt x="72" y="147"/>
                </a:cubicBezTo>
                <a:cubicBezTo>
                  <a:pt x="71" y="147"/>
                  <a:pt x="69" y="147"/>
                  <a:pt x="68" y="147"/>
                </a:cubicBezTo>
                <a:cubicBezTo>
                  <a:pt x="67" y="147"/>
                  <a:pt x="66" y="147"/>
                  <a:pt x="65" y="147"/>
                </a:cubicBezTo>
                <a:cubicBezTo>
                  <a:pt x="63" y="147"/>
                  <a:pt x="61" y="146"/>
                  <a:pt x="59" y="146"/>
                </a:cubicBezTo>
                <a:cubicBezTo>
                  <a:pt x="59" y="146"/>
                  <a:pt x="58" y="146"/>
                  <a:pt x="58" y="146"/>
                </a:cubicBezTo>
                <a:cubicBezTo>
                  <a:pt x="56" y="146"/>
                  <a:pt x="53" y="146"/>
                  <a:pt x="51" y="145"/>
                </a:cubicBezTo>
                <a:cubicBezTo>
                  <a:pt x="51" y="145"/>
                  <a:pt x="51" y="145"/>
                  <a:pt x="51" y="145"/>
                </a:cubicBezTo>
                <a:cubicBezTo>
                  <a:pt x="40" y="144"/>
                  <a:pt x="31" y="141"/>
                  <a:pt x="24" y="138"/>
                </a:cubicBezTo>
                <a:cubicBezTo>
                  <a:pt x="24" y="138"/>
                  <a:pt x="24" y="138"/>
                  <a:pt x="24" y="138"/>
                </a:cubicBezTo>
                <a:cubicBezTo>
                  <a:pt x="22" y="138"/>
                  <a:pt x="21" y="137"/>
                  <a:pt x="20" y="137"/>
                </a:cubicBezTo>
                <a:cubicBezTo>
                  <a:pt x="20" y="136"/>
                  <a:pt x="20" y="136"/>
                  <a:pt x="19" y="136"/>
                </a:cubicBezTo>
                <a:cubicBezTo>
                  <a:pt x="18" y="136"/>
                  <a:pt x="17" y="135"/>
                  <a:pt x="16" y="135"/>
                </a:cubicBezTo>
                <a:cubicBezTo>
                  <a:pt x="16" y="135"/>
                  <a:pt x="16" y="134"/>
                  <a:pt x="16" y="134"/>
                </a:cubicBezTo>
                <a:cubicBezTo>
                  <a:pt x="15" y="134"/>
                  <a:pt x="14" y="133"/>
                  <a:pt x="13" y="133"/>
                </a:cubicBezTo>
                <a:cubicBezTo>
                  <a:pt x="13" y="133"/>
                  <a:pt x="13" y="132"/>
                  <a:pt x="13" y="132"/>
                </a:cubicBezTo>
                <a:cubicBezTo>
                  <a:pt x="12" y="132"/>
                  <a:pt x="11" y="131"/>
                  <a:pt x="11" y="131"/>
                </a:cubicBezTo>
                <a:cubicBezTo>
                  <a:pt x="11" y="131"/>
                  <a:pt x="10" y="130"/>
                  <a:pt x="10" y="130"/>
                </a:cubicBezTo>
                <a:cubicBezTo>
                  <a:pt x="10" y="130"/>
                  <a:pt x="9" y="129"/>
                  <a:pt x="9" y="129"/>
                </a:cubicBezTo>
                <a:cubicBezTo>
                  <a:pt x="9" y="129"/>
                  <a:pt x="8" y="128"/>
                  <a:pt x="8" y="128"/>
                </a:cubicBezTo>
                <a:cubicBezTo>
                  <a:pt x="8" y="128"/>
                  <a:pt x="8" y="127"/>
                  <a:pt x="7" y="127"/>
                </a:cubicBezTo>
                <a:cubicBezTo>
                  <a:pt x="7" y="127"/>
                  <a:pt x="7" y="126"/>
                  <a:pt x="7" y="126"/>
                </a:cubicBezTo>
                <a:cubicBezTo>
                  <a:pt x="7" y="126"/>
                  <a:pt x="7" y="125"/>
                  <a:pt x="7" y="125"/>
                </a:cubicBezTo>
                <a:cubicBezTo>
                  <a:pt x="7" y="124"/>
                  <a:pt x="6" y="124"/>
                  <a:pt x="6" y="123"/>
                </a:cubicBezTo>
                <a:cubicBezTo>
                  <a:pt x="6" y="123"/>
                  <a:pt x="6" y="122"/>
                  <a:pt x="7" y="122"/>
                </a:cubicBezTo>
                <a:cubicBezTo>
                  <a:pt x="7" y="122"/>
                  <a:pt x="7" y="121"/>
                  <a:pt x="6" y="121"/>
                </a:cubicBezTo>
                <a:cubicBezTo>
                  <a:pt x="6" y="97"/>
                  <a:pt x="6" y="97"/>
                  <a:pt x="6" y="97"/>
                </a:cubicBezTo>
                <a:cubicBezTo>
                  <a:pt x="6" y="97"/>
                  <a:pt x="7" y="97"/>
                  <a:pt x="7" y="97"/>
                </a:cubicBezTo>
                <a:cubicBezTo>
                  <a:pt x="7" y="98"/>
                  <a:pt x="8" y="98"/>
                  <a:pt x="9" y="99"/>
                </a:cubicBezTo>
                <a:cubicBezTo>
                  <a:pt x="21" y="108"/>
                  <a:pt x="45" y="115"/>
                  <a:pt x="80" y="115"/>
                </a:cubicBezTo>
                <a:cubicBezTo>
                  <a:pt x="115" y="115"/>
                  <a:pt x="139" y="108"/>
                  <a:pt x="151" y="99"/>
                </a:cubicBezTo>
                <a:cubicBezTo>
                  <a:pt x="152" y="98"/>
                  <a:pt x="153" y="98"/>
                  <a:pt x="154" y="97"/>
                </a:cubicBezTo>
                <a:cubicBezTo>
                  <a:pt x="154" y="121"/>
                  <a:pt x="154" y="121"/>
                  <a:pt x="154" y="121"/>
                </a:cubicBezTo>
                <a:cubicBezTo>
                  <a:pt x="153" y="121"/>
                  <a:pt x="153" y="122"/>
                  <a:pt x="154" y="122"/>
                </a:cubicBezTo>
                <a:cubicBezTo>
                  <a:pt x="154" y="122"/>
                  <a:pt x="154" y="123"/>
                  <a:pt x="154" y="123"/>
                </a:cubicBezTo>
                <a:cubicBezTo>
                  <a:pt x="154" y="124"/>
                  <a:pt x="153" y="124"/>
                  <a:pt x="153" y="125"/>
                </a:cubicBezTo>
                <a:cubicBezTo>
                  <a:pt x="153" y="125"/>
                  <a:pt x="153" y="126"/>
                  <a:pt x="153" y="126"/>
                </a:cubicBezTo>
                <a:close/>
                <a:moveTo>
                  <a:pt x="8" y="60"/>
                </a:moveTo>
                <a:cubicBezTo>
                  <a:pt x="9" y="61"/>
                  <a:pt x="10" y="62"/>
                  <a:pt x="11" y="62"/>
                </a:cubicBezTo>
                <a:cubicBezTo>
                  <a:pt x="12" y="63"/>
                  <a:pt x="12" y="63"/>
                  <a:pt x="12" y="63"/>
                </a:cubicBezTo>
                <a:cubicBezTo>
                  <a:pt x="13" y="63"/>
                  <a:pt x="14" y="64"/>
                  <a:pt x="15" y="65"/>
                </a:cubicBezTo>
                <a:cubicBezTo>
                  <a:pt x="16" y="65"/>
                  <a:pt x="16" y="65"/>
                  <a:pt x="16" y="65"/>
                </a:cubicBezTo>
                <a:cubicBezTo>
                  <a:pt x="18" y="66"/>
                  <a:pt x="19" y="66"/>
                  <a:pt x="20" y="67"/>
                </a:cubicBezTo>
                <a:cubicBezTo>
                  <a:pt x="20" y="67"/>
                  <a:pt x="20" y="67"/>
                  <a:pt x="21" y="67"/>
                </a:cubicBezTo>
                <a:cubicBezTo>
                  <a:pt x="22" y="68"/>
                  <a:pt x="24" y="68"/>
                  <a:pt x="25" y="69"/>
                </a:cubicBezTo>
                <a:cubicBezTo>
                  <a:pt x="26" y="69"/>
                  <a:pt x="26" y="69"/>
                  <a:pt x="27" y="69"/>
                </a:cubicBezTo>
                <a:cubicBezTo>
                  <a:pt x="28" y="70"/>
                  <a:pt x="29" y="70"/>
                  <a:pt x="31" y="71"/>
                </a:cubicBezTo>
                <a:cubicBezTo>
                  <a:pt x="31" y="71"/>
                  <a:pt x="32" y="71"/>
                  <a:pt x="32" y="71"/>
                </a:cubicBezTo>
                <a:cubicBezTo>
                  <a:pt x="34" y="72"/>
                  <a:pt x="36" y="72"/>
                  <a:pt x="38" y="73"/>
                </a:cubicBezTo>
                <a:cubicBezTo>
                  <a:pt x="39" y="73"/>
                  <a:pt x="39" y="73"/>
                  <a:pt x="39" y="73"/>
                </a:cubicBezTo>
                <a:cubicBezTo>
                  <a:pt x="41" y="73"/>
                  <a:pt x="43" y="74"/>
                  <a:pt x="45" y="74"/>
                </a:cubicBezTo>
                <a:cubicBezTo>
                  <a:pt x="45" y="74"/>
                  <a:pt x="46" y="74"/>
                  <a:pt x="47" y="74"/>
                </a:cubicBezTo>
                <a:cubicBezTo>
                  <a:pt x="48" y="75"/>
                  <a:pt x="50" y="75"/>
                  <a:pt x="52" y="75"/>
                </a:cubicBezTo>
                <a:cubicBezTo>
                  <a:pt x="53" y="75"/>
                  <a:pt x="53" y="75"/>
                  <a:pt x="54" y="75"/>
                </a:cubicBezTo>
                <a:cubicBezTo>
                  <a:pt x="56" y="76"/>
                  <a:pt x="59" y="76"/>
                  <a:pt x="61" y="76"/>
                </a:cubicBezTo>
                <a:cubicBezTo>
                  <a:pt x="62" y="76"/>
                  <a:pt x="62" y="76"/>
                  <a:pt x="63" y="76"/>
                </a:cubicBezTo>
                <a:cubicBezTo>
                  <a:pt x="65" y="76"/>
                  <a:pt x="67" y="76"/>
                  <a:pt x="69" y="77"/>
                </a:cubicBezTo>
                <a:cubicBezTo>
                  <a:pt x="70" y="77"/>
                  <a:pt x="71" y="77"/>
                  <a:pt x="72" y="77"/>
                </a:cubicBezTo>
                <a:cubicBezTo>
                  <a:pt x="74" y="77"/>
                  <a:pt x="77" y="77"/>
                  <a:pt x="80" y="77"/>
                </a:cubicBezTo>
                <a:cubicBezTo>
                  <a:pt x="83" y="77"/>
                  <a:pt x="86" y="77"/>
                  <a:pt x="88" y="77"/>
                </a:cubicBezTo>
                <a:cubicBezTo>
                  <a:pt x="89" y="77"/>
                  <a:pt x="90" y="77"/>
                  <a:pt x="91" y="77"/>
                </a:cubicBezTo>
                <a:cubicBezTo>
                  <a:pt x="93" y="76"/>
                  <a:pt x="95" y="76"/>
                  <a:pt x="97" y="76"/>
                </a:cubicBezTo>
                <a:cubicBezTo>
                  <a:pt x="98" y="76"/>
                  <a:pt x="98" y="76"/>
                  <a:pt x="99" y="76"/>
                </a:cubicBezTo>
                <a:cubicBezTo>
                  <a:pt x="101" y="76"/>
                  <a:pt x="104" y="76"/>
                  <a:pt x="106" y="75"/>
                </a:cubicBezTo>
                <a:cubicBezTo>
                  <a:pt x="107" y="75"/>
                  <a:pt x="107" y="75"/>
                  <a:pt x="108" y="75"/>
                </a:cubicBezTo>
                <a:cubicBezTo>
                  <a:pt x="110" y="75"/>
                  <a:pt x="112" y="75"/>
                  <a:pt x="113" y="74"/>
                </a:cubicBezTo>
                <a:cubicBezTo>
                  <a:pt x="114" y="74"/>
                  <a:pt x="115" y="74"/>
                  <a:pt x="115" y="74"/>
                </a:cubicBezTo>
                <a:cubicBezTo>
                  <a:pt x="117" y="74"/>
                  <a:pt x="119" y="73"/>
                  <a:pt x="121" y="73"/>
                </a:cubicBezTo>
                <a:cubicBezTo>
                  <a:pt x="121" y="73"/>
                  <a:pt x="121" y="73"/>
                  <a:pt x="122" y="73"/>
                </a:cubicBezTo>
                <a:cubicBezTo>
                  <a:pt x="124" y="72"/>
                  <a:pt x="126" y="72"/>
                  <a:pt x="128" y="71"/>
                </a:cubicBezTo>
                <a:cubicBezTo>
                  <a:pt x="128" y="71"/>
                  <a:pt x="129" y="71"/>
                  <a:pt x="129" y="71"/>
                </a:cubicBezTo>
                <a:cubicBezTo>
                  <a:pt x="131" y="70"/>
                  <a:pt x="132" y="70"/>
                  <a:pt x="133" y="69"/>
                </a:cubicBezTo>
                <a:cubicBezTo>
                  <a:pt x="134" y="69"/>
                  <a:pt x="134" y="69"/>
                  <a:pt x="135" y="69"/>
                </a:cubicBezTo>
                <a:cubicBezTo>
                  <a:pt x="136" y="68"/>
                  <a:pt x="138" y="68"/>
                  <a:pt x="139" y="67"/>
                </a:cubicBezTo>
                <a:cubicBezTo>
                  <a:pt x="140" y="67"/>
                  <a:pt x="140" y="67"/>
                  <a:pt x="140" y="67"/>
                </a:cubicBezTo>
                <a:cubicBezTo>
                  <a:pt x="141" y="66"/>
                  <a:pt x="142" y="66"/>
                  <a:pt x="144" y="65"/>
                </a:cubicBezTo>
                <a:cubicBezTo>
                  <a:pt x="144" y="65"/>
                  <a:pt x="144" y="65"/>
                  <a:pt x="145" y="65"/>
                </a:cubicBezTo>
                <a:cubicBezTo>
                  <a:pt x="146" y="64"/>
                  <a:pt x="147" y="63"/>
                  <a:pt x="148" y="63"/>
                </a:cubicBezTo>
                <a:cubicBezTo>
                  <a:pt x="148" y="63"/>
                  <a:pt x="148" y="63"/>
                  <a:pt x="149" y="62"/>
                </a:cubicBezTo>
                <a:cubicBezTo>
                  <a:pt x="150" y="62"/>
                  <a:pt x="151" y="61"/>
                  <a:pt x="152" y="60"/>
                </a:cubicBezTo>
                <a:cubicBezTo>
                  <a:pt x="152" y="60"/>
                  <a:pt x="152" y="60"/>
                  <a:pt x="152" y="60"/>
                </a:cubicBezTo>
                <a:cubicBezTo>
                  <a:pt x="153" y="59"/>
                  <a:pt x="153" y="59"/>
                  <a:pt x="154" y="59"/>
                </a:cubicBezTo>
                <a:cubicBezTo>
                  <a:pt x="154" y="82"/>
                  <a:pt x="154" y="82"/>
                  <a:pt x="154" y="82"/>
                </a:cubicBezTo>
                <a:cubicBezTo>
                  <a:pt x="153" y="83"/>
                  <a:pt x="153" y="83"/>
                  <a:pt x="154" y="84"/>
                </a:cubicBezTo>
                <a:cubicBezTo>
                  <a:pt x="154" y="84"/>
                  <a:pt x="154" y="84"/>
                  <a:pt x="154" y="85"/>
                </a:cubicBezTo>
                <a:cubicBezTo>
                  <a:pt x="154" y="85"/>
                  <a:pt x="153" y="86"/>
                  <a:pt x="153" y="86"/>
                </a:cubicBezTo>
                <a:cubicBezTo>
                  <a:pt x="153" y="87"/>
                  <a:pt x="153" y="87"/>
                  <a:pt x="153" y="88"/>
                </a:cubicBezTo>
                <a:cubicBezTo>
                  <a:pt x="153" y="88"/>
                  <a:pt x="153" y="88"/>
                  <a:pt x="153" y="88"/>
                </a:cubicBezTo>
                <a:cubicBezTo>
                  <a:pt x="152" y="89"/>
                  <a:pt x="152" y="89"/>
                  <a:pt x="152" y="90"/>
                </a:cubicBezTo>
                <a:cubicBezTo>
                  <a:pt x="152" y="90"/>
                  <a:pt x="151" y="90"/>
                  <a:pt x="151" y="91"/>
                </a:cubicBezTo>
                <a:cubicBezTo>
                  <a:pt x="151" y="91"/>
                  <a:pt x="150" y="91"/>
                  <a:pt x="150" y="92"/>
                </a:cubicBezTo>
                <a:cubicBezTo>
                  <a:pt x="150" y="92"/>
                  <a:pt x="149" y="92"/>
                  <a:pt x="149" y="93"/>
                </a:cubicBezTo>
                <a:cubicBezTo>
                  <a:pt x="149" y="93"/>
                  <a:pt x="148" y="93"/>
                  <a:pt x="147" y="94"/>
                </a:cubicBezTo>
                <a:cubicBezTo>
                  <a:pt x="147" y="94"/>
                  <a:pt x="147" y="94"/>
                  <a:pt x="147" y="94"/>
                </a:cubicBezTo>
                <a:cubicBezTo>
                  <a:pt x="146" y="95"/>
                  <a:pt x="145" y="95"/>
                  <a:pt x="144" y="96"/>
                </a:cubicBezTo>
                <a:cubicBezTo>
                  <a:pt x="144" y="96"/>
                  <a:pt x="144" y="96"/>
                  <a:pt x="144" y="96"/>
                </a:cubicBezTo>
                <a:cubicBezTo>
                  <a:pt x="143" y="97"/>
                  <a:pt x="142" y="97"/>
                  <a:pt x="141" y="98"/>
                </a:cubicBezTo>
                <a:cubicBezTo>
                  <a:pt x="140" y="98"/>
                  <a:pt x="140" y="98"/>
                  <a:pt x="140" y="98"/>
                </a:cubicBezTo>
                <a:cubicBezTo>
                  <a:pt x="139" y="99"/>
                  <a:pt x="138" y="99"/>
                  <a:pt x="136" y="100"/>
                </a:cubicBezTo>
                <a:cubicBezTo>
                  <a:pt x="136" y="100"/>
                  <a:pt x="136" y="100"/>
                  <a:pt x="136" y="100"/>
                </a:cubicBezTo>
                <a:cubicBezTo>
                  <a:pt x="129" y="103"/>
                  <a:pt x="120" y="105"/>
                  <a:pt x="109" y="107"/>
                </a:cubicBezTo>
                <a:cubicBezTo>
                  <a:pt x="109" y="107"/>
                  <a:pt x="109" y="107"/>
                  <a:pt x="109" y="107"/>
                </a:cubicBezTo>
                <a:cubicBezTo>
                  <a:pt x="107" y="107"/>
                  <a:pt x="104" y="107"/>
                  <a:pt x="102" y="108"/>
                </a:cubicBezTo>
                <a:cubicBezTo>
                  <a:pt x="102" y="108"/>
                  <a:pt x="101" y="108"/>
                  <a:pt x="101" y="108"/>
                </a:cubicBezTo>
                <a:cubicBezTo>
                  <a:pt x="99" y="108"/>
                  <a:pt x="97" y="108"/>
                  <a:pt x="95" y="108"/>
                </a:cubicBezTo>
                <a:cubicBezTo>
                  <a:pt x="94" y="108"/>
                  <a:pt x="93" y="108"/>
                  <a:pt x="92" y="108"/>
                </a:cubicBezTo>
                <a:cubicBezTo>
                  <a:pt x="91" y="109"/>
                  <a:pt x="89" y="109"/>
                  <a:pt x="88" y="109"/>
                </a:cubicBezTo>
                <a:cubicBezTo>
                  <a:pt x="85" y="109"/>
                  <a:pt x="83" y="109"/>
                  <a:pt x="80" y="109"/>
                </a:cubicBezTo>
                <a:cubicBezTo>
                  <a:pt x="77" y="109"/>
                  <a:pt x="75" y="109"/>
                  <a:pt x="72" y="109"/>
                </a:cubicBezTo>
                <a:cubicBezTo>
                  <a:pt x="71" y="109"/>
                  <a:pt x="69" y="109"/>
                  <a:pt x="68" y="108"/>
                </a:cubicBezTo>
                <a:cubicBezTo>
                  <a:pt x="67" y="108"/>
                  <a:pt x="66" y="108"/>
                  <a:pt x="65" y="108"/>
                </a:cubicBezTo>
                <a:cubicBezTo>
                  <a:pt x="63" y="108"/>
                  <a:pt x="61" y="108"/>
                  <a:pt x="59" y="108"/>
                </a:cubicBezTo>
                <a:cubicBezTo>
                  <a:pt x="59" y="108"/>
                  <a:pt x="58" y="108"/>
                  <a:pt x="58" y="108"/>
                </a:cubicBezTo>
                <a:cubicBezTo>
                  <a:pt x="56" y="107"/>
                  <a:pt x="53" y="107"/>
                  <a:pt x="51" y="107"/>
                </a:cubicBezTo>
                <a:cubicBezTo>
                  <a:pt x="51" y="107"/>
                  <a:pt x="51" y="107"/>
                  <a:pt x="51" y="107"/>
                </a:cubicBezTo>
                <a:cubicBezTo>
                  <a:pt x="40" y="105"/>
                  <a:pt x="31" y="103"/>
                  <a:pt x="24" y="100"/>
                </a:cubicBezTo>
                <a:cubicBezTo>
                  <a:pt x="24" y="100"/>
                  <a:pt x="24" y="100"/>
                  <a:pt x="24" y="100"/>
                </a:cubicBezTo>
                <a:cubicBezTo>
                  <a:pt x="22" y="99"/>
                  <a:pt x="21" y="99"/>
                  <a:pt x="20" y="98"/>
                </a:cubicBezTo>
                <a:cubicBezTo>
                  <a:pt x="20" y="98"/>
                  <a:pt x="20" y="98"/>
                  <a:pt x="19" y="98"/>
                </a:cubicBezTo>
                <a:cubicBezTo>
                  <a:pt x="18" y="97"/>
                  <a:pt x="17" y="97"/>
                  <a:pt x="16" y="96"/>
                </a:cubicBezTo>
                <a:cubicBezTo>
                  <a:pt x="16" y="96"/>
                  <a:pt x="16" y="96"/>
                  <a:pt x="16" y="96"/>
                </a:cubicBezTo>
                <a:cubicBezTo>
                  <a:pt x="15" y="95"/>
                  <a:pt x="14" y="95"/>
                  <a:pt x="13" y="94"/>
                </a:cubicBezTo>
                <a:cubicBezTo>
                  <a:pt x="13" y="94"/>
                  <a:pt x="13" y="94"/>
                  <a:pt x="13" y="94"/>
                </a:cubicBezTo>
                <a:cubicBezTo>
                  <a:pt x="12" y="93"/>
                  <a:pt x="11" y="93"/>
                  <a:pt x="11" y="93"/>
                </a:cubicBezTo>
                <a:cubicBezTo>
                  <a:pt x="11" y="92"/>
                  <a:pt x="10" y="92"/>
                  <a:pt x="10" y="92"/>
                </a:cubicBezTo>
                <a:cubicBezTo>
                  <a:pt x="10" y="91"/>
                  <a:pt x="9" y="91"/>
                  <a:pt x="9" y="91"/>
                </a:cubicBezTo>
                <a:cubicBezTo>
                  <a:pt x="9" y="90"/>
                  <a:pt x="8" y="90"/>
                  <a:pt x="8" y="90"/>
                </a:cubicBezTo>
                <a:cubicBezTo>
                  <a:pt x="8" y="89"/>
                  <a:pt x="8" y="89"/>
                  <a:pt x="7" y="88"/>
                </a:cubicBezTo>
                <a:cubicBezTo>
                  <a:pt x="7" y="88"/>
                  <a:pt x="7" y="88"/>
                  <a:pt x="7" y="88"/>
                </a:cubicBezTo>
                <a:cubicBezTo>
                  <a:pt x="7" y="87"/>
                  <a:pt x="7" y="87"/>
                  <a:pt x="7" y="86"/>
                </a:cubicBezTo>
                <a:cubicBezTo>
                  <a:pt x="7" y="86"/>
                  <a:pt x="6" y="85"/>
                  <a:pt x="6" y="85"/>
                </a:cubicBezTo>
                <a:cubicBezTo>
                  <a:pt x="6" y="84"/>
                  <a:pt x="6" y="84"/>
                  <a:pt x="7" y="84"/>
                </a:cubicBezTo>
                <a:cubicBezTo>
                  <a:pt x="7" y="83"/>
                  <a:pt x="7" y="83"/>
                  <a:pt x="6" y="82"/>
                </a:cubicBezTo>
                <a:cubicBezTo>
                  <a:pt x="6" y="59"/>
                  <a:pt x="6" y="59"/>
                  <a:pt x="6" y="59"/>
                </a:cubicBezTo>
                <a:cubicBezTo>
                  <a:pt x="7" y="59"/>
                  <a:pt x="7" y="59"/>
                  <a:pt x="8" y="60"/>
                </a:cubicBezTo>
                <a:cubicBezTo>
                  <a:pt x="8" y="60"/>
                  <a:pt x="8" y="60"/>
                  <a:pt x="8" y="60"/>
                </a:cubicBezTo>
                <a:close/>
                <a:moveTo>
                  <a:pt x="160" y="125"/>
                </a:moveTo>
                <a:cubicBezTo>
                  <a:pt x="160" y="93"/>
                  <a:pt x="160" y="93"/>
                  <a:pt x="160" y="93"/>
                </a:cubicBezTo>
                <a:cubicBezTo>
                  <a:pt x="160" y="93"/>
                  <a:pt x="160" y="93"/>
                  <a:pt x="160" y="93"/>
                </a:cubicBezTo>
                <a:cubicBezTo>
                  <a:pt x="162" y="93"/>
                  <a:pt x="163" y="92"/>
                  <a:pt x="164" y="92"/>
                </a:cubicBezTo>
                <a:cubicBezTo>
                  <a:pt x="164" y="92"/>
                  <a:pt x="164" y="92"/>
                  <a:pt x="164" y="92"/>
                </a:cubicBezTo>
                <a:cubicBezTo>
                  <a:pt x="174" y="89"/>
                  <a:pt x="181" y="85"/>
                  <a:pt x="186" y="81"/>
                </a:cubicBezTo>
                <a:cubicBezTo>
                  <a:pt x="186" y="107"/>
                  <a:pt x="186" y="107"/>
                  <a:pt x="186" y="107"/>
                </a:cubicBezTo>
                <a:cubicBezTo>
                  <a:pt x="186" y="108"/>
                  <a:pt x="186" y="108"/>
                  <a:pt x="185" y="108"/>
                </a:cubicBezTo>
                <a:cubicBezTo>
                  <a:pt x="185" y="109"/>
                  <a:pt x="185" y="109"/>
                  <a:pt x="185" y="109"/>
                </a:cubicBezTo>
                <a:cubicBezTo>
                  <a:pt x="185" y="109"/>
                  <a:pt x="185" y="109"/>
                  <a:pt x="185" y="110"/>
                </a:cubicBezTo>
                <a:cubicBezTo>
                  <a:pt x="185" y="110"/>
                  <a:pt x="185" y="110"/>
                  <a:pt x="185" y="111"/>
                </a:cubicBezTo>
                <a:cubicBezTo>
                  <a:pt x="185" y="111"/>
                  <a:pt x="185" y="111"/>
                  <a:pt x="185" y="111"/>
                </a:cubicBezTo>
                <a:cubicBezTo>
                  <a:pt x="182" y="116"/>
                  <a:pt x="174" y="121"/>
                  <a:pt x="161" y="125"/>
                </a:cubicBezTo>
                <a:cubicBezTo>
                  <a:pt x="161" y="125"/>
                  <a:pt x="160" y="125"/>
                  <a:pt x="160" y="125"/>
                </a:cubicBezTo>
                <a:close/>
                <a:moveTo>
                  <a:pt x="186" y="43"/>
                </a:moveTo>
                <a:cubicBezTo>
                  <a:pt x="186" y="69"/>
                  <a:pt x="186" y="69"/>
                  <a:pt x="186" y="69"/>
                </a:cubicBezTo>
                <a:cubicBezTo>
                  <a:pt x="186" y="69"/>
                  <a:pt x="186" y="70"/>
                  <a:pt x="185" y="70"/>
                </a:cubicBezTo>
                <a:cubicBezTo>
                  <a:pt x="185" y="70"/>
                  <a:pt x="185" y="71"/>
                  <a:pt x="185" y="71"/>
                </a:cubicBezTo>
                <a:cubicBezTo>
                  <a:pt x="185" y="71"/>
                  <a:pt x="185" y="71"/>
                  <a:pt x="185" y="71"/>
                </a:cubicBezTo>
                <a:cubicBezTo>
                  <a:pt x="185" y="71"/>
                  <a:pt x="185" y="72"/>
                  <a:pt x="185" y="72"/>
                </a:cubicBezTo>
                <a:cubicBezTo>
                  <a:pt x="185" y="72"/>
                  <a:pt x="185" y="72"/>
                  <a:pt x="185" y="72"/>
                </a:cubicBezTo>
                <a:cubicBezTo>
                  <a:pt x="182" y="77"/>
                  <a:pt x="174" y="82"/>
                  <a:pt x="161" y="86"/>
                </a:cubicBezTo>
                <a:cubicBezTo>
                  <a:pt x="161" y="86"/>
                  <a:pt x="160" y="87"/>
                  <a:pt x="160" y="87"/>
                </a:cubicBezTo>
                <a:cubicBezTo>
                  <a:pt x="160" y="55"/>
                  <a:pt x="160" y="55"/>
                  <a:pt x="160" y="55"/>
                </a:cubicBezTo>
                <a:cubicBezTo>
                  <a:pt x="160" y="55"/>
                  <a:pt x="161" y="55"/>
                  <a:pt x="161" y="55"/>
                </a:cubicBezTo>
                <a:cubicBezTo>
                  <a:pt x="162" y="55"/>
                  <a:pt x="162" y="54"/>
                  <a:pt x="163" y="54"/>
                </a:cubicBezTo>
                <a:cubicBezTo>
                  <a:pt x="164" y="54"/>
                  <a:pt x="164" y="54"/>
                  <a:pt x="165" y="54"/>
                </a:cubicBezTo>
                <a:cubicBezTo>
                  <a:pt x="165" y="53"/>
                  <a:pt x="166" y="53"/>
                  <a:pt x="167" y="53"/>
                </a:cubicBezTo>
                <a:cubicBezTo>
                  <a:pt x="167" y="53"/>
                  <a:pt x="168" y="52"/>
                  <a:pt x="168" y="52"/>
                </a:cubicBezTo>
                <a:cubicBezTo>
                  <a:pt x="169" y="52"/>
                  <a:pt x="170" y="52"/>
                  <a:pt x="171" y="51"/>
                </a:cubicBezTo>
                <a:cubicBezTo>
                  <a:pt x="171" y="51"/>
                  <a:pt x="172" y="51"/>
                  <a:pt x="172" y="51"/>
                </a:cubicBezTo>
                <a:cubicBezTo>
                  <a:pt x="173" y="51"/>
                  <a:pt x="174" y="50"/>
                  <a:pt x="174" y="50"/>
                </a:cubicBezTo>
                <a:cubicBezTo>
                  <a:pt x="175" y="50"/>
                  <a:pt x="175" y="50"/>
                  <a:pt x="175" y="49"/>
                </a:cubicBezTo>
                <a:cubicBezTo>
                  <a:pt x="176" y="49"/>
                  <a:pt x="177" y="48"/>
                  <a:pt x="178" y="48"/>
                </a:cubicBezTo>
                <a:cubicBezTo>
                  <a:pt x="178" y="48"/>
                  <a:pt x="178" y="48"/>
                  <a:pt x="178" y="48"/>
                </a:cubicBezTo>
                <a:cubicBezTo>
                  <a:pt x="179" y="47"/>
                  <a:pt x="180" y="47"/>
                  <a:pt x="181" y="46"/>
                </a:cubicBezTo>
                <a:cubicBezTo>
                  <a:pt x="181" y="46"/>
                  <a:pt x="181" y="46"/>
                  <a:pt x="182" y="46"/>
                </a:cubicBezTo>
                <a:cubicBezTo>
                  <a:pt x="182" y="45"/>
                  <a:pt x="183" y="45"/>
                  <a:pt x="183" y="45"/>
                </a:cubicBezTo>
                <a:cubicBezTo>
                  <a:pt x="184" y="44"/>
                  <a:pt x="184" y="44"/>
                  <a:pt x="184" y="44"/>
                </a:cubicBezTo>
                <a:cubicBezTo>
                  <a:pt x="184" y="44"/>
                  <a:pt x="185" y="43"/>
                  <a:pt x="185" y="43"/>
                </a:cubicBezTo>
                <a:cubicBezTo>
                  <a:pt x="185" y="43"/>
                  <a:pt x="186" y="43"/>
                  <a:pt x="186" y="43"/>
                </a:cubicBezTo>
                <a:close/>
                <a:moveTo>
                  <a:pt x="112" y="6"/>
                </a:moveTo>
                <a:cubicBezTo>
                  <a:pt x="155" y="6"/>
                  <a:pt x="186" y="19"/>
                  <a:pt x="186" y="30"/>
                </a:cubicBezTo>
                <a:cubicBezTo>
                  <a:pt x="186" y="31"/>
                  <a:pt x="186" y="31"/>
                  <a:pt x="185" y="32"/>
                </a:cubicBezTo>
                <a:cubicBezTo>
                  <a:pt x="185" y="32"/>
                  <a:pt x="185" y="32"/>
                  <a:pt x="185" y="32"/>
                </a:cubicBezTo>
                <a:cubicBezTo>
                  <a:pt x="185" y="32"/>
                  <a:pt x="185" y="33"/>
                  <a:pt x="185" y="33"/>
                </a:cubicBezTo>
                <a:cubicBezTo>
                  <a:pt x="185" y="33"/>
                  <a:pt x="185" y="33"/>
                  <a:pt x="185" y="33"/>
                </a:cubicBezTo>
                <a:cubicBezTo>
                  <a:pt x="185" y="34"/>
                  <a:pt x="185" y="34"/>
                  <a:pt x="185" y="34"/>
                </a:cubicBezTo>
                <a:cubicBezTo>
                  <a:pt x="184" y="34"/>
                  <a:pt x="184" y="35"/>
                  <a:pt x="184" y="35"/>
                </a:cubicBezTo>
                <a:cubicBezTo>
                  <a:pt x="184" y="35"/>
                  <a:pt x="184" y="35"/>
                  <a:pt x="184" y="35"/>
                </a:cubicBezTo>
                <a:cubicBezTo>
                  <a:pt x="184" y="36"/>
                  <a:pt x="183" y="36"/>
                  <a:pt x="183" y="36"/>
                </a:cubicBezTo>
                <a:cubicBezTo>
                  <a:pt x="183" y="36"/>
                  <a:pt x="183" y="37"/>
                  <a:pt x="183" y="37"/>
                </a:cubicBezTo>
                <a:cubicBezTo>
                  <a:pt x="182" y="37"/>
                  <a:pt x="182" y="37"/>
                  <a:pt x="182" y="37"/>
                </a:cubicBezTo>
                <a:cubicBezTo>
                  <a:pt x="182" y="38"/>
                  <a:pt x="182" y="38"/>
                  <a:pt x="181" y="38"/>
                </a:cubicBezTo>
                <a:cubicBezTo>
                  <a:pt x="181" y="38"/>
                  <a:pt x="181" y="38"/>
                  <a:pt x="181" y="39"/>
                </a:cubicBezTo>
                <a:cubicBezTo>
                  <a:pt x="180" y="39"/>
                  <a:pt x="180" y="39"/>
                  <a:pt x="180" y="39"/>
                </a:cubicBezTo>
                <a:cubicBezTo>
                  <a:pt x="180" y="39"/>
                  <a:pt x="179" y="40"/>
                  <a:pt x="179" y="40"/>
                </a:cubicBezTo>
                <a:cubicBezTo>
                  <a:pt x="179" y="40"/>
                  <a:pt x="178" y="40"/>
                  <a:pt x="178" y="40"/>
                </a:cubicBezTo>
                <a:cubicBezTo>
                  <a:pt x="178" y="41"/>
                  <a:pt x="178" y="41"/>
                  <a:pt x="177" y="41"/>
                </a:cubicBezTo>
                <a:cubicBezTo>
                  <a:pt x="177" y="41"/>
                  <a:pt x="177" y="41"/>
                  <a:pt x="176" y="42"/>
                </a:cubicBezTo>
                <a:cubicBezTo>
                  <a:pt x="176" y="42"/>
                  <a:pt x="176" y="42"/>
                  <a:pt x="175" y="42"/>
                </a:cubicBezTo>
                <a:cubicBezTo>
                  <a:pt x="175" y="42"/>
                  <a:pt x="175" y="43"/>
                  <a:pt x="174" y="43"/>
                </a:cubicBezTo>
                <a:cubicBezTo>
                  <a:pt x="174" y="43"/>
                  <a:pt x="174" y="43"/>
                  <a:pt x="173" y="43"/>
                </a:cubicBezTo>
                <a:cubicBezTo>
                  <a:pt x="173" y="44"/>
                  <a:pt x="172" y="44"/>
                  <a:pt x="172" y="44"/>
                </a:cubicBezTo>
                <a:cubicBezTo>
                  <a:pt x="171" y="44"/>
                  <a:pt x="171" y="44"/>
                  <a:pt x="171" y="44"/>
                </a:cubicBezTo>
                <a:cubicBezTo>
                  <a:pt x="170" y="45"/>
                  <a:pt x="169" y="45"/>
                  <a:pt x="169" y="45"/>
                </a:cubicBezTo>
                <a:cubicBezTo>
                  <a:pt x="169" y="45"/>
                  <a:pt x="168" y="45"/>
                  <a:pt x="168" y="45"/>
                </a:cubicBezTo>
                <a:cubicBezTo>
                  <a:pt x="167" y="46"/>
                  <a:pt x="167" y="46"/>
                  <a:pt x="166" y="46"/>
                </a:cubicBezTo>
                <a:cubicBezTo>
                  <a:pt x="165" y="47"/>
                  <a:pt x="165" y="47"/>
                  <a:pt x="165" y="47"/>
                </a:cubicBezTo>
                <a:cubicBezTo>
                  <a:pt x="164" y="47"/>
                  <a:pt x="163" y="47"/>
                  <a:pt x="163" y="47"/>
                </a:cubicBezTo>
                <a:cubicBezTo>
                  <a:pt x="162" y="48"/>
                  <a:pt x="162" y="48"/>
                  <a:pt x="162" y="48"/>
                </a:cubicBezTo>
                <a:cubicBezTo>
                  <a:pt x="161" y="48"/>
                  <a:pt x="161" y="48"/>
                  <a:pt x="160" y="48"/>
                </a:cubicBezTo>
                <a:cubicBezTo>
                  <a:pt x="160" y="45"/>
                  <a:pt x="160" y="45"/>
                  <a:pt x="160" y="45"/>
                </a:cubicBezTo>
                <a:cubicBezTo>
                  <a:pt x="160" y="44"/>
                  <a:pt x="160" y="44"/>
                  <a:pt x="160" y="44"/>
                </a:cubicBezTo>
                <a:cubicBezTo>
                  <a:pt x="160" y="44"/>
                  <a:pt x="160" y="44"/>
                  <a:pt x="160" y="43"/>
                </a:cubicBezTo>
                <a:cubicBezTo>
                  <a:pt x="160" y="43"/>
                  <a:pt x="160" y="43"/>
                  <a:pt x="160" y="43"/>
                </a:cubicBezTo>
                <a:cubicBezTo>
                  <a:pt x="159" y="40"/>
                  <a:pt x="156" y="36"/>
                  <a:pt x="152" y="33"/>
                </a:cubicBezTo>
                <a:cubicBezTo>
                  <a:pt x="152" y="33"/>
                  <a:pt x="152" y="33"/>
                  <a:pt x="152" y="33"/>
                </a:cubicBezTo>
                <a:cubicBezTo>
                  <a:pt x="151" y="32"/>
                  <a:pt x="151" y="32"/>
                  <a:pt x="150" y="31"/>
                </a:cubicBezTo>
                <a:cubicBezTo>
                  <a:pt x="139" y="23"/>
                  <a:pt x="118" y="17"/>
                  <a:pt x="88" y="16"/>
                </a:cubicBezTo>
                <a:cubicBezTo>
                  <a:pt x="85" y="16"/>
                  <a:pt x="83" y="16"/>
                  <a:pt x="80" y="16"/>
                </a:cubicBezTo>
                <a:cubicBezTo>
                  <a:pt x="77" y="16"/>
                  <a:pt x="75" y="16"/>
                  <a:pt x="72" y="16"/>
                </a:cubicBezTo>
                <a:cubicBezTo>
                  <a:pt x="64" y="16"/>
                  <a:pt x="57" y="17"/>
                  <a:pt x="50" y="18"/>
                </a:cubicBezTo>
                <a:cubicBezTo>
                  <a:pt x="62" y="12"/>
                  <a:pt x="84" y="6"/>
                  <a:pt x="112" y="6"/>
                </a:cubicBezTo>
                <a:close/>
                <a:moveTo>
                  <a:pt x="43" y="26"/>
                </a:moveTo>
                <a:cubicBezTo>
                  <a:pt x="44" y="26"/>
                  <a:pt x="45" y="25"/>
                  <a:pt x="46" y="25"/>
                </a:cubicBezTo>
                <a:cubicBezTo>
                  <a:pt x="47" y="25"/>
                  <a:pt x="48" y="25"/>
                  <a:pt x="49" y="25"/>
                </a:cubicBezTo>
                <a:cubicBezTo>
                  <a:pt x="50" y="25"/>
                  <a:pt x="51" y="24"/>
                  <a:pt x="52" y="24"/>
                </a:cubicBezTo>
                <a:cubicBezTo>
                  <a:pt x="53" y="24"/>
                  <a:pt x="54" y="24"/>
                  <a:pt x="55" y="24"/>
                </a:cubicBezTo>
                <a:cubicBezTo>
                  <a:pt x="56" y="24"/>
                  <a:pt x="57" y="24"/>
                  <a:pt x="58" y="24"/>
                </a:cubicBezTo>
                <a:cubicBezTo>
                  <a:pt x="60" y="23"/>
                  <a:pt x="62" y="23"/>
                  <a:pt x="64" y="23"/>
                </a:cubicBezTo>
                <a:cubicBezTo>
                  <a:pt x="65" y="23"/>
                  <a:pt x="65" y="23"/>
                  <a:pt x="66" y="23"/>
                </a:cubicBezTo>
                <a:cubicBezTo>
                  <a:pt x="68" y="23"/>
                  <a:pt x="69" y="23"/>
                  <a:pt x="71" y="23"/>
                </a:cubicBezTo>
                <a:cubicBezTo>
                  <a:pt x="72" y="23"/>
                  <a:pt x="72" y="23"/>
                  <a:pt x="73" y="23"/>
                </a:cubicBezTo>
                <a:cubicBezTo>
                  <a:pt x="75" y="22"/>
                  <a:pt x="78" y="22"/>
                  <a:pt x="80" y="22"/>
                </a:cubicBezTo>
                <a:cubicBezTo>
                  <a:pt x="83" y="22"/>
                  <a:pt x="85" y="22"/>
                  <a:pt x="88" y="23"/>
                </a:cubicBezTo>
                <a:cubicBezTo>
                  <a:pt x="89" y="23"/>
                  <a:pt x="91" y="23"/>
                  <a:pt x="92" y="23"/>
                </a:cubicBezTo>
                <a:cubicBezTo>
                  <a:pt x="93" y="23"/>
                  <a:pt x="94" y="23"/>
                  <a:pt x="95" y="23"/>
                </a:cubicBezTo>
                <a:cubicBezTo>
                  <a:pt x="97" y="23"/>
                  <a:pt x="99" y="23"/>
                  <a:pt x="101" y="23"/>
                </a:cubicBezTo>
                <a:cubicBezTo>
                  <a:pt x="101" y="23"/>
                  <a:pt x="102" y="24"/>
                  <a:pt x="102" y="24"/>
                </a:cubicBezTo>
                <a:cubicBezTo>
                  <a:pt x="104" y="24"/>
                  <a:pt x="106" y="24"/>
                  <a:pt x="109" y="24"/>
                </a:cubicBezTo>
                <a:cubicBezTo>
                  <a:pt x="109" y="24"/>
                  <a:pt x="109" y="24"/>
                  <a:pt x="109" y="24"/>
                </a:cubicBezTo>
                <a:cubicBezTo>
                  <a:pt x="120" y="26"/>
                  <a:pt x="129" y="28"/>
                  <a:pt x="136" y="31"/>
                </a:cubicBezTo>
                <a:cubicBezTo>
                  <a:pt x="136" y="31"/>
                  <a:pt x="136" y="31"/>
                  <a:pt x="136" y="31"/>
                </a:cubicBezTo>
                <a:cubicBezTo>
                  <a:pt x="138" y="32"/>
                  <a:pt x="139" y="32"/>
                  <a:pt x="140" y="33"/>
                </a:cubicBezTo>
                <a:cubicBezTo>
                  <a:pt x="140" y="33"/>
                  <a:pt x="140" y="33"/>
                  <a:pt x="141" y="33"/>
                </a:cubicBezTo>
                <a:cubicBezTo>
                  <a:pt x="142" y="34"/>
                  <a:pt x="143" y="34"/>
                  <a:pt x="144" y="35"/>
                </a:cubicBezTo>
                <a:cubicBezTo>
                  <a:pt x="144" y="35"/>
                  <a:pt x="144" y="35"/>
                  <a:pt x="144" y="35"/>
                </a:cubicBezTo>
                <a:cubicBezTo>
                  <a:pt x="145" y="36"/>
                  <a:pt x="146" y="36"/>
                  <a:pt x="147" y="37"/>
                </a:cubicBezTo>
                <a:cubicBezTo>
                  <a:pt x="147" y="37"/>
                  <a:pt x="147" y="37"/>
                  <a:pt x="147" y="37"/>
                </a:cubicBezTo>
                <a:cubicBezTo>
                  <a:pt x="148" y="38"/>
                  <a:pt x="149" y="38"/>
                  <a:pt x="149" y="39"/>
                </a:cubicBezTo>
                <a:cubicBezTo>
                  <a:pt x="149" y="39"/>
                  <a:pt x="150" y="39"/>
                  <a:pt x="150" y="39"/>
                </a:cubicBezTo>
                <a:cubicBezTo>
                  <a:pt x="150" y="40"/>
                  <a:pt x="151" y="40"/>
                  <a:pt x="151" y="41"/>
                </a:cubicBezTo>
                <a:cubicBezTo>
                  <a:pt x="151" y="41"/>
                  <a:pt x="152" y="41"/>
                  <a:pt x="152" y="42"/>
                </a:cubicBezTo>
                <a:cubicBezTo>
                  <a:pt x="152" y="42"/>
                  <a:pt x="152" y="42"/>
                  <a:pt x="153" y="43"/>
                </a:cubicBezTo>
                <a:cubicBezTo>
                  <a:pt x="153" y="43"/>
                  <a:pt x="153" y="43"/>
                  <a:pt x="153" y="44"/>
                </a:cubicBezTo>
                <a:cubicBezTo>
                  <a:pt x="153" y="44"/>
                  <a:pt x="153" y="44"/>
                  <a:pt x="153" y="45"/>
                </a:cubicBezTo>
                <a:cubicBezTo>
                  <a:pt x="153" y="45"/>
                  <a:pt x="154" y="46"/>
                  <a:pt x="154" y="46"/>
                </a:cubicBezTo>
                <a:cubicBezTo>
                  <a:pt x="154" y="58"/>
                  <a:pt x="123" y="70"/>
                  <a:pt x="80" y="70"/>
                </a:cubicBezTo>
                <a:cubicBezTo>
                  <a:pt x="37" y="70"/>
                  <a:pt x="6" y="58"/>
                  <a:pt x="6" y="46"/>
                </a:cubicBezTo>
                <a:cubicBezTo>
                  <a:pt x="6" y="39"/>
                  <a:pt x="20" y="30"/>
                  <a:pt x="43" y="26"/>
                </a:cubicBezTo>
                <a:close/>
                <a:moveTo>
                  <a:pt x="80" y="186"/>
                </a:moveTo>
                <a:cubicBezTo>
                  <a:pt x="38" y="186"/>
                  <a:pt x="8" y="174"/>
                  <a:pt x="7" y="163"/>
                </a:cubicBezTo>
                <a:cubicBezTo>
                  <a:pt x="6" y="163"/>
                  <a:pt x="6" y="162"/>
                  <a:pt x="6" y="162"/>
                </a:cubicBezTo>
                <a:cubicBezTo>
                  <a:pt x="6" y="135"/>
                  <a:pt x="6" y="135"/>
                  <a:pt x="6" y="135"/>
                </a:cubicBezTo>
                <a:cubicBezTo>
                  <a:pt x="6" y="135"/>
                  <a:pt x="7" y="136"/>
                  <a:pt x="7" y="136"/>
                </a:cubicBezTo>
                <a:cubicBezTo>
                  <a:pt x="7" y="136"/>
                  <a:pt x="8" y="137"/>
                  <a:pt x="9" y="137"/>
                </a:cubicBezTo>
                <a:cubicBezTo>
                  <a:pt x="21" y="147"/>
                  <a:pt x="45" y="154"/>
                  <a:pt x="80" y="154"/>
                </a:cubicBezTo>
                <a:cubicBezTo>
                  <a:pt x="115" y="154"/>
                  <a:pt x="139" y="147"/>
                  <a:pt x="151" y="138"/>
                </a:cubicBezTo>
                <a:cubicBezTo>
                  <a:pt x="152" y="137"/>
                  <a:pt x="153" y="136"/>
                  <a:pt x="154" y="135"/>
                </a:cubicBezTo>
                <a:cubicBezTo>
                  <a:pt x="154" y="162"/>
                  <a:pt x="154" y="162"/>
                  <a:pt x="154" y="162"/>
                </a:cubicBezTo>
                <a:cubicBezTo>
                  <a:pt x="154" y="162"/>
                  <a:pt x="154" y="163"/>
                  <a:pt x="154" y="163"/>
                </a:cubicBezTo>
                <a:cubicBezTo>
                  <a:pt x="153" y="163"/>
                  <a:pt x="153" y="164"/>
                  <a:pt x="153" y="165"/>
                </a:cubicBezTo>
                <a:cubicBezTo>
                  <a:pt x="153" y="165"/>
                  <a:pt x="153" y="165"/>
                  <a:pt x="152" y="165"/>
                </a:cubicBezTo>
                <a:cubicBezTo>
                  <a:pt x="147" y="176"/>
                  <a:pt x="118" y="186"/>
                  <a:pt x="80" y="186"/>
                </a:cubicBezTo>
                <a:close/>
                <a:moveTo>
                  <a:pt x="186" y="147"/>
                </a:moveTo>
                <a:cubicBezTo>
                  <a:pt x="184" y="153"/>
                  <a:pt x="175" y="159"/>
                  <a:pt x="160" y="164"/>
                </a:cubicBezTo>
                <a:cubicBezTo>
                  <a:pt x="160" y="163"/>
                  <a:pt x="160" y="163"/>
                  <a:pt x="160" y="163"/>
                </a:cubicBezTo>
                <a:cubicBezTo>
                  <a:pt x="160" y="132"/>
                  <a:pt x="160" y="132"/>
                  <a:pt x="160" y="132"/>
                </a:cubicBezTo>
                <a:cubicBezTo>
                  <a:pt x="160" y="132"/>
                  <a:pt x="160" y="132"/>
                  <a:pt x="160" y="132"/>
                </a:cubicBezTo>
                <a:cubicBezTo>
                  <a:pt x="162" y="131"/>
                  <a:pt x="163" y="131"/>
                  <a:pt x="164" y="131"/>
                </a:cubicBezTo>
                <a:cubicBezTo>
                  <a:pt x="164" y="131"/>
                  <a:pt x="164" y="131"/>
                  <a:pt x="164" y="131"/>
                </a:cubicBezTo>
                <a:cubicBezTo>
                  <a:pt x="174" y="128"/>
                  <a:pt x="181" y="124"/>
                  <a:pt x="186" y="120"/>
                </a:cubicBezTo>
                <a:cubicBezTo>
                  <a:pt x="186" y="146"/>
                  <a:pt x="186" y="146"/>
                  <a:pt x="186" y="146"/>
                </a:cubicBezTo>
                <a:cubicBezTo>
                  <a:pt x="186" y="146"/>
                  <a:pt x="186" y="147"/>
                  <a:pt x="186" y="147"/>
                </a:cubicBezTo>
                <a:close/>
                <a:moveTo>
                  <a:pt x="186" y="147"/>
                </a:moveTo>
                <a:cubicBezTo>
                  <a:pt x="186" y="147"/>
                  <a:pt x="186" y="147"/>
                  <a:pt x="186" y="147"/>
                </a:cubicBezTo>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grpSp>
        <p:nvGrpSpPr>
          <p:cNvPr id="1032" name="Google Shape;1032;p75"/>
          <p:cNvGrpSpPr/>
          <p:nvPr/>
        </p:nvGrpSpPr>
        <p:grpSpPr>
          <a:xfrm>
            <a:off x="2484142" y="843857"/>
            <a:ext cx="3924419" cy="1260688"/>
            <a:chOff x="728662" y="1525832"/>
            <a:chExt cx="5232558" cy="1680918"/>
          </a:xfrm>
        </p:grpSpPr>
        <p:sp>
          <p:nvSpPr>
            <p:cNvPr id="1033" name="Google Shape;1033;p75"/>
            <p:cNvSpPr/>
            <p:nvPr/>
          </p:nvSpPr>
          <p:spPr>
            <a:xfrm>
              <a:off x="1624012" y="1525832"/>
              <a:ext cx="1376363" cy="842718"/>
            </a:xfrm>
            <a:custGeom>
              <a:avLst/>
              <a:gdLst/>
              <a:ahLst/>
              <a:cxnLst/>
              <a:rect l="l" t="t" r="r" b="b"/>
              <a:pathLst>
                <a:path w="2048" h="1252" extrusionOk="0">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chemeClr val="lt1">
                <a:alpha val="9803"/>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34" name="Google Shape;1034;p75"/>
            <p:cNvSpPr/>
            <p:nvPr/>
          </p:nvSpPr>
          <p:spPr>
            <a:xfrm>
              <a:off x="728662" y="2609850"/>
              <a:ext cx="974883" cy="596900"/>
            </a:xfrm>
            <a:custGeom>
              <a:avLst/>
              <a:gdLst/>
              <a:ahLst/>
              <a:cxnLst/>
              <a:rect l="l" t="t" r="r" b="b"/>
              <a:pathLst>
                <a:path w="2048" h="1252" extrusionOk="0">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chemeClr val="lt1">
                <a:alpha val="9803"/>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35" name="Google Shape;1035;p75"/>
            <p:cNvSpPr/>
            <p:nvPr/>
          </p:nvSpPr>
          <p:spPr>
            <a:xfrm>
              <a:off x="4986337" y="2143125"/>
              <a:ext cx="974883" cy="596900"/>
            </a:xfrm>
            <a:custGeom>
              <a:avLst/>
              <a:gdLst/>
              <a:ahLst/>
              <a:cxnLst/>
              <a:rect l="l" t="t" r="r" b="b"/>
              <a:pathLst>
                <a:path w="2048" h="1252" extrusionOk="0">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chemeClr val="lt1">
                <a:alpha val="9803"/>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36" name="Google Shape;1036;p75"/>
            <p:cNvSpPr/>
            <p:nvPr/>
          </p:nvSpPr>
          <p:spPr>
            <a:xfrm>
              <a:off x="4414838" y="1977031"/>
              <a:ext cx="623888" cy="381993"/>
            </a:xfrm>
            <a:custGeom>
              <a:avLst/>
              <a:gdLst/>
              <a:ahLst/>
              <a:cxnLst/>
              <a:rect l="l" t="t" r="r" b="b"/>
              <a:pathLst>
                <a:path w="2048" h="1252" extrusionOk="0">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1037" name="Google Shape;1037;p75"/>
          <p:cNvSpPr txBox="1">
            <a:spLocks noGrp="1"/>
          </p:cNvSpPr>
          <p:nvPr>
            <p:ph type="body" idx="1"/>
          </p:nvPr>
        </p:nvSpPr>
        <p:spPr>
          <a:xfrm>
            <a:off x="277177" y="464555"/>
            <a:ext cx="8589645" cy="790292"/>
          </a:xfrm>
          <a:prstGeom prst="rect">
            <a:avLst/>
          </a:prstGeom>
          <a:noFill/>
          <a:ln>
            <a:noFill/>
          </a:ln>
        </p:spPr>
        <p:txBody>
          <a:bodyPr spcFirstLastPara="1" wrap="square" lIns="68575" tIns="34275" rIns="68575" bIns="34275" anchor="b" anchorCtr="0">
            <a:noAutofit/>
          </a:bodyPr>
          <a:lstStyle/>
          <a:p>
            <a:pPr marL="0" marR="0" lvl="0" indent="0" algn="ctr" rtl="0">
              <a:lnSpc>
                <a:spcPct val="80000"/>
              </a:lnSpc>
              <a:spcBef>
                <a:spcPts val="0"/>
              </a:spcBef>
              <a:spcAft>
                <a:spcPts val="0"/>
              </a:spcAft>
              <a:buClr>
                <a:schemeClr val="dk1"/>
              </a:buClr>
              <a:buSzPts val="2700"/>
              <a:buFont typeface="Arial"/>
              <a:buNone/>
            </a:pPr>
            <a:r>
              <a:rPr lang="en" sz="2700" b="1" i="0" u="none" strike="noStrike" cap="none">
                <a:solidFill>
                  <a:schemeClr val="dk1"/>
                </a:solidFill>
                <a:latin typeface="Arial"/>
                <a:ea typeface="Arial"/>
                <a:cs typeface="Arial"/>
                <a:sym typeface="Arial"/>
              </a:rPr>
              <a:t>SNOWFLAKE: A FULL DATA WAREHOUSE,</a:t>
            </a:r>
            <a:br>
              <a:rPr lang="en" sz="2700" b="1" i="0" u="none" strike="noStrike" cap="none">
                <a:solidFill>
                  <a:schemeClr val="dk1"/>
                </a:solidFill>
                <a:latin typeface="Arial"/>
                <a:ea typeface="Arial"/>
                <a:cs typeface="Arial"/>
                <a:sym typeface="Arial"/>
              </a:rPr>
            </a:br>
            <a:r>
              <a:rPr lang="en" sz="2700" b="1" i="0" u="none" strike="noStrike" cap="none">
                <a:solidFill>
                  <a:schemeClr val="dk1"/>
                </a:solidFill>
                <a:latin typeface="Arial"/>
                <a:ea typeface="Arial"/>
                <a:cs typeface="Arial"/>
                <a:sym typeface="Arial"/>
              </a:rPr>
              <a:t>BUILT FOR THE CLOUD</a:t>
            </a:r>
            <a:endParaRPr sz="1100"/>
          </a:p>
        </p:txBody>
      </p:sp>
      <p:sp>
        <p:nvSpPr>
          <p:cNvPr id="1038" name="Google Shape;1038;p75"/>
          <p:cNvSpPr txBox="1">
            <a:spLocks noGrp="1"/>
          </p:cNvSpPr>
          <p:nvPr>
            <p:ph type="sldNum" idx="12"/>
          </p:nvPr>
        </p:nvSpPr>
        <p:spPr>
          <a:xfrm>
            <a:off x="8657901" y="4870635"/>
            <a:ext cx="257175" cy="161583"/>
          </a:xfrm>
          <a:prstGeom prst="rect">
            <a:avLst/>
          </a:prstGeom>
          <a:noFill/>
          <a:ln>
            <a:noFill/>
          </a:ln>
        </p:spPr>
        <p:txBody>
          <a:bodyPr spcFirstLastPara="1" wrap="square" lIns="68575" tIns="34275" rIns="68575" bIns="34275" anchor="b" anchorCtr="0">
            <a:noAutofit/>
          </a:bodyPr>
          <a:lstStyle/>
          <a:p>
            <a:pPr marL="0" marR="0" lvl="0" indent="0" algn="r" rtl="0">
              <a:spcBef>
                <a:spcPts val="0"/>
              </a:spcBef>
              <a:spcAft>
                <a:spcPts val="0"/>
              </a:spcAft>
              <a:buNone/>
            </a:pPr>
            <a:fld id="{00000000-1234-1234-1234-123412341234}" type="slidenum">
              <a:rPr lang="en" sz="600" b="0" i="0">
                <a:solidFill>
                  <a:srgbClr val="929292"/>
                </a:solidFill>
                <a:latin typeface="Arial"/>
                <a:ea typeface="Arial"/>
                <a:cs typeface="Arial"/>
                <a:sym typeface="Arial"/>
              </a:rPr>
              <a:t>2</a:t>
            </a:fld>
            <a:endParaRPr sz="600" b="0" i="0">
              <a:solidFill>
                <a:srgbClr val="929292"/>
              </a:solidFill>
              <a:latin typeface="Arial"/>
              <a:ea typeface="Arial"/>
              <a:cs typeface="Arial"/>
              <a:sym typeface="Arial"/>
            </a:endParaRPr>
          </a:p>
        </p:txBody>
      </p:sp>
      <p:sp>
        <p:nvSpPr>
          <p:cNvPr id="1039" name="Google Shape;1039;p75"/>
          <p:cNvSpPr txBox="1"/>
          <p:nvPr/>
        </p:nvSpPr>
        <p:spPr>
          <a:xfrm>
            <a:off x="4103675" y="4156336"/>
            <a:ext cx="944127" cy="321338"/>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None/>
            </a:pPr>
            <a:r>
              <a:rPr lang="en" sz="900">
                <a:solidFill>
                  <a:srgbClr val="138CB8"/>
                </a:solidFill>
                <a:latin typeface="Avenir"/>
                <a:ea typeface="Avenir"/>
                <a:cs typeface="Avenir"/>
                <a:sym typeface="Avenir"/>
              </a:rPr>
              <a:t>Built for </a:t>
            </a:r>
            <a:br>
              <a:rPr lang="en" sz="900">
                <a:solidFill>
                  <a:srgbClr val="138CB8"/>
                </a:solidFill>
                <a:latin typeface="Avenir"/>
                <a:ea typeface="Avenir"/>
                <a:cs typeface="Avenir"/>
                <a:sym typeface="Avenir"/>
              </a:rPr>
            </a:br>
            <a:r>
              <a:rPr lang="en" sz="900">
                <a:solidFill>
                  <a:srgbClr val="138CB8"/>
                </a:solidFill>
                <a:latin typeface="Avenir"/>
                <a:ea typeface="Avenir"/>
                <a:cs typeface="Avenir"/>
                <a:sym typeface="Avenir"/>
              </a:rPr>
              <a:t>the cloud</a:t>
            </a:r>
            <a:endParaRPr sz="1100"/>
          </a:p>
        </p:txBody>
      </p:sp>
      <p:sp>
        <p:nvSpPr>
          <p:cNvPr id="1040" name="Google Shape;1040;p75"/>
          <p:cNvSpPr txBox="1"/>
          <p:nvPr/>
        </p:nvSpPr>
        <p:spPr>
          <a:xfrm>
            <a:off x="2532491" y="4156336"/>
            <a:ext cx="1091087" cy="321338"/>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None/>
            </a:pPr>
            <a:r>
              <a:rPr lang="en" sz="900">
                <a:solidFill>
                  <a:srgbClr val="138CB8"/>
                </a:solidFill>
                <a:latin typeface="Avenir"/>
                <a:ea typeface="Avenir"/>
                <a:cs typeface="Avenir"/>
                <a:sym typeface="Avenir"/>
              </a:rPr>
              <a:t>SQL Data Warehouse</a:t>
            </a:r>
            <a:endParaRPr sz="1100"/>
          </a:p>
        </p:txBody>
      </p:sp>
      <p:sp>
        <p:nvSpPr>
          <p:cNvPr id="1041" name="Google Shape;1041;p75"/>
          <p:cNvSpPr txBox="1"/>
          <p:nvPr/>
        </p:nvSpPr>
        <p:spPr>
          <a:xfrm>
            <a:off x="5568571" y="4141393"/>
            <a:ext cx="940814" cy="321338"/>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None/>
            </a:pPr>
            <a:r>
              <a:rPr lang="en" sz="900">
                <a:solidFill>
                  <a:srgbClr val="138CB8"/>
                </a:solidFill>
                <a:latin typeface="Avenir"/>
                <a:ea typeface="Avenir"/>
                <a:cs typeface="Avenir"/>
                <a:sym typeface="Avenir"/>
              </a:rPr>
              <a:t>Delivered as </a:t>
            </a:r>
            <a:br>
              <a:rPr lang="en" sz="900">
                <a:solidFill>
                  <a:srgbClr val="138CB8"/>
                </a:solidFill>
                <a:latin typeface="Avenir"/>
                <a:ea typeface="Avenir"/>
                <a:cs typeface="Avenir"/>
                <a:sym typeface="Avenir"/>
              </a:rPr>
            </a:br>
            <a:r>
              <a:rPr lang="en" sz="900">
                <a:solidFill>
                  <a:srgbClr val="138CB8"/>
                </a:solidFill>
                <a:latin typeface="Avenir"/>
                <a:ea typeface="Avenir"/>
                <a:cs typeface="Avenir"/>
                <a:sym typeface="Avenir"/>
              </a:rPr>
              <a:t>a service</a:t>
            </a:r>
            <a:endParaRPr sz="1100"/>
          </a:p>
        </p:txBody>
      </p:sp>
      <p:sp>
        <p:nvSpPr>
          <p:cNvPr id="1042" name="Google Shape;1042;p75" descr="Up:  Freeform 19"/>
          <p:cNvSpPr/>
          <p:nvPr/>
        </p:nvSpPr>
        <p:spPr>
          <a:xfrm>
            <a:off x="3882587" y="1538275"/>
            <a:ext cx="1318021" cy="824826"/>
          </a:xfrm>
          <a:custGeom>
            <a:avLst/>
            <a:gdLst/>
            <a:ahLst/>
            <a:cxnLst/>
            <a:rect l="l" t="t" r="r" b="b"/>
            <a:pathLst>
              <a:path w="115" h="71" extrusionOk="0">
                <a:moveTo>
                  <a:pt x="72" y="0"/>
                </a:moveTo>
                <a:cubicBezTo>
                  <a:pt x="61" y="0"/>
                  <a:pt x="52" y="6"/>
                  <a:pt x="47" y="14"/>
                </a:cubicBezTo>
                <a:cubicBezTo>
                  <a:pt x="46" y="14"/>
                  <a:pt x="45" y="14"/>
                  <a:pt x="43" y="14"/>
                </a:cubicBezTo>
                <a:cubicBezTo>
                  <a:pt x="34" y="14"/>
                  <a:pt x="26" y="20"/>
                  <a:pt x="23" y="28"/>
                </a:cubicBezTo>
                <a:cubicBezTo>
                  <a:pt x="23" y="28"/>
                  <a:pt x="22" y="28"/>
                  <a:pt x="22" y="28"/>
                </a:cubicBezTo>
                <a:cubicBezTo>
                  <a:pt x="10" y="28"/>
                  <a:pt x="0" y="38"/>
                  <a:pt x="0" y="50"/>
                </a:cubicBezTo>
                <a:cubicBezTo>
                  <a:pt x="0" y="62"/>
                  <a:pt x="10" y="71"/>
                  <a:pt x="22" y="71"/>
                </a:cubicBezTo>
                <a:cubicBezTo>
                  <a:pt x="93" y="71"/>
                  <a:pt x="93" y="71"/>
                  <a:pt x="93" y="71"/>
                </a:cubicBezTo>
                <a:cubicBezTo>
                  <a:pt x="105" y="71"/>
                  <a:pt x="115" y="62"/>
                  <a:pt x="115" y="50"/>
                </a:cubicBezTo>
                <a:cubicBezTo>
                  <a:pt x="115" y="40"/>
                  <a:pt x="109" y="33"/>
                  <a:pt x="100" y="30"/>
                </a:cubicBezTo>
                <a:cubicBezTo>
                  <a:pt x="100" y="29"/>
                  <a:pt x="101" y="29"/>
                  <a:pt x="101" y="28"/>
                </a:cubicBezTo>
                <a:cubicBezTo>
                  <a:pt x="101" y="13"/>
                  <a:pt x="88" y="0"/>
                  <a:pt x="72" y="0"/>
                </a:cubicBezTo>
                <a:close/>
                <a:moveTo>
                  <a:pt x="72" y="0"/>
                </a:moveTo>
                <a:cubicBezTo>
                  <a:pt x="72" y="0"/>
                  <a:pt x="72" y="0"/>
                  <a:pt x="72" y="0"/>
                </a:cubicBezTo>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1043" name="Google Shape;1043;p75"/>
          <p:cNvSpPr/>
          <p:nvPr/>
        </p:nvSpPr>
        <p:spPr>
          <a:xfrm>
            <a:off x="5684514" y="3374282"/>
            <a:ext cx="689130" cy="689130"/>
          </a:xfrm>
          <a:prstGeom prst="ellipse">
            <a:avLst/>
          </a:prstGeom>
          <a:noFill/>
          <a:ln w="19050" cap="flat"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Arial"/>
              <a:ea typeface="Arial"/>
              <a:cs typeface="Arial"/>
              <a:sym typeface="Arial"/>
            </a:endParaRPr>
          </a:p>
        </p:txBody>
      </p:sp>
      <p:sp>
        <p:nvSpPr>
          <p:cNvPr id="1044" name="Google Shape;1044;p75"/>
          <p:cNvSpPr/>
          <p:nvPr/>
        </p:nvSpPr>
        <p:spPr>
          <a:xfrm>
            <a:off x="634365" y="1514687"/>
            <a:ext cx="2806065" cy="99257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1">
                <a:solidFill>
                  <a:srgbClr val="3B3B3B"/>
                </a:solidFill>
                <a:latin typeface="Arial"/>
                <a:ea typeface="Arial"/>
                <a:cs typeface="Arial"/>
                <a:sym typeface="Arial"/>
              </a:rPr>
              <a:t>Our vision</a:t>
            </a:r>
            <a:endParaRPr sz="1100"/>
          </a:p>
          <a:p>
            <a:pPr marL="0" marR="0" lvl="0" indent="0" algn="r" rtl="0">
              <a:lnSpc>
                <a:spcPct val="90000"/>
              </a:lnSpc>
              <a:spcBef>
                <a:spcPts val="500"/>
              </a:spcBef>
              <a:spcAft>
                <a:spcPts val="0"/>
              </a:spcAft>
              <a:buNone/>
            </a:pPr>
            <a:r>
              <a:rPr lang="en" sz="1100">
                <a:solidFill>
                  <a:srgbClr val="5B5B5B"/>
                </a:solidFill>
                <a:latin typeface="Arial"/>
                <a:ea typeface="Arial"/>
                <a:cs typeface="Arial"/>
                <a:sym typeface="Arial"/>
              </a:rPr>
              <a:t>Allow our customers to access all their </a:t>
            </a:r>
            <a:br>
              <a:rPr lang="en" sz="1100">
                <a:solidFill>
                  <a:srgbClr val="5B5B5B"/>
                </a:solidFill>
                <a:latin typeface="Arial"/>
                <a:ea typeface="Arial"/>
                <a:cs typeface="Arial"/>
                <a:sym typeface="Arial"/>
              </a:rPr>
            </a:br>
            <a:r>
              <a:rPr lang="en" sz="1100">
                <a:solidFill>
                  <a:srgbClr val="5B5B5B"/>
                </a:solidFill>
                <a:latin typeface="Arial"/>
                <a:ea typeface="Arial"/>
                <a:cs typeface="Arial"/>
                <a:sym typeface="Arial"/>
              </a:rPr>
              <a:t>data in one place so they can make actionable decisions anytime, anywhere, </a:t>
            </a:r>
            <a:br>
              <a:rPr lang="en" sz="1100">
                <a:solidFill>
                  <a:srgbClr val="5B5B5B"/>
                </a:solidFill>
                <a:latin typeface="Arial"/>
                <a:ea typeface="Arial"/>
                <a:cs typeface="Arial"/>
                <a:sym typeface="Arial"/>
              </a:rPr>
            </a:br>
            <a:r>
              <a:rPr lang="en" sz="1100">
                <a:solidFill>
                  <a:srgbClr val="5B5B5B"/>
                </a:solidFill>
                <a:latin typeface="Arial"/>
                <a:ea typeface="Arial"/>
                <a:cs typeface="Arial"/>
                <a:sym typeface="Arial"/>
              </a:rPr>
              <a:t>with any number of users.</a:t>
            </a:r>
            <a:endParaRPr sz="1100"/>
          </a:p>
        </p:txBody>
      </p:sp>
      <p:sp>
        <p:nvSpPr>
          <p:cNvPr id="1045" name="Google Shape;1045;p75"/>
          <p:cNvSpPr/>
          <p:nvPr/>
        </p:nvSpPr>
        <p:spPr>
          <a:xfrm>
            <a:off x="5640705" y="1514687"/>
            <a:ext cx="2806065" cy="98565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rgbClr val="3B3B3B"/>
                </a:solidFill>
                <a:latin typeface="Arial"/>
                <a:ea typeface="Arial"/>
                <a:cs typeface="Arial"/>
                <a:sym typeface="Arial"/>
              </a:rPr>
              <a:t>Our solution</a:t>
            </a:r>
            <a:endParaRPr sz="1100"/>
          </a:p>
          <a:p>
            <a:pPr marL="0" marR="0" lvl="0" indent="0" algn="l" rtl="0">
              <a:lnSpc>
                <a:spcPct val="90000"/>
              </a:lnSpc>
              <a:spcBef>
                <a:spcPts val="500"/>
              </a:spcBef>
              <a:spcAft>
                <a:spcPts val="0"/>
              </a:spcAft>
              <a:buNone/>
            </a:pPr>
            <a:r>
              <a:rPr lang="en" sz="1100">
                <a:solidFill>
                  <a:srgbClr val="5B5B5B"/>
                </a:solidFill>
                <a:latin typeface="Arial"/>
                <a:ea typeface="Arial"/>
                <a:cs typeface="Arial"/>
                <a:sym typeface="Arial"/>
              </a:rPr>
              <a:t>Next-generation data warehouse </a:t>
            </a:r>
            <a:br>
              <a:rPr lang="en" sz="1100">
                <a:solidFill>
                  <a:srgbClr val="5B5B5B"/>
                </a:solidFill>
                <a:latin typeface="Arial"/>
                <a:ea typeface="Arial"/>
                <a:cs typeface="Arial"/>
                <a:sym typeface="Arial"/>
              </a:rPr>
            </a:br>
            <a:r>
              <a:rPr lang="en" sz="1100">
                <a:solidFill>
                  <a:srgbClr val="5B5B5B"/>
                </a:solidFill>
                <a:latin typeface="Arial"/>
                <a:ea typeface="Arial"/>
                <a:cs typeface="Arial"/>
                <a:sym typeface="Arial"/>
              </a:rPr>
              <a:t>built from the ground up for the </a:t>
            </a:r>
            <a:br>
              <a:rPr lang="en" sz="1100">
                <a:solidFill>
                  <a:srgbClr val="5B5B5B"/>
                </a:solidFill>
                <a:latin typeface="Arial"/>
                <a:ea typeface="Arial"/>
                <a:cs typeface="Arial"/>
                <a:sym typeface="Arial"/>
              </a:rPr>
            </a:br>
            <a:r>
              <a:rPr lang="en" sz="1100">
                <a:solidFill>
                  <a:srgbClr val="5B5B5B"/>
                </a:solidFill>
                <a:latin typeface="Arial"/>
                <a:ea typeface="Arial"/>
                <a:cs typeface="Arial"/>
                <a:sym typeface="Arial"/>
              </a:rPr>
              <a:t>cloud to address today’s data and </a:t>
            </a:r>
            <a:br>
              <a:rPr lang="en" sz="1100">
                <a:solidFill>
                  <a:srgbClr val="5B5B5B"/>
                </a:solidFill>
                <a:latin typeface="Arial"/>
                <a:ea typeface="Arial"/>
                <a:cs typeface="Arial"/>
                <a:sym typeface="Arial"/>
              </a:rPr>
            </a:br>
            <a:r>
              <a:rPr lang="en" sz="1100">
                <a:solidFill>
                  <a:srgbClr val="5B5B5B"/>
                </a:solidFill>
                <a:latin typeface="Arial"/>
                <a:ea typeface="Arial"/>
                <a:cs typeface="Arial"/>
                <a:sym typeface="Arial"/>
              </a:rPr>
              <a:t>analytics challenges.</a:t>
            </a:r>
            <a:endParaRPr sz="1100"/>
          </a:p>
        </p:txBody>
      </p:sp>
      <p:grpSp>
        <p:nvGrpSpPr>
          <p:cNvPr id="1046" name="Google Shape;1046;p75"/>
          <p:cNvGrpSpPr/>
          <p:nvPr/>
        </p:nvGrpSpPr>
        <p:grpSpPr>
          <a:xfrm>
            <a:off x="4656613" y="2387248"/>
            <a:ext cx="1379115" cy="884148"/>
            <a:chOff x="1544" y="689"/>
            <a:chExt cx="4589" cy="2942"/>
          </a:xfrm>
        </p:grpSpPr>
        <p:sp>
          <p:nvSpPr>
            <p:cNvPr id="1047" name="Google Shape;1047;p75"/>
            <p:cNvSpPr/>
            <p:nvPr/>
          </p:nvSpPr>
          <p:spPr>
            <a:xfrm>
              <a:off x="1544" y="689"/>
              <a:ext cx="4589" cy="2942"/>
            </a:xfrm>
            <a:custGeom>
              <a:avLst/>
              <a:gdLst/>
              <a:ahLst/>
              <a:cxnLst/>
              <a:rect l="l" t="t" r="r" b="b"/>
              <a:pathLst>
                <a:path w="2600" h="1665" extrusionOk="0">
                  <a:moveTo>
                    <a:pt x="0" y="0"/>
                  </a:moveTo>
                  <a:cubicBezTo>
                    <a:pt x="0" y="0"/>
                    <a:pt x="0" y="0"/>
                    <a:pt x="0" y="0"/>
                  </a:cubicBezTo>
                  <a:cubicBezTo>
                    <a:pt x="0" y="325"/>
                    <a:pt x="263" y="587"/>
                    <a:pt x="587" y="587"/>
                  </a:cubicBezTo>
                  <a:cubicBezTo>
                    <a:pt x="1523" y="587"/>
                    <a:pt x="1523" y="587"/>
                    <a:pt x="1523" y="587"/>
                  </a:cubicBezTo>
                  <a:cubicBezTo>
                    <a:pt x="2118" y="587"/>
                    <a:pt x="2600" y="1070"/>
                    <a:pt x="2600" y="1665"/>
                  </a:cubicBezTo>
                  <a:cubicBezTo>
                    <a:pt x="2600" y="1665"/>
                    <a:pt x="2600" y="1665"/>
                    <a:pt x="2600" y="1665"/>
                  </a:cubicBezTo>
                </a:path>
              </a:pathLst>
            </a:custGeom>
            <a:noFill/>
            <a:ln w="19050" cap="sq" cmpd="sng">
              <a:solidFill>
                <a:srgbClr val="7BC3EF"/>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48" name="Google Shape;1048;p75"/>
            <p:cNvSpPr/>
            <p:nvPr/>
          </p:nvSpPr>
          <p:spPr>
            <a:xfrm>
              <a:off x="1544" y="689"/>
              <a:ext cx="4589" cy="2942"/>
            </a:xfrm>
            <a:custGeom>
              <a:avLst/>
              <a:gdLst/>
              <a:ahLst/>
              <a:cxnLst/>
              <a:rect l="l" t="t" r="r" b="b"/>
              <a:pathLst>
                <a:path w="2600" h="1665" extrusionOk="0">
                  <a:moveTo>
                    <a:pt x="0" y="0"/>
                  </a:moveTo>
                  <a:cubicBezTo>
                    <a:pt x="0" y="0"/>
                    <a:pt x="0" y="0"/>
                    <a:pt x="0" y="0"/>
                  </a:cubicBezTo>
                  <a:cubicBezTo>
                    <a:pt x="0" y="325"/>
                    <a:pt x="263" y="587"/>
                    <a:pt x="587" y="587"/>
                  </a:cubicBezTo>
                  <a:cubicBezTo>
                    <a:pt x="1523" y="587"/>
                    <a:pt x="1523" y="587"/>
                    <a:pt x="1523" y="587"/>
                  </a:cubicBezTo>
                  <a:cubicBezTo>
                    <a:pt x="2118" y="587"/>
                    <a:pt x="2600" y="1070"/>
                    <a:pt x="2600" y="1665"/>
                  </a:cubicBezTo>
                  <a:cubicBezTo>
                    <a:pt x="2600" y="1665"/>
                    <a:pt x="2600" y="1665"/>
                    <a:pt x="2600" y="1665"/>
                  </a:cubicBezTo>
                </a:path>
              </a:pathLst>
            </a:custGeom>
            <a:noFill/>
            <a:ln w="19050" cap="sq" cmpd="sng">
              <a:solidFill>
                <a:srgbClr val="7BC3EF"/>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1049" name="Google Shape;1049;p75"/>
          <p:cNvGrpSpPr/>
          <p:nvPr/>
        </p:nvGrpSpPr>
        <p:grpSpPr>
          <a:xfrm flipH="1">
            <a:off x="3124825" y="2387248"/>
            <a:ext cx="1379115" cy="884148"/>
            <a:chOff x="1544" y="689"/>
            <a:chExt cx="4589" cy="2942"/>
          </a:xfrm>
        </p:grpSpPr>
        <p:sp>
          <p:nvSpPr>
            <p:cNvPr id="1050" name="Google Shape;1050;p75"/>
            <p:cNvSpPr/>
            <p:nvPr/>
          </p:nvSpPr>
          <p:spPr>
            <a:xfrm>
              <a:off x="1544" y="689"/>
              <a:ext cx="4589" cy="2942"/>
            </a:xfrm>
            <a:custGeom>
              <a:avLst/>
              <a:gdLst/>
              <a:ahLst/>
              <a:cxnLst/>
              <a:rect l="l" t="t" r="r" b="b"/>
              <a:pathLst>
                <a:path w="2600" h="1665" extrusionOk="0">
                  <a:moveTo>
                    <a:pt x="0" y="0"/>
                  </a:moveTo>
                  <a:cubicBezTo>
                    <a:pt x="0" y="0"/>
                    <a:pt x="0" y="0"/>
                    <a:pt x="0" y="0"/>
                  </a:cubicBezTo>
                  <a:cubicBezTo>
                    <a:pt x="0" y="325"/>
                    <a:pt x="263" y="587"/>
                    <a:pt x="587" y="587"/>
                  </a:cubicBezTo>
                  <a:cubicBezTo>
                    <a:pt x="1523" y="587"/>
                    <a:pt x="1523" y="587"/>
                    <a:pt x="1523" y="587"/>
                  </a:cubicBezTo>
                  <a:cubicBezTo>
                    <a:pt x="2118" y="587"/>
                    <a:pt x="2600" y="1070"/>
                    <a:pt x="2600" y="1665"/>
                  </a:cubicBezTo>
                  <a:cubicBezTo>
                    <a:pt x="2600" y="1665"/>
                    <a:pt x="2600" y="1665"/>
                    <a:pt x="2600" y="1665"/>
                  </a:cubicBezTo>
                </a:path>
              </a:pathLst>
            </a:custGeom>
            <a:noFill/>
            <a:ln w="19050" cap="sq" cmpd="sng">
              <a:solidFill>
                <a:srgbClr val="7BC3EF"/>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51" name="Google Shape;1051;p75"/>
            <p:cNvSpPr/>
            <p:nvPr/>
          </p:nvSpPr>
          <p:spPr>
            <a:xfrm>
              <a:off x="1544" y="689"/>
              <a:ext cx="4589" cy="2942"/>
            </a:xfrm>
            <a:custGeom>
              <a:avLst/>
              <a:gdLst/>
              <a:ahLst/>
              <a:cxnLst/>
              <a:rect l="l" t="t" r="r" b="b"/>
              <a:pathLst>
                <a:path w="2600" h="1665" extrusionOk="0">
                  <a:moveTo>
                    <a:pt x="0" y="0"/>
                  </a:moveTo>
                  <a:cubicBezTo>
                    <a:pt x="0" y="0"/>
                    <a:pt x="0" y="0"/>
                    <a:pt x="0" y="0"/>
                  </a:cubicBezTo>
                  <a:cubicBezTo>
                    <a:pt x="0" y="325"/>
                    <a:pt x="263" y="587"/>
                    <a:pt x="587" y="587"/>
                  </a:cubicBezTo>
                  <a:cubicBezTo>
                    <a:pt x="1523" y="587"/>
                    <a:pt x="1523" y="587"/>
                    <a:pt x="1523" y="587"/>
                  </a:cubicBezTo>
                  <a:cubicBezTo>
                    <a:pt x="2118" y="587"/>
                    <a:pt x="2600" y="1070"/>
                    <a:pt x="2600" y="1665"/>
                  </a:cubicBezTo>
                  <a:cubicBezTo>
                    <a:pt x="2600" y="1665"/>
                    <a:pt x="2600" y="1665"/>
                    <a:pt x="2600" y="1665"/>
                  </a:cubicBezTo>
                </a:path>
              </a:pathLst>
            </a:custGeom>
            <a:noFill/>
            <a:ln w="19050" cap="sq" cmpd="sng">
              <a:solidFill>
                <a:srgbClr val="7BC3EF"/>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cxnSp>
        <p:nvCxnSpPr>
          <p:cNvPr id="1052" name="Google Shape;1052;p75"/>
          <p:cNvCxnSpPr/>
          <p:nvPr/>
        </p:nvCxnSpPr>
        <p:spPr>
          <a:xfrm>
            <a:off x="4585349" y="2376401"/>
            <a:ext cx="0" cy="876857"/>
          </a:xfrm>
          <a:prstGeom prst="straightConnector1">
            <a:avLst/>
          </a:prstGeom>
          <a:noFill/>
          <a:ln w="19050" cap="sq" cmpd="sng">
            <a:solidFill>
              <a:srgbClr val="7BC3EF"/>
            </a:solidFill>
            <a:prstDash val="dash"/>
            <a:miter lim="800000"/>
            <a:headEnd type="none" w="sm" len="sm"/>
            <a:tailEnd type="triangle" w="med" len="med"/>
          </a:ln>
        </p:spPr>
      </p:cxnSp>
      <p:grpSp>
        <p:nvGrpSpPr>
          <p:cNvPr id="1053" name="Google Shape;1053;p75"/>
          <p:cNvGrpSpPr/>
          <p:nvPr/>
        </p:nvGrpSpPr>
        <p:grpSpPr>
          <a:xfrm>
            <a:off x="5855756" y="3514400"/>
            <a:ext cx="374446" cy="408894"/>
            <a:chOff x="3702" y="3576"/>
            <a:chExt cx="1837" cy="2006"/>
          </a:xfrm>
        </p:grpSpPr>
        <p:sp>
          <p:nvSpPr>
            <p:cNvPr id="1054" name="Google Shape;1054;p75"/>
            <p:cNvSpPr/>
            <p:nvPr/>
          </p:nvSpPr>
          <p:spPr>
            <a:xfrm>
              <a:off x="3707" y="3894"/>
              <a:ext cx="1832" cy="1460"/>
            </a:xfrm>
            <a:custGeom>
              <a:avLst/>
              <a:gdLst/>
              <a:ahLst/>
              <a:cxnLst/>
              <a:rect l="l" t="t" r="r" b="b"/>
              <a:pathLst>
                <a:path w="1036" h="825" extrusionOk="0">
                  <a:moveTo>
                    <a:pt x="847" y="0"/>
                  </a:moveTo>
                  <a:cubicBezTo>
                    <a:pt x="946" y="0"/>
                    <a:pt x="946" y="0"/>
                    <a:pt x="946" y="0"/>
                  </a:cubicBezTo>
                  <a:cubicBezTo>
                    <a:pt x="995" y="0"/>
                    <a:pt x="1036" y="40"/>
                    <a:pt x="1036" y="90"/>
                  </a:cubicBezTo>
                  <a:cubicBezTo>
                    <a:pt x="1036" y="735"/>
                    <a:pt x="1036" y="735"/>
                    <a:pt x="1036" y="735"/>
                  </a:cubicBezTo>
                  <a:cubicBezTo>
                    <a:pt x="1036" y="785"/>
                    <a:pt x="995" y="825"/>
                    <a:pt x="946" y="825"/>
                  </a:cubicBezTo>
                  <a:cubicBezTo>
                    <a:pt x="90" y="825"/>
                    <a:pt x="90" y="825"/>
                    <a:pt x="90" y="825"/>
                  </a:cubicBezTo>
                  <a:cubicBezTo>
                    <a:pt x="41" y="825"/>
                    <a:pt x="0" y="785"/>
                    <a:pt x="0" y="735"/>
                  </a:cubicBezTo>
                  <a:cubicBezTo>
                    <a:pt x="0" y="90"/>
                    <a:pt x="0" y="90"/>
                    <a:pt x="0" y="90"/>
                  </a:cubicBezTo>
                  <a:cubicBezTo>
                    <a:pt x="0" y="40"/>
                    <a:pt x="41" y="0"/>
                    <a:pt x="90" y="0"/>
                  </a:cubicBezTo>
                  <a:cubicBezTo>
                    <a:pt x="197" y="0"/>
                    <a:pt x="197" y="0"/>
                    <a:pt x="197" y="0"/>
                  </a:cubicBezTo>
                </a:path>
              </a:pathLst>
            </a:custGeom>
            <a:noFill/>
            <a:ln w="1905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cxnSp>
          <p:nvCxnSpPr>
            <p:cNvPr id="1055" name="Google Shape;1055;p75"/>
            <p:cNvCxnSpPr/>
            <p:nvPr/>
          </p:nvCxnSpPr>
          <p:spPr>
            <a:xfrm>
              <a:off x="3702" y="5074"/>
              <a:ext cx="1830" cy="0"/>
            </a:xfrm>
            <a:prstGeom prst="straightConnector1">
              <a:avLst/>
            </a:prstGeom>
            <a:noFill/>
            <a:ln w="19050" cap="flat" cmpd="sng">
              <a:solidFill>
                <a:schemeClr val="accent1"/>
              </a:solidFill>
              <a:prstDash val="solid"/>
              <a:miter lim="800000"/>
              <a:headEnd type="none" w="med" len="med"/>
              <a:tailEnd type="none" w="med" len="med"/>
            </a:ln>
          </p:spPr>
        </p:cxnSp>
        <p:cxnSp>
          <p:nvCxnSpPr>
            <p:cNvPr id="1056" name="Google Shape;1056;p75"/>
            <p:cNvCxnSpPr/>
            <p:nvPr/>
          </p:nvCxnSpPr>
          <p:spPr>
            <a:xfrm>
              <a:off x="4623" y="5348"/>
              <a:ext cx="0" cy="234"/>
            </a:xfrm>
            <a:prstGeom prst="straightConnector1">
              <a:avLst/>
            </a:prstGeom>
            <a:noFill/>
            <a:ln w="19050" cap="flat" cmpd="sng">
              <a:solidFill>
                <a:schemeClr val="accent1"/>
              </a:solidFill>
              <a:prstDash val="solid"/>
              <a:miter lim="800000"/>
              <a:headEnd type="none" w="med" len="med"/>
              <a:tailEnd type="none" w="med" len="med"/>
            </a:ln>
          </p:spPr>
        </p:cxnSp>
        <p:cxnSp>
          <p:nvCxnSpPr>
            <p:cNvPr id="1057" name="Google Shape;1057;p75"/>
            <p:cNvCxnSpPr/>
            <p:nvPr/>
          </p:nvCxnSpPr>
          <p:spPr>
            <a:xfrm>
              <a:off x="4039" y="5578"/>
              <a:ext cx="1170" cy="0"/>
            </a:xfrm>
            <a:prstGeom prst="straightConnector1">
              <a:avLst/>
            </a:prstGeom>
            <a:noFill/>
            <a:ln w="19050" cap="rnd" cmpd="sng">
              <a:solidFill>
                <a:schemeClr val="accent1"/>
              </a:solidFill>
              <a:prstDash val="solid"/>
              <a:round/>
              <a:headEnd type="none" w="med" len="med"/>
              <a:tailEnd type="none" w="med" len="med"/>
            </a:ln>
          </p:spPr>
        </p:cxnSp>
        <p:sp>
          <p:nvSpPr>
            <p:cNvPr id="1058" name="Google Shape;1058;p75"/>
            <p:cNvSpPr/>
            <p:nvPr/>
          </p:nvSpPr>
          <p:spPr>
            <a:xfrm>
              <a:off x="4055" y="3576"/>
              <a:ext cx="906" cy="1187"/>
            </a:xfrm>
            <a:custGeom>
              <a:avLst/>
              <a:gdLst/>
              <a:ahLst/>
              <a:cxnLst/>
              <a:rect l="l" t="t" r="r" b="b"/>
              <a:pathLst>
                <a:path w="512" h="671" extrusionOk="0">
                  <a:moveTo>
                    <a:pt x="512" y="559"/>
                  </a:moveTo>
                  <a:cubicBezTo>
                    <a:pt x="512" y="600"/>
                    <a:pt x="512" y="600"/>
                    <a:pt x="512" y="600"/>
                  </a:cubicBezTo>
                  <a:cubicBezTo>
                    <a:pt x="512" y="639"/>
                    <a:pt x="480" y="671"/>
                    <a:pt x="441" y="671"/>
                  </a:cubicBezTo>
                  <a:cubicBezTo>
                    <a:pt x="71" y="671"/>
                    <a:pt x="71" y="671"/>
                    <a:pt x="71" y="671"/>
                  </a:cubicBezTo>
                  <a:cubicBezTo>
                    <a:pt x="32" y="671"/>
                    <a:pt x="0" y="639"/>
                    <a:pt x="0" y="600"/>
                  </a:cubicBezTo>
                  <a:cubicBezTo>
                    <a:pt x="0" y="71"/>
                    <a:pt x="0" y="71"/>
                    <a:pt x="0" y="71"/>
                  </a:cubicBezTo>
                  <a:cubicBezTo>
                    <a:pt x="0" y="32"/>
                    <a:pt x="32" y="0"/>
                    <a:pt x="71" y="0"/>
                  </a:cubicBezTo>
                  <a:cubicBezTo>
                    <a:pt x="441" y="0"/>
                    <a:pt x="441" y="0"/>
                    <a:pt x="441" y="0"/>
                  </a:cubicBezTo>
                  <a:cubicBezTo>
                    <a:pt x="480" y="0"/>
                    <a:pt x="512" y="32"/>
                    <a:pt x="512" y="71"/>
                  </a:cubicBezTo>
                  <a:cubicBezTo>
                    <a:pt x="512" y="97"/>
                    <a:pt x="512" y="97"/>
                    <a:pt x="512" y="97"/>
                  </a:cubicBezTo>
                </a:path>
              </a:pathLst>
            </a:custGeom>
            <a:noFill/>
            <a:ln w="1905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59" name="Google Shape;1059;p75"/>
            <p:cNvSpPr/>
            <p:nvPr/>
          </p:nvSpPr>
          <p:spPr>
            <a:xfrm>
              <a:off x="4696" y="3744"/>
              <a:ext cx="505" cy="819"/>
            </a:xfrm>
            <a:custGeom>
              <a:avLst/>
              <a:gdLst/>
              <a:ahLst/>
              <a:cxnLst/>
              <a:rect l="l" t="t" r="r" b="b"/>
              <a:pathLst>
                <a:path w="286" h="463" extrusionOk="0">
                  <a:moveTo>
                    <a:pt x="257" y="463"/>
                  </a:moveTo>
                  <a:cubicBezTo>
                    <a:pt x="29" y="463"/>
                    <a:pt x="29" y="463"/>
                    <a:pt x="29" y="463"/>
                  </a:cubicBezTo>
                  <a:cubicBezTo>
                    <a:pt x="13" y="463"/>
                    <a:pt x="0" y="450"/>
                    <a:pt x="0" y="434"/>
                  </a:cubicBezTo>
                  <a:cubicBezTo>
                    <a:pt x="0" y="33"/>
                    <a:pt x="0" y="33"/>
                    <a:pt x="0" y="33"/>
                  </a:cubicBezTo>
                  <a:cubicBezTo>
                    <a:pt x="0" y="17"/>
                    <a:pt x="13" y="4"/>
                    <a:pt x="29" y="0"/>
                  </a:cubicBezTo>
                  <a:cubicBezTo>
                    <a:pt x="257" y="0"/>
                    <a:pt x="257" y="0"/>
                    <a:pt x="257" y="0"/>
                  </a:cubicBezTo>
                  <a:cubicBezTo>
                    <a:pt x="273" y="4"/>
                    <a:pt x="286" y="17"/>
                    <a:pt x="286" y="33"/>
                  </a:cubicBezTo>
                  <a:cubicBezTo>
                    <a:pt x="286" y="434"/>
                    <a:pt x="286" y="434"/>
                    <a:pt x="286" y="434"/>
                  </a:cubicBezTo>
                  <a:cubicBezTo>
                    <a:pt x="286" y="450"/>
                    <a:pt x="273" y="463"/>
                    <a:pt x="257" y="463"/>
                  </a:cubicBezTo>
                  <a:close/>
                </a:path>
              </a:pathLst>
            </a:custGeom>
            <a:noFill/>
            <a:ln w="1905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1060" name="Google Shape;1060;p75"/>
          <p:cNvGrpSpPr/>
          <p:nvPr/>
        </p:nvGrpSpPr>
        <p:grpSpPr>
          <a:xfrm>
            <a:off x="4215082" y="3374282"/>
            <a:ext cx="689130" cy="689130"/>
            <a:chOff x="5620110" y="4499042"/>
            <a:chExt cx="918840" cy="918840"/>
          </a:xfrm>
        </p:grpSpPr>
        <p:grpSp>
          <p:nvGrpSpPr>
            <p:cNvPr id="1061" name="Google Shape;1061;p75"/>
            <p:cNvGrpSpPr/>
            <p:nvPr/>
          </p:nvGrpSpPr>
          <p:grpSpPr>
            <a:xfrm>
              <a:off x="5620110" y="4499042"/>
              <a:ext cx="918840" cy="918840"/>
              <a:chOff x="7739268" y="3461127"/>
              <a:chExt cx="1311274" cy="1311276"/>
            </a:xfrm>
          </p:grpSpPr>
          <p:sp>
            <p:nvSpPr>
              <p:cNvPr id="1062" name="Google Shape;1062;p75"/>
              <p:cNvSpPr/>
              <p:nvPr/>
            </p:nvSpPr>
            <p:spPr>
              <a:xfrm>
                <a:off x="7739268" y="3461127"/>
                <a:ext cx="1311274" cy="1311276"/>
              </a:xfrm>
              <a:prstGeom prst="ellipse">
                <a:avLst/>
              </a:prstGeom>
              <a:noFill/>
              <a:ln w="19050" cap="flat"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Arial"/>
                  <a:ea typeface="Arial"/>
                  <a:cs typeface="Arial"/>
                  <a:sym typeface="Arial"/>
                </a:endParaRPr>
              </a:p>
            </p:txBody>
          </p:sp>
          <p:grpSp>
            <p:nvGrpSpPr>
              <p:cNvPr id="1063" name="Google Shape;1063;p75"/>
              <p:cNvGrpSpPr/>
              <p:nvPr/>
            </p:nvGrpSpPr>
            <p:grpSpPr>
              <a:xfrm>
                <a:off x="8418000" y="4037713"/>
                <a:ext cx="406143" cy="41537"/>
                <a:chOff x="5238" y="1449"/>
                <a:chExt cx="352" cy="36"/>
              </a:xfrm>
            </p:grpSpPr>
            <p:sp>
              <p:nvSpPr>
                <p:cNvPr id="1064" name="Google Shape;1064;p75"/>
                <p:cNvSpPr/>
                <p:nvPr/>
              </p:nvSpPr>
              <p:spPr>
                <a:xfrm>
                  <a:off x="5320" y="1485"/>
                  <a:ext cx="0" cy="0"/>
                </a:xfrm>
                <a:custGeom>
                  <a:avLst/>
                  <a:gdLst/>
                  <a:ahLst/>
                  <a:cxnLst/>
                  <a:rect l="l" t="t" r="r" b="b"/>
                  <a:pathLst>
                    <a:path w="120000" h="120000" extrusionOk="0">
                      <a:moveTo>
                        <a:pt x="0" y="0"/>
                      </a:moveTo>
                      <a:cubicBezTo>
                        <a:pt x="0" y="0"/>
                        <a:pt x="0" y="0"/>
                        <a:pt x="0" y="0"/>
                      </a:cubicBezTo>
                      <a:cubicBezTo>
                        <a:pt x="0" y="0"/>
                        <a:pt x="0" y="0"/>
                        <a:pt x="0" y="0"/>
                      </a:cubicBezTo>
                      <a:close/>
                    </a:path>
                  </a:pathLst>
                </a:custGeom>
                <a:solidFill>
                  <a:schemeClr val="lt1"/>
                </a:solidFill>
                <a:ln w="1905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000000"/>
                    </a:solidFill>
                    <a:latin typeface="Arial"/>
                    <a:ea typeface="Arial"/>
                    <a:cs typeface="Arial"/>
                    <a:sym typeface="Arial"/>
                  </a:endParaRPr>
                </a:p>
              </p:txBody>
            </p:sp>
            <p:sp>
              <p:nvSpPr>
                <p:cNvPr id="1065" name="Google Shape;1065;p75"/>
                <p:cNvSpPr/>
                <p:nvPr/>
              </p:nvSpPr>
              <p:spPr>
                <a:xfrm>
                  <a:off x="5238" y="1485"/>
                  <a:ext cx="0" cy="0"/>
                </a:xfrm>
                <a:custGeom>
                  <a:avLst/>
                  <a:gdLst/>
                  <a:ahLst/>
                  <a:cxnLst/>
                  <a:rect l="l" t="t" r="r" b="b"/>
                  <a:pathLst>
                    <a:path w="120000" h="120000" extrusionOk="0">
                      <a:moveTo>
                        <a:pt x="0" y="0"/>
                      </a:moveTo>
                      <a:lnTo>
                        <a:pt x="0" y="0"/>
                      </a:lnTo>
                      <a:lnTo>
                        <a:pt x="0" y="0"/>
                      </a:lnTo>
                      <a:close/>
                    </a:path>
                  </a:pathLst>
                </a:custGeom>
                <a:solidFill>
                  <a:schemeClr val="lt1"/>
                </a:solidFill>
                <a:ln w="1905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000000"/>
                    </a:solidFill>
                    <a:latin typeface="Arial"/>
                    <a:ea typeface="Arial"/>
                    <a:cs typeface="Arial"/>
                    <a:sym typeface="Arial"/>
                  </a:endParaRPr>
                </a:p>
              </p:txBody>
            </p:sp>
            <p:sp>
              <p:nvSpPr>
                <p:cNvPr id="1066" name="Google Shape;1066;p75"/>
                <p:cNvSpPr/>
                <p:nvPr/>
              </p:nvSpPr>
              <p:spPr>
                <a:xfrm>
                  <a:off x="5590" y="1449"/>
                  <a:ext cx="0" cy="0"/>
                </a:xfrm>
                <a:custGeom>
                  <a:avLst/>
                  <a:gdLst/>
                  <a:ahLst/>
                  <a:cxnLst/>
                  <a:rect l="l" t="t" r="r" b="b"/>
                  <a:pathLst>
                    <a:path w="120000" h="120000" extrusionOk="0">
                      <a:moveTo>
                        <a:pt x="0" y="0"/>
                      </a:moveTo>
                      <a:cubicBezTo>
                        <a:pt x="0" y="0"/>
                        <a:pt x="0" y="0"/>
                        <a:pt x="0" y="0"/>
                      </a:cubicBezTo>
                      <a:cubicBezTo>
                        <a:pt x="0" y="0"/>
                        <a:pt x="0" y="0"/>
                        <a:pt x="0" y="0"/>
                      </a:cubicBezTo>
                      <a:close/>
                    </a:path>
                  </a:pathLst>
                </a:custGeom>
                <a:solidFill>
                  <a:schemeClr val="lt1"/>
                </a:solidFill>
                <a:ln w="1905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000000"/>
                    </a:solidFill>
                    <a:latin typeface="Arial"/>
                    <a:ea typeface="Arial"/>
                    <a:cs typeface="Arial"/>
                    <a:sym typeface="Arial"/>
                  </a:endParaRPr>
                </a:p>
              </p:txBody>
            </p:sp>
            <p:sp>
              <p:nvSpPr>
                <p:cNvPr id="1067" name="Google Shape;1067;p75"/>
                <p:cNvSpPr/>
                <p:nvPr/>
              </p:nvSpPr>
              <p:spPr>
                <a:xfrm>
                  <a:off x="5508" y="1449"/>
                  <a:ext cx="0" cy="0"/>
                </a:xfrm>
                <a:custGeom>
                  <a:avLst/>
                  <a:gdLst/>
                  <a:ahLst/>
                  <a:cxnLst/>
                  <a:rect l="l" t="t" r="r" b="b"/>
                  <a:pathLst>
                    <a:path w="120000" h="120000" extrusionOk="0">
                      <a:moveTo>
                        <a:pt x="0" y="0"/>
                      </a:moveTo>
                      <a:lnTo>
                        <a:pt x="0" y="0"/>
                      </a:lnTo>
                      <a:lnTo>
                        <a:pt x="0" y="0"/>
                      </a:lnTo>
                      <a:close/>
                    </a:path>
                  </a:pathLst>
                </a:custGeom>
                <a:solidFill>
                  <a:schemeClr val="lt1"/>
                </a:solidFill>
                <a:ln w="1905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000000"/>
                    </a:solidFill>
                    <a:latin typeface="Arial"/>
                    <a:ea typeface="Arial"/>
                    <a:cs typeface="Arial"/>
                    <a:sym typeface="Arial"/>
                  </a:endParaRPr>
                </a:p>
              </p:txBody>
            </p:sp>
          </p:grpSp>
        </p:grpSp>
        <p:sp>
          <p:nvSpPr>
            <p:cNvPr id="1068" name="Google Shape;1068;p75"/>
            <p:cNvSpPr/>
            <p:nvPr/>
          </p:nvSpPr>
          <p:spPr>
            <a:xfrm>
              <a:off x="5746290" y="4754318"/>
              <a:ext cx="666480" cy="408288"/>
            </a:xfrm>
            <a:custGeom>
              <a:avLst/>
              <a:gdLst/>
              <a:ahLst/>
              <a:cxnLst/>
              <a:rect l="l" t="t" r="r" b="b"/>
              <a:pathLst>
                <a:path w="92" h="56" extrusionOk="0">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1905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pSp>
      <p:grpSp>
        <p:nvGrpSpPr>
          <p:cNvPr id="1069" name="Google Shape;1069;p75"/>
          <p:cNvGrpSpPr/>
          <p:nvPr/>
        </p:nvGrpSpPr>
        <p:grpSpPr>
          <a:xfrm>
            <a:off x="2755466" y="3374282"/>
            <a:ext cx="689131" cy="689130"/>
            <a:chOff x="3673955" y="4499043"/>
            <a:chExt cx="918841" cy="918840"/>
          </a:xfrm>
        </p:grpSpPr>
        <p:sp>
          <p:nvSpPr>
            <p:cNvPr id="1070" name="Google Shape;1070;p75"/>
            <p:cNvSpPr/>
            <p:nvPr/>
          </p:nvSpPr>
          <p:spPr>
            <a:xfrm>
              <a:off x="3673955" y="4499043"/>
              <a:ext cx="918841" cy="918840"/>
            </a:xfrm>
            <a:prstGeom prst="ellipse">
              <a:avLst/>
            </a:prstGeom>
            <a:noFill/>
            <a:ln w="19050" cap="flat"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Arial"/>
                <a:ea typeface="Arial"/>
                <a:cs typeface="Arial"/>
                <a:sym typeface="Arial"/>
              </a:endParaRPr>
            </a:p>
          </p:txBody>
        </p:sp>
        <p:grpSp>
          <p:nvGrpSpPr>
            <p:cNvPr id="1071" name="Google Shape;1071;p75"/>
            <p:cNvGrpSpPr/>
            <p:nvPr/>
          </p:nvGrpSpPr>
          <p:grpSpPr>
            <a:xfrm>
              <a:off x="3882626" y="4680459"/>
              <a:ext cx="501499" cy="556009"/>
              <a:chOff x="5305421" y="1124622"/>
              <a:chExt cx="514892" cy="570858"/>
            </a:xfrm>
          </p:grpSpPr>
          <p:sp>
            <p:nvSpPr>
              <p:cNvPr id="1072" name="Google Shape;1072;p75"/>
              <p:cNvSpPr/>
              <p:nvPr/>
            </p:nvSpPr>
            <p:spPr>
              <a:xfrm>
                <a:off x="5305421" y="1234690"/>
                <a:ext cx="514892" cy="460790"/>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073" name="Google Shape;1073;p75"/>
              <p:cNvSpPr/>
              <p:nvPr/>
            </p:nvSpPr>
            <p:spPr>
              <a:xfrm>
                <a:off x="5305421" y="1342892"/>
                <a:ext cx="514892" cy="108202"/>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074" name="Google Shape;1074;p75"/>
              <p:cNvSpPr/>
              <p:nvPr/>
            </p:nvSpPr>
            <p:spPr>
              <a:xfrm>
                <a:off x="5305421" y="1464153"/>
                <a:ext cx="514892" cy="110067"/>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075" name="Google Shape;1075;p75"/>
              <p:cNvSpPr/>
              <p:nvPr/>
            </p:nvSpPr>
            <p:spPr>
              <a:xfrm>
                <a:off x="5305421" y="1124622"/>
                <a:ext cx="514892" cy="218269"/>
              </a:xfrm>
              <a:prstGeom prst="ellipse">
                <a:avLst/>
              </a:pr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grpSp>
      </p:grpSp>
      <p:sp>
        <p:nvSpPr>
          <p:cNvPr id="1076" name="Google Shape;1076;p75"/>
          <p:cNvSpPr/>
          <p:nvPr/>
        </p:nvSpPr>
        <p:spPr>
          <a:xfrm>
            <a:off x="4357128" y="1809145"/>
            <a:ext cx="472744" cy="429769"/>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sp>
        <p:nvSpPr>
          <p:cNvPr id="2395" name="Google Shape;2395;p93"/>
          <p:cNvSpPr txBox="1">
            <a:spLocks noGrp="1"/>
          </p:cNvSpPr>
          <p:nvPr>
            <p:ph type="body" idx="1"/>
          </p:nvPr>
        </p:nvSpPr>
        <p:spPr>
          <a:xfrm>
            <a:off x="277177" y="222662"/>
            <a:ext cx="8589600" cy="704700"/>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dk1"/>
              </a:buClr>
              <a:buSzPts val="2700"/>
              <a:buFont typeface="Arial"/>
              <a:buNone/>
            </a:pPr>
            <a:r>
              <a:rPr lang="en" sz="2700" b="1" i="0" u="none" strike="noStrike" cap="none">
                <a:solidFill>
                  <a:schemeClr val="dk1"/>
                </a:solidFill>
                <a:latin typeface="Arial"/>
                <a:ea typeface="Arial"/>
                <a:cs typeface="Arial"/>
                <a:sym typeface="Arial"/>
              </a:rPr>
              <a:t>QUERYING DATA</a:t>
            </a:r>
            <a:endParaRPr sz="2700" b="1" i="0" u="none" strike="noStrike" cap="none">
              <a:solidFill>
                <a:schemeClr val="dk1"/>
              </a:solidFill>
              <a:latin typeface="Arial"/>
              <a:ea typeface="Arial"/>
              <a:cs typeface="Arial"/>
              <a:sym typeface="Arial"/>
            </a:endParaRPr>
          </a:p>
        </p:txBody>
      </p:sp>
      <p:sp>
        <p:nvSpPr>
          <p:cNvPr id="2396" name="Google Shape;2396;p93"/>
          <p:cNvSpPr txBox="1">
            <a:spLocks noGrp="1"/>
          </p:cNvSpPr>
          <p:nvPr>
            <p:ph type="sldNum" idx="12"/>
          </p:nvPr>
        </p:nvSpPr>
        <p:spPr>
          <a:xfrm>
            <a:off x="8657901" y="4870635"/>
            <a:ext cx="257100" cy="161700"/>
          </a:xfrm>
          <a:prstGeom prst="rect">
            <a:avLst/>
          </a:prstGeom>
          <a:noFill/>
          <a:ln>
            <a:noFill/>
          </a:ln>
        </p:spPr>
        <p:txBody>
          <a:bodyPr spcFirstLastPara="1" wrap="square" lIns="68575" tIns="34275" rIns="68575" bIns="34275" anchor="b" anchorCtr="0">
            <a:noAutofit/>
          </a:bodyPr>
          <a:lstStyle/>
          <a:p>
            <a:pPr marL="0" marR="0" lvl="0" indent="0" algn="r" rtl="0">
              <a:spcBef>
                <a:spcPts val="0"/>
              </a:spcBef>
              <a:spcAft>
                <a:spcPts val="0"/>
              </a:spcAft>
              <a:buNone/>
            </a:pPr>
            <a:fld id="{00000000-1234-1234-1234-123412341234}" type="slidenum">
              <a:rPr lang="en" sz="600" b="0" i="0">
                <a:solidFill>
                  <a:srgbClr val="929292"/>
                </a:solidFill>
                <a:latin typeface="Arial"/>
                <a:ea typeface="Arial"/>
                <a:cs typeface="Arial"/>
                <a:sym typeface="Arial"/>
              </a:rPr>
              <a:t>20</a:t>
            </a:fld>
            <a:endParaRPr sz="600" b="0" i="0">
              <a:solidFill>
                <a:srgbClr val="929292"/>
              </a:solidFill>
              <a:latin typeface="Arial"/>
              <a:ea typeface="Arial"/>
              <a:cs typeface="Arial"/>
              <a:sym typeface="Arial"/>
            </a:endParaRPr>
          </a:p>
        </p:txBody>
      </p:sp>
      <p:cxnSp>
        <p:nvCxnSpPr>
          <p:cNvPr id="2397" name="Google Shape;2397;p93"/>
          <p:cNvCxnSpPr/>
          <p:nvPr/>
        </p:nvCxnSpPr>
        <p:spPr>
          <a:xfrm>
            <a:off x="1028701" y="3115593"/>
            <a:ext cx="4162500" cy="0"/>
          </a:xfrm>
          <a:prstGeom prst="straightConnector1">
            <a:avLst/>
          </a:prstGeom>
          <a:noFill/>
          <a:ln w="19050" cap="sq" cmpd="sng">
            <a:solidFill>
              <a:srgbClr val="7F7F7F">
                <a:alpha val="49800"/>
              </a:srgbClr>
            </a:solidFill>
            <a:prstDash val="dash"/>
            <a:miter lim="800000"/>
            <a:headEnd type="none" w="sm" len="sm"/>
            <a:tailEnd type="none" w="sm" len="sm"/>
          </a:ln>
        </p:spPr>
      </p:cxnSp>
      <p:sp>
        <p:nvSpPr>
          <p:cNvPr id="2398" name="Google Shape;2398;p93"/>
          <p:cNvSpPr/>
          <p:nvPr/>
        </p:nvSpPr>
        <p:spPr>
          <a:xfrm>
            <a:off x="1099116" y="2573029"/>
            <a:ext cx="893100" cy="364200"/>
          </a:xfrm>
          <a:prstGeom prst="roundRect">
            <a:avLst>
              <a:gd name="adj" fmla="val 16667"/>
            </a:avLst>
          </a:prstGeom>
          <a:solidFill>
            <a:schemeClr val="lt1"/>
          </a:solid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nvGrpSpPr>
          <p:cNvPr id="2399" name="Google Shape;2399;p93"/>
          <p:cNvGrpSpPr/>
          <p:nvPr/>
        </p:nvGrpSpPr>
        <p:grpSpPr>
          <a:xfrm rot="3116204">
            <a:off x="1305308" y="2781391"/>
            <a:ext cx="469577" cy="451577"/>
            <a:chOff x="1954339" y="2719746"/>
            <a:chExt cx="626100" cy="602100"/>
          </a:xfrm>
        </p:grpSpPr>
        <p:sp>
          <p:nvSpPr>
            <p:cNvPr id="2400" name="Google Shape;2400;p93"/>
            <p:cNvSpPr/>
            <p:nvPr/>
          </p:nvSpPr>
          <p:spPr>
            <a:xfrm rot="-2992467">
              <a:off x="2098877" y="2753490"/>
              <a:ext cx="337024" cy="534613"/>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401" name="Google Shape;2401;p93"/>
            <p:cNvSpPr/>
            <p:nvPr/>
          </p:nvSpPr>
          <p:spPr>
            <a:xfrm rot="-3107338">
              <a:off x="2234068" y="2858408"/>
              <a:ext cx="215339" cy="434941"/>
            </a:xfrm>
            <a:prstGeom prst="down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grpSp>
        <p:nvGrpSpPr>
          <p:cNvPr id="2402" name="Google Shape;2402;p93"/>
          <p:cNvGrpSpPr/>
          <p:nvPr/>
        </p:nvGrpSpPr>
        <p:grpSpPr>
          <a:xfrm>
            <a:off x="1252706" y="2695663"/>
            <a:ext cx="575072" cy="114300"/>
            <a:chOff x="3000375" y="4672806"/>
            <a:chExt cx="766762" cy="152400"/>
          </a:xfrm>
        </p:grpSpPr>
        <p:sp>
          <p:nvSpPr>
            <p:cNvPr id="2403" name="Google Shape;2403;p93"/>
            <p:cNvSpPr/>
            <p:nvPr/>
          </p:nvSpPr>
          <p:spPr>
            <a:xfrm>
              <a:off x="3000375" y="4672806"/>
              <a:ext cx="152400" cy="152400"/>
            </a:xfrm>
            <a:prstGeom prst="rect">
              <a:avLst/>
            </a:prstGeom>
            <a:solidFill>
              <a:srgbClr val="7030A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404" name="Google Shape;2404;p93"/>
            <p:cNvSpPr/>
            <p:nvPr/>
          </p:nvSpPr>
          <p:spPr>
            <a:xfrm>
              <a:off x="3205162" y="4672806"/>
              <a:ext cx="152400" cy="152400"/>
            </a:xfrm>
            <a:prstGeom prst="rect">
              <a:avLst/>
            </a:prstGeom>
            <a:solidFill>
              <a:srgbClr val="7030A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405" name="Google Shape;2405;p93"/>
            <p:cNvSpPr/>
            <p:nvPr/>
          </p:nvSpPr>
          <p:spPr>
            <a:xfrm>
              <a:off x="3409949" y="4672806"/>
              <a:ext cx="152400" cy="152400"/>
            </a:xfrm>
            <a:prstGeom prst="rect">
              <a:avLst/>
            </a:prstGeom>
            <a:solidFill>
              <a:srgbClr val="7030A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406" name="Google Shape;2406;p93"/>
            <p:cNvSpPr/>
            <p:nvPr/>
          </p:nvSpPr>
          <p:spPr>
            <a:xfrm>
              <a:off x="3614737" y="4672806"/>
              <a:ext cx="152400" cy="152400"/>
            </a:xfrm>
            <a:prstGeom prst="rect">
              <a:avLst/>
            </a:prstGeom>
            <a:solidFill>
              <a:srgbClr val="7030A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cxnSp>
        <p:nvCxnSpPr>
          <p:cNvPr id="2407" name="Google Shape;2407;p93"/>
          <p:cNvCxnSpPr>
            <a:endCxn id="2398" idx="0"/>
          </p:cNvCxnSpPr>
          <p:nvPr/>
        </p:nvCxnSpPr>
        <p:spPr>
          <a:xfrm>
            <a:off x="1545666" y="2428729"/>
            <a:ext cx="0" cy="144300"/>
          </a:xfrm>
          <a:prstGeom prst="straightConnector1">
            <a:avLst/>
          </a:prstGeom>
          <a:noFill/>
          <a:ln w="25400" cap="flat" cmpd="sng">
            <a:solidFill>
              <a:schemeClr val="accent1"/>
            </a:solidFill>
            <a:prstDash val="solid"/>
            <a:miter lim="800000"/>
            <a:headEnd type="none" w="sm" len="sm"/>
            <a:tailEnd type="none" w="sm" len="sm"/>
          </a:ln>
        </p:spPr>
      </p:cxnSp>
      <p:sp>
        <p:nvSpPr>
          <p:cNvPr id="2408" name="Google Shape;2408;p93"/>
          <p:cNvSpPr/>
          <p:nvPr/>
        </p:nvSpPr>
        <p:spPr>
          <a:xfrm>
            <a:off x="2132579" y="2573029"/>
            <a:ext cx="893100" cy="364200"/>
          </a:xfrm>
          <a:prstGeom prst="roundRect">
            <a:avLst>
              <a:gd name="adj" fmla="val 16667"/>
            </a:avLst>
          </a:prstGeom>
          <a:solidFill>
            <a:schemeClr val="lt1"/>
          </a:solid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nvGrpSpPr>
          <p:cNvPr id="2409" name="Google Shape;2409;p93"/>
          <p:cNvGrpSpPr/>
          <p:nvPr/>
        </p:nvGrpSpPr>
        <p:grpSpPr>
          <a:xfrm rot="3116204">
            <a:off x="2338476" y="2781996"/>
            <a:ext cx="471113" cy="451577"/>
            <a:chOff x="1954339" y="2719746"/>
            <a:chExt cx="628148" cy="602100"/>
          </a:xfrm>
        </p:grpSpPr>
        <p:sp>
          <p:nvSpPr>
            <p:cNvPr id="2410" name="Google Shape;2410;p93"/>
            <p:cNvSpPr/>
            <p:nvPr/>
          </p:nvSpPr>
          <p:spPr>
            <a:xfrm rot="-2992467">
              <a:off x="2098877" y="2753490"/>
              <a:ext cx="337024" cy="534613"/>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411" name="Google Shape;2411;p93"/>
            <p:cNvSpPr/>
            <p:nvPr/>
          </p:nvSpPr>
          <p:spPr>
            <a:xfrm rot="-3107338">
              <a:off x="2235717" y="2857568"/>
              <a:ext cx="215339" cy="439019"/>
            </a:xfrm>
            <a:prstGeom prst="down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grpSp>
        <p:nvGrpSpPr>
          <p:cNvPr id="2412" name="Google Shape;2412;p93"/>
          <p:cNvGrpSpPr/>
          <p:nvPr/>
        </p:nvGrpSpPr>
        <p:grpSpPr>
          <a:xfrm>
            <a:off x="2286169" y="2695663"/>
            <a:ext cx="575072" cy="114300"/>
            <a:chOff x="3000375" y="4672806"/>
            <a:chExt cx="766762" cy="152400"/>
          </a:xfrm>
        </p:grpSpPr>
        <p:sp>
          <p:nvSpPr>
            <p:cNvPr id="2413" name="Google Shape;2413;p93"/>
            <p:cNvSpPr/>
            <p:nvPr/>
          </p:nvSpPr>
          <p:spPr>
            <a:xfrm>
              <a:off x="3000375" y="4672806"/>
              <a:ext cx="152400" cy="152400"/>
            </a:xfrm>
            <a:prstGeom prst="rect">
              <a:avLst/>
            </a:prstGeom>
            <a:solidFill>
              <a:srgbClr val="5B8B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414" name="Google Shape;2414;p93"/>
            <p:cNvSpPr/>
            <p:nvPr/>
          </p:nvSpPr>
          <p:spPr>
            <a:xfrm>
              <a:off x="3205162" y="4672806"/>
              <a:ext cx="152400" cy="152400"/>
            </a:xfrm>
            <a:prstGeom prst="rect">
              <a:avLst/>
            </a:prstGeom>
            <a:solidFill>
              <a:srgbClr val="5B8B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415" name="Google Shape;2415;p93"/>
            <p:cNvSpPr/>
            <p:nvPr/>
          </p:nvSpPr>
          <p:spPr>
            <a:xfrm>
              <a:off x="3409949" y="4672806"/>
              <a:ext cx="152400" cy="152400"/>
            </a:xfrm>
            <a:prstGeom prst="rect">
              <a:avLst/>
            </a:prstGeom>
            <a:solidFill>
              <a:srgbClr val="5B8B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416" name="Google Shape;2416;p93"/>
            <p:cNvSpPr/>
            <p:nvPr/>
          </p:nvSpPr>
          <p:spPr>
            <a:xfrm>
              <a:off x="3614737" y="4672806"/>
              <a:ext cx="152400" cy="152400"/>
            </a:xfrm>
            <a:prstGeom prst="rect">
              <a:avLst/>
            </a:prstGeom>
            <a:solidFill>
              <a:srgbClr val="EEEEE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cxnSp>
        <p:nvCxnSpPr>
          <p:cNvPr id="2417" name="Google Shape;2417;p93"/>
          <p:cNvCxnSpPr>
            <a:endCxn id="2408" idx="0"/>
          </p:cNvCxnSpPr>
          <p:nvPr/>
        </p:nvCxnSpPr>
        <p:spPr>
          <a:xfrm>
            <a:off x="2579129" y="2428729"/>
            <a:ext cx="0" cy="144300"/>
          </a:xfrm>
          <a:prstGeom prst="straightConnector1">
            <a:avLst/>
          </a:prstGeom>
          <a:noFill/>
          <a:ln w="25400" cap="flat" cmpd="sng">
            <a:solidFill>
              <a:schemeClr val="accent1"/>
            </a:solidFill>
            <a:prstDash val="solid"/>
            <a:miter lim="800000"/>
            <a:headEnd type="none" w="sm" len="sm"/>
            <a:tailEnd type="none" w="sm" len="sm"/>
          </a:ln>
        </p:spPr>
      </p:cxnSp>
      <p:grpSp>
        <p:nvGrpSpPr>
          <p:cNvPr id="2418" name="Google Shape;2418;p93"/>
          <p:cNvGrpSpPr/>
          <p:nvPr/>
        </p:nvGrpSpPr>
        <p:grpSpPr>
          <a:xfrm rot="3116204">
            <a:off x="3371938" y="2781996"/>
            <a:ext cx="471113" cy="451577"/>
            <a:chOff x="1954339" y="2719746"/>
            <a:chExt cx="628148" cy="602100"/>
          </a:xfrm>
        </p:grpSpPr>
        <p:sp>
          <p:nvSpPr>
            <p:cNvPr id="2419" name="Google Shape;2419;p93"/>
            <p:cNvSpPr/>
            <p:nvPr/>
          </p:nvSpPr>
          <p:spPr>
            <a:xfrm rot="-2992467">
              <a:off x="2098877" y="2753490"/>
              <a:ext cx="337024" cy="534613"/>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420" name="Google Shape;2420;p93"/>
            <p:cNvSpPr/>
            <p:nvPr/>
          </p:nvSpPr>
          <p:spPr>
            <a:xfrm rot="-3107338">
              <a:off x="2235717" y="2857568"/>
              <a:ext cx="215339" cy="439019"/>
            </a:xfrm>
            <a:prstGeom prst="down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cxnSp>
        <p:nvCxnSpPr>
          <p:cNvPr id="2421" name="Google Shape;2421;p93"/>
          <p:cNvCxnSpPr>
            <a:endCxn id="2422" idx="0"/>
          </p:cNvCxnSpPr>
          <p:nvPr/>
        </p:nvCxnSpPr>
        <p:spPr>
          <a:xfrm>
            <a:off x="3612591" y="2433529"/>
            <a:ext cx="0" cy="139500"/>
          </a:xfrm>
          <a:prstGeom prst="straightConnector1">
            <a:avLst/>
          </a:prstGeom>
          <a:noFill/>
          <a:ln w="25400" cap="flat" cmpd="sng">
            <a:solidFill>
              <a:schemeClr val="accent1"/>
            </a:solidFill>
            <a:prstDash val="solid"/>
            <a:miter lim="800000"/>
            <a:headEnd type="none" w="sm" len="sm"/>
            <a:tailEnd type="none" w="sm" len="sm"/>
          </a:ln>
        </p:spPr>
      </p:cxnSp>
      <p:sp>
        <p:nvSpPr>
          <p:cNvPr id="2423" name="Google Shape;2423;p93"/>
          <p:cNvSpPr/>
          <p:nvPr/>
        </p:nvSpPr>
        <p:spPr>
          <a:xfrm>
            <a:off x="4199503" y="2573029"/>
            <a:ext cx="893100" cy="364200"/>
          </a:xfrm>
          <a:prstGeom prst="roundRect">
            <a:avLst>
              <a:gd name="adj" fmla="val 16667"/>
            </a:avLst>
          </a:prstGeom>
          <a:solidFill>
            <a:schemeClr val="lt1"/>
          </a:solid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nvGrpSpPr>
          <p:cNvPr id="2424" name="Google Shape;2424;p93"/>
          <p:cNvGrpSpPr/>
          <p:nvPr/>
        </p:nvGrpSpPr>
        <p:grpSpPr>
          <a:xfrm rot="3116204">
            <a:off x="4405401" y="2781996"/>
            <a:ext cx="471113" cy="451577"/>
            <a:chOff x="1954339" y="2719746"/>
            <a:chExt cx="628148" cy="602100"/>
          </a:xfrm>
        </p:grpSpPr>
        <p:sp>
          <p:nvSpPr>
            <p:cNvPr id="2425" name="Google Shape;2425;p93"/>
            <p:cNvSpPr/>
            <p:nvPr/>
          </p:nvSpPr>
          <p:spPr>
            <a:xfrm rot="-2992467">
              <a:off x="2098877" y="2753490"/>
              <a:ext cx="337024" cy="534613"/>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426" name="Google Shape;2426;p93"/>
            <p:cNvSpPr/>
            <p:nvPr/>
          </p:nvSpPr>
          <p:spPr>
            <a:xfrm rot="-3107338">
              <a:off x="2235717" y="2857568"/>
              <a:ext cx="215339" cy="439019"/>
            </a:xfrm>
            <a:prstGeom prst="down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grpSp>
        <p:nvGrpSpPr>
          <p:cNvPr id="2427" name="Google Shape;2427;p93"/>
          <p:cNvGrpSpPr/>
          <p:nvPr/>
        </p:nvGrpSpPr>
        <p:grpSpPr>
          <a:xfrm>
            <a:off x="4353094" y="2695663"/>
            <a:ext cx="575072" cy="114300"/>
            <a:chOff x="3000375" y="4672806"/>
            <a:chExt cx="766762" cy="152400"/>
          </a:xfrm>
        </p:grpSpPr>
        <p:sp>
          <p:nvSpPr>
            <p:cNvPr id="2428" name="Google Shape;2428;p93"/>
            <p:cNvSpPr/>
            <p:nvPr/>
          </p:nvSpPr>
          <p:spPr>
            <a:xfrm>
              <a:off x="3000375" y="4672806"/>
              <a:ext cx="152400" cy="152400"/>
            </a:xfrm>
            <a:prstGeom prst="rect">
              <a:avLst/>
            </a:prstGeom>
            <a:solidFill>
              <a:srgbClr val="EEEEE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429" name="Google Shape;2429;p93"/>
            <p:cNvSpPr/>
            <p:nvPr/>
          </p:nvSpPr>
          <p:spPr>
            <a:xfrm>
              <a:off x="3205162" y="4672806"/>
              <a:ext cx="152400" cy="152400"/>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430" name="Google Shape;2430;p93"/>
            <p:cNvSpPr/>
            <p:nvPr/>
          </p:nvSpPr>
          <p:spPr>
            <a:xfrm>
              <a:off x="3409949" y="4672806"/>
              <a:ext cx="152400" cy="152400"/>
            </a:xfrm>
            <a:prstGeom prst="rect">
              <a:avLst/>
            </a:prstGeom>
            <a:solidFill>
              <a:srgbClr val="92D0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431" name="Google Shape;2431;p93"/>
            <p:cNvSpPr/>
            <p:nvPr/>
          </p:nvSpPr>
          <p:spPr>
            <a:xfrm>
              <a:off x="3614737" y="4672806"/>
              <a:ext cx="152400" cy="152400"/>
            </a:xfrm>
            <a:prstGeom prst="rect">
              <a:avLst/>
            </a:prstGeom>
            <a:solidFill>
              <a:srgbClr val="EEEEE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cxnSp>
        <p:nvCxnSpPr>
          <p:cNvPr id="2432" name="Google Shape;2432;p93"/>
          <p:cNvCxnSpPr>
            <a:endCxn id="2423" idx="0"/>
          </p:cNvCxnSpPr>
          <p:nvPr/>
        </p:nvCxnSpPr>
        <p:spPr>
          <a:xfrm>
            <a:off x="4646053" y="2428729"/>
            <a:ext cx="0" cy="144300"/>
          </a:xfrm>
          <a:prstGeom prst="straightConnector1">
            <a:avLst/>
          </a:prstGeom>
          <a:noFill/>
          <a:ln w="25400" cap="flat" cmpd="sng">
            <a:solidFill>
              <a:schemeClr val="accent1"/>
            </a:solidFill>
            <a:prstDash val="solid"/>
            <a:miter lim="800000"/>
            <a:headEnd type="none" w="sm" len="sm"/>
            <a:tailEnd type="none" w="sm" len="sm"/>
          </a:ln>
        </p:spPr>
      </p:cxnSp>
      <p:sp>
        <p:nvSpPr>
          <p:cNvPr id="2433" name="Google Shape;2433;p93"/>
          <p:cNvSpPr txBox="1"/>
          <p:nvPr/>
        </p:nvSpPr>
        <p:spPr>
          <a:xfrm>
            <a:off x="103505" y="1811570"/>
            <a:ext cx="833700" cy="321300"/>
          </a:xfrm>
          <a:prstGeom prst="rect">
            <a:avLst/>
          </a:prstGeom>
          <a:noFill/>
          <a:ln>
            <a:noFill/>
          </a:ln>
        </p:spPr>
        <p:txBody>
          <a:bodyPr spcFirstLastPara="1" wrap="square" lIns="68575" tIns="34275" rIns="68575" bIns="34275" anchor="t" anchorCtr="0">
            <a:noAutofit/>
          </a:bodyPr>
          <a:lstStyle/>
          <a:p>
            <a:pPr marL="0" marR="0" lvl="0" indent="0" algn="r" rtl="0">
              <a:lnSpc>
                <a:spcPct val="90000"/>
              </a:lnSpc>
              <a:spcBef>
                <a:spcPts val="0"/>
              </a:spcBef>
              <a:spcAft>
                <a:spcPts val="0"/>
              </a:spcAft>
              <a:buClr>
                <a:srgbClr val="11567F"/>
              </a:buClr>
              <a:buSzPts val="900"/>
              <a:buFont typeface="Arial"/>
              <a:buNone/>
            </a:pPr>
            <a:r>
              <a:rPr lang="en" sz="900" u="none" strike="noStrike" cap="none">
                <a:solidFill>
                  <a:srgbClr val="11567F"/>
                </a:solidFill>
                <a:latin typeface="Arial"/>
                <a:ea typeface="Arial"/>
                <a:cs typeface="Arial"/>
                <a:sym typeface="Arial"/>
              </a:rPr>
              <a:t>Cloud </a:t>
            </a:r>
            <a:br>
              <a:rPr lang="en" sz="900" u="none" strike="noStrike" cap="none">
                <a:solidFill>
                  <a:srgbClr val="11567F"/>
                </a:solidFill>
                <a:latin typeface="Arial"/>
                <a:ea typeface="Arial"/>
                <a:cs typeface="Arial"/>
                <a:sym typeface="Arial"/>
              </a:rPr>
            </a:br>
            <a:r>
              <a:rPr lang="en" sz="900" u="none" strike="noStrike" cap="none">
                <a:solidFill>
                  <a:srgbClr val="11567F"/>
                </a:solidFill>
                <a:latin typeface="Arial"/>
                <a:ea typeface="Arial"/>
                <a:cs typeface="Arial"/>
                <a:sym typeface="Arial"/>
              </a:rPr>
              <a:t>services</a:t>
            </a:r>
            <a:endParaRPr sz="1100"/>
          </a:p>
        </p:txBody>
      </p:sp>
      <p:sp>
        <p:nvSpPr>
          <p:cNvPr id="2434" name="Google Shape;2434;p93"/>
          <p:cNvSpPr/>
          <p:nvPr/>
        </p:nvSpPr>
        <p:spPr>
          <a:xfrm>
            <a:off x="1189909" y="2114945"/>
            <a:ext cx="734100" cy="2178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11567F"/>
              </a:buClr>
              <a:buSzPts val="800"/>
              <a:buFont typeface="Arial"/>
              <a:buNone/>
            </a:pPr>
            <a:r>
              <a:rPr lang="en" sz="800" u="none" strike="noStrike" cap="none">
                <a:solidFill>
                  <a:srgbClr val="11567F"/>
                </a:solidFill>
                <a:latin typeface="Arial"/>
                <a:ea typeface="Arial"/>
                <a:cs typeface="Arial"/>
                <a:sym typeface="Arial"/>
              </a:rPr>
              <a:t>Infrastructure </a:t>
            </a:r>
            <a:br>
              <a:rPr lang="en" sz="800" u="none" strike="noStrike" cap="none">
                <a:solidFill>
                  <a:srgbClr val="11567F"/>
                </a:solidFill>
                <a:latin typeface="Arial"/>
                <a:ea typeface="Arial"/>
                <a:cs typeface="Arial"/>
                <a:sym typeface="Arial"/>
              </a:rPr>
            </a:br>
            <a:r>
              <a:rPr lang="en" sz="800" u="none" strike="noStrike" cap="none">
                <a:solidFill>
                  <a:srgbClr val="11567F"/>
                </a:solidFill>
                <a:latin typeface="Arial"/>
                <a:ea typeface="Arial"/>
                <a:cs typeface="Arial"/>
                <a:sym typeface="Arial"/>
              </a:rPr>
              <a:t>manager</a:t>
            </a:r>
            <a:endParaRPr sz="1100"/>
          </a:p>
        </p:txBody>
      </p:sp>
      <p:sp>
        <p:nvSpPr>
          <p:cNvPr id="2435" name="Google Shape;2435;p93"/>
          <p:cNvSpPr/>
          <p:nvPr/>
        </p:nvSpPr>
        <p:spPr>
          <a:xfrm>
            <a:off x="3304729" y="2114945"/>
            <a:ext cx="624300" cy="2178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11567F"/>
              </a:buClr>
              <a:buSzPts val="800"/>
              <a:buFont typeface="Arial"/>
              <a:buNone/>
            </a:pPr>
            <a:r>
              <a:rPr lang="en" sz="800" u="none" strike="noStrike" cap="none">
                <a:solidFill>
                  <a:srgbClr val="11567F"/>
                </a:solidFill>
                <a:latin typeface="Arial"/>
                <a:ea typeface="Arial"/>
                <a:cs typeface="Arial"/>
                <a:sym typeface="Arial"/>
              </a:rPr>
              <a:t>Metadata </a:t>
            </a:r>
            <a:br>
              <a:rPr lang="en" sz="800" u="none" strike="noStrike" cap="none">
                <a:solidFill>
                  <a:srgbClr val="11567F"/>
                </a:solidFill>
                <a:latin typeface="Arial"/>
                <a:ea typeface="Arial"/>
                <a:cs typeface="Arial"/>
                <a:sym typeface="Arial"/>
              </a:rPr>
            </a:br>
            <a:r>
              <a:rPr lang="en" sz="800" u="none" strike="noStrike" cap="none">
                <a:solidFill>
                  <a:srgbClr val="11567F"/>
                </a:solidFill>
                <a:latin typeface="Arial"/>
                <a:ea typeface="Arial"/>
                <a:cs typeface="Arial"/>
                <a:sym typeface="Arial"/>
              </a:rPr>
              <a:t>manager</a:t>
            </a:r>
            <a:endParaRPr sz="1100"/>
          </a:p>
        </p:txBody>
      </p:sp>
      <p:sp>
        <p:nvSpPr>
          <p:cNvPr id="2436" name="Google Shape;2436;p93"/>
          <p:cNvSpPr/>
          <p:nvPr/>
        </p:nvSpPr>
        <p:spPr>
          <a:xfrm>
            <a:off x="4426433" y="2114945"/>
            <a:ext cx="436200" cy="2178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11567F"/>
              </a:buClr>
              <a:buSzPts val="800"/>
              <a:buFont typeface="Arial"/>
              <a:buNone/>
            </a:pPr>
            <a:r>
              <a:rPr lang="en" sz="800" u="none" strike="noStrike" cap="none">
                <a:solidFill>
                  <a:srgbClr val="11567F"/>
                </a:solidFill>
                <a:latin typeface="Arial"/>
                <a:ea typeface="Arial"/>
                <a:cs typeface="Arial"/>
                <a:sym typeface="Arial"/>
              </a:rPr>
              <a:t>Security</a:t>
            </a:r>
            <a:endParaRPr sz="1100"/>
          </a:p>
        </p:txBody>
      </p:sp>
      <p:sp>
        <p:nvSpPr>
          <p:cNvPr id="2437" name="Google Shape;2437;p93"/>
          <p:cNvSpPr txBox="1"/>
          <p:nvPr/>
        </p:nvSpPr>
        <p:spPr>
          <a:xfrm>
            <a:off x="0" y="2525945"/>
            <a:ext cx="937200" cy="321300"/>
          </a:xfrm>
          <a:prstGeom prst="rect">
            <a:avLst/>
          </a:prstGeom>
          <a:noFill/>
          <a:ln>
            <a:noFill/>
          </a:ln>
        </p:spPr>
        <p:txBody>
          <a:bodyPr spcFirstLastPara="1" wrap="square" lIns="68575" tIns="34275" rIns="68575" bIns="34275" anchor="t" anchorCtr="0">
            <a:noAutofit/>
          </a:bodyPr>
          <a:lstStyle/>
          <a:p>
            <a:pPr marL="0" marR="0" lvl="0" indent="0" algn="r" rtl="0">
              <a:lnSpc>
                <a:spcPct val="90000"/>
              </a:lnSpc>
              <a:spcBef>
                <a:spcPts val="0"/>
              </a:spcBef>
              <a:spcAft>
                <a:spcPts val="0"/>
              </a:spcAft>
              <a:buClr>
                <a:srgbClr val="11567F"/>
              </a:buClr>
              <a:buSzPts val="900"/>
              <a:buFont typeface="Arial"/>
              <a:buNone/>
            </a:pPr>
            <a:r>
              <a:rPr lang="en" sz="900" u="none" strike="noStrike" cap="none">
                <a:solidFill>
                  <a:srgbClr val="11567F"/>
                </a:solidFill>
                <a:latin typeface="Arial"/>
                <a:ea typeface="Arial"/>
                <a:cs typeface="Arial"/>
                <a:sym typeface="Arial"/>
              </a:rPr>
              <a:t>Virtual</a:t>
            </a:r>
            <a:br>
              <a:rPr lang="en" sz="900" u="none" strike="noStrike" cap="none">
                <a:solidFill>
                  <a:srgbClr val="11567F"/>
                </a:solidFill>
                <a:latin typeface="Arial"/>
                <a:ea typeface="Arial"/>
                <a:cs typeface="Arial"/>
                <a:sym typeface="Arial"/>
              </a:rPr>
            </a:br>
            <a:r>
              <a:rPr lang="en" sz="900" u="none" strike="noStrike" cap="none">
                <a:solidFill>
                  <a:srgbClr val="11567F"/>
                </a:solidFill>
                <a:latin typeface="Arial"/>
                <a:ea typeface="Arial"/>
                <a:cs typeface="Arial"/>
                <a:sym typeface="Arial"/>
              </a:rPr>
              <a:t>warehouses</a:t>
            </a:r>
            <a:endParaRPr sz="1100"/>
          </a:p>
        </p:txBody>
      </p:sp>
      <p:sp>
        <p:nvSpPr>
          <p:cNvPr id="2438" name="Google Shape;2438;p93"/>
          <p:cNvSpPr/>
          <p:nvPr/>
        </p:nvSpPr>
        <p:spPr>
          <a:xfrm>
            <a:off x="1292363" y="3287629"/>
            <a:ext cx="501195" cy="501195"/>
          </a:xfrm>
          <a:custGeom>
            <a:avLst/>
            <a:gdLst/>
            <a:ahLst/>
            <a:cxnLst/>
            <a:rect l="l" t="t" r="r" b="b"/>
            <a:pathLst>
              <a:path w="192" h="192" extrusionOk="0">
                <a:moveTo>
                  <a:pt x="112" y="0"/>
                </a:moveTo>
                <a:cubicBezTo>
                  <a:pt x="76" y="0"/>
                  <a:pt x="46" y="8"/>
                  <a:pt x="36" y="21"/>
                </a:cubicBezTo>
                <a:cubicBezTo>
                  <a:pt x="15" y="26"/>
                  <a:pt x="3" y="34"/>
                  <a:pt x="0" y="43"/>
                </a:cubicBezTo>
                <a:cubicBezTo>
                  <a:pt x="0" y="44"/>
                  <a:pt x="0" y="44"/>
                  <a:pt x="0" y="45"/>
                </a:cubicBezTo>
                <a:cubicBezTo>
                  <a:pt x="0" y="163"/>
                  <a:pt x="0" y="163"/>
                  <a:pt x="0" y="163"/>
                </a:cubicBezTo>
                <a:cubicBezTo>
                  <a:pt x="0" y="164"/>
                  <a:pt x="0" y="164"/>
                  <a:pt x="0" y="165"/>
                </a:cubicBezTo>
                <a:cubicBezTo>
                  <a:pt x="4" y="180"/>
                  <a:pt x="38" y="192"/>
                  <a:pt x="80" y="192"/>
                </a:cubicBezTo>
                <a:cubicBezTo>
                  <a:pt x="116" y="192"/>
                  <a:pt x="146" y="183"/>
                  <a:pt x="156" y="171"/>
                </a:cubicBezTo>
                <a:cubicBezTo>
                  <a:pt x="176" y="166"/>
                  <a:pt x="189" y="158"/>
                  <a:pt x="192" y="149"/>
                </a:cubicBezTo>
                <a:cubicBezTo>
                  <a:pt x="192" y="148"/>
                  <a:pt x="192" y="148"/>
                  <a:pt x="192" y="147"/>
                </a:cubicBezTo>
                <a:cubicBezTo>
                  <a:pt x="192" y="30"/>
                  <a:pt x="192" y="30"/>
                  <a:pt x="192" y="30"/>
                </a:cubicBezTo>
                <a:cubicBezTo>
                  <a:pt x="192" y="16"/>
                  <a:pt x="164" y="0"/>
                  <a:pt x="112" y="0"/>
                </a:cubicBezTo>
                <a:close/>
                <a:moveTo>
                  <a:pt x="153" y="126"/>
                </a:moveTo>
                <a:cubicBezTo>
                  <a:pt x="153" y="126"/>
                  <a:pt x="153" y="127"/>
                  <a:pt x="153" y="127"/>
                </a:cubicBezTo>
                <a:cubicBezTo>
                  <a:pt x="152" y="127"/>
                  <a:pt x="152" y="128"/>
                  <a:pt x="152" y="128"/>
                </a:cubicBezTo>
                <a:cubicBezTo>
                  <a:pt x="152" y="128"/>
                  <a:pt x="151" y="129"/>
                  <a:pt x="151" y="129"/>
                </a:cubicBezTo>
                <a:cubicBezTo>
                  <a:pt x="151" y="129"/>
                  <a:pt x="150" y="130"/>
                  <a:pt x="150" y="130"/>
                </a:cubicBezTo>
                <a:cubicBezTo>
                  <a:pt x="150" y="130"/>
                  <a:pt x="149" y="131"/>
                  <a:pt x="149" y="131"/>
                </a:cubicBezTo>
                <a:cubicBezTo>
                  <a:pt x="149" y="131"/>
                  <a:pt x="148" y="132"/>
                  <a:pt x="147" y="132"/>
                </a:cubicBezTo>
                <a:cubicBezTo>
                  <a:pt x="147" y="133"/>
                  <a:pt x="147" y="133"/>
                  <a:pt x="147" y="133"/>
                </a:cubicBezTo>
                <a:cubicBezTo>
                  <a:pt x="146" y="133"/>
                  <a:pt x="145" y="134"/>
                  <a:pt x="144" y="134"/>
                </a:cubicBezTo>
                <a:cubicBezTo>
                  <a:pt x="144" y="134"/>
                  <a:pt x="144" y="135"/>
                  <a:pt x="144" y="135"/>
                </a:cubicBezTo>
                <a:cubicBezTo>
                  <a:pt x="143" y="135"/>
                  <a:pt x="142" y="136"/>
                  <a:pt x="141" y="136"/>
                </a:cubicBezTo>
                <a:cubicBezTo>
                  <a:pt x="140" y="136"/>
                  <a:pt x="140" y="136"/>
                  <a:pt x="140" y="137"/>
                </a:cubicBezTo>
                <a:cubicBezTo>
                  <a:pt x="139" y="137"/>
                  <a:pt x="138" y="138"/>
                  <a:pt x="136" y="138"/>
                </a:cubicBezTo>
                <a:cubicBezTo>
                  <a:pt x="136" y="138"/>
                  <a:pt x="136" y="138"/>
                  <a:pt x="136" y="138"/>
                </a:cubicBezTo>
                <a:cubicBezTo>
                  <a:pt x="129" y="141"/>
                  <a:pt x="120" y="144"/>
                  <a:pt x="109" y="145"/>
                </a:cubicBezTo>
                <a:cubicBezTo>
                  <a:pt x="109" y="145"/>
                  <a:pt x="109" y="145"/>
                  <a:pt x="109" y="145"/>
                </a:cubicBezTo>
                <a:cubicBezTo>
                  <a:pt x="107" y="146"/>
                  <a:pt x="104" y="146"/>
                  <a:pt x="102" y="146"/>
                </a:cubicBezTo>
                <a:cubicBezTo>
                  <a:pt x="102" y="146"/>
                  <a:pt x="101" y="146"/>
                  <a:pt x="101" y="146"/>
                </a:cubicBezTo>
                <a:cubicBezTo>
                  <a:pt x="99" y="146"/>
                  <a:pt x="97" y="147"/>
                  <a:pt x="95" y="147"/>
                </a:cubicBezTo>
                <a:cubicBezTo>
                  <a:pt x="94" y="147"/>
                  <a:pt x="93" y="147"/>
                  <a:pt x="92" y="147"/>
                </a:cubicBezTo>
                <a:cubicBezTo>
                  <a:pt x="91" y="147"/>
                  <a:pt x="89" y="147"/>
                  <a:pt x="88" y="147"/>
                </a:cubicBezTo>
                <a:cubicBezTo>
                  <a:pt x="85" y="147"/>
                  <a:pt x="83" y="147"/>
                  <a:pt x="80" y="147"/>
                </a:cubicBezTo>
                <a:cubicBezTo>
                  <a:pt x="77" y="147"/>
                  <a:pt x="75" y="147"/>
                  <a:pt x="72" y="147"/>
                </a:cubicBezTo>
                <a:cubicBezTo>
                  <a:pt x="71" y="147"/>
                  <a:pt x="69" y="147"/>
                  <a:pt x="68" y="147"/>
                </a:cubicBezTo>
                <a:cubicBezTo>
                  <a:pt x="67" y="147"/>
                  <a:pt x="66" y="147"/>
                  <a:pt x="65" y="147"/>
                </a:cubicBezTo>
                <a:cubicBezTo>
                  <a:pt x="63" y="147"/>
                  <a:pt x="61" y="146"/>
                  <a:pt x="59" y="146"/>
                </a:cubicBezTo>
                <a:cubicBezTo>
                  <a:pt x="59" y="146"/>
                  <a:pt x="58" y="146"/>
                  <a:pt x="58" y="146"/>
                </a:cubicBezTo>
                <a:cubicBezTo>
                  <a:pt x="56" y="146"/>
                  <a:pt x="53" y="146"/>
                  <a:pt x="51" y="145"/>
                </a:cubicBezTo>
                <a:cubicBezTo>
                  <a:pt x="51" y="145"/>
                  <a:pt x="51" y="145"/>
                  <a:pt x="51" y="145"/>
                </a:cubicBezTo>
                <a:cubicBezTo>
                  <a:pt x="40" y="144"/>
                  <a:pt x="31" y="141"/>
                  <a:pt x="24" y="138"/>
                </a:cubicBezTo>
                <a:cubicBezTo>
                  <a:pt x="24" y="138"/>
                  <a:pt x="24" y="138"/>
                  <a:pt x="24" y="138"/>
                </a:cubicBezTo>
                <a:cubicBezTo>
                  <a:pt x="22" y="138"/>
                  <a:pt x="21" y="137"/>
                  <a:pt x="20" y="137"/>
                </a:cubicBezTo>
                <a:cubicBezTo>
                  <a:pt x="20" y="136"/>
                  <a:pt x="20" y="136"/>
                  <a:pt x="19" y="136"/>
                </a:cubicBezTo>
                <a:cubicBezTo>
                  <a:pt x="18" y="136"/>
                  <a:pt x="17" y="135"/>
                  <a:pt x="16" y="135"/>
                </a:cubicBezTo>
                <a:cubicBezTo>
                  <a:pt x="16" y="135"/>
                  <a:pt x="16" y="134"/>
                  <a:pt x="16" y="134"/>
                </a:cubicBezTo>
                <a:cubicBezTo>
                  <a:pt x="15" y="134"/>
                  <a:pt x="14" y="133"/>
                  <a:pt x="13" y="133"/>
                </a:cubicBezTo>
                <a:cubicBezTo>
                  <a:pt x="13" y="133"/>
                  <a:pt x="13" y="132"/>
                  <a:pt x="13" y="132"/>
                </a:cubicBezTo>
                <a:cubicBezTo>
                  <a:pt x="12" y="132"/>
                  <a:pt x="11" y="131"/>
                  <a:pt x="11" y="131"/>
                </a:cubicBezTo>
                <a:cubicBezTo>
                  <a:pt x="11" y="131"/>
                  <a:pt x="10" y="130"/>
                  <a:pt x="10" y="130"/>
                </a:cubicBezTo>
                <a:cubicBezTo>
                  <a:pt x="10" y="130"/>
                  <a:pt x="9" y="129"/>
                  <a:pt x="9" y="129"/>
                </a:cubicBezTo>
                <a:cubicBezTo>
                  <a:pt x="9" y="129"/>
                  <a:pt x="8" y="128"/>
                  <a:pt x="8" y="128"/>
                </a:cubicBezTo>
                <a:cubicBezTo>
                  <a:pt x="8" y="128"/>
                  <a:pt x="8" y="127"/>
                  <a:pt x="7" y="127"/>
                </a:cubicBezTo>
                <a:cubicBezTo>
                  <a:pt x="7" y="127"/>
                  <a:pt x="7" y="126"/>
                  <a:pt x="7" y="126"/>
                </a:cubicBezTo>
                <a:cubicBezTo>
                  <a:pt x="7" y="126"/>
                  <a:pt x="7" y="125"/>
                  <a:pt x="7" y="125"/>
                </a:cubicBezTo>
                <a:cubicBezTo>
                  <a:pt x="7" y="124"/>
                  <a:pt x="6" y="124"/>
                  <a:pt x="6" y="123"/>
                </a:cubicBezTo>
                <a:cubicBezTo>
                  <a:pt x="6" y="123"/>
                  <a:pt x="6" y="122"/>
                  <a:pt x="7" y="122"/>
                </a:cubicBezTo>
                <a:cubicBezTo>
                  <a:pt x="7" y="122"/>
                  <a:pt x="7" y="121"/>
                  <a:pt x="6" y="121"/>
                </a:cubicBezTo>
                <a:cubicBezTo>
                  <a:pt x="6" y="97"/>
                  <a:pt x="6" y="97"/>
                  <a:pt x="6" y="97"/>
                </a:cubicBezTo>
                <a:cubicBezTo>
                  <a:pt x="6" y="97"/>
                  <a:pt x="7" y="97"/>
                  <a:pt x="7" y="97"/>
                </a:cubicBezTo>
                <a:cubicBezTo>
                  <a:pt x="7" y="98"/>
                  <a:pt x="8" y="98"/>
                  <a:pt x="9" y="99"/>
                </a:cubicBezTo>
                <a:cubicBezTo>
                  <a:pt x="21" y="108"/>
                  <a:pt x="45" y="115"/>
                  <a:pt x="80" y="115"/>
                </a:cubicBezTo>
                <a:cubicBezTo>
                  <a:pt x="115" y="115"/>
                  <a:pt x="139" y="108"/>
                  <a:pt x="151" y="99"/>
                </a:cubicBezTo>
                <a:cubicBezTo>
                  <a:pt x="152" y="98"/>
                  <a:pt x="153" y="98"/>
                  <a:pt x="154" y="97"/>
                </a:cubicBezTo>
                <a:cubicBezTo>
                  <a:pt x="154" y="121"/>
                  <a:pt x="154" y="121"/>
                  <a:pt x="154" y="121"/>
                </a:cubicBezTo>
                <a:cubicBezTo>
                  <a:pt x="153" y="121"/>
                  <a:pt x="153" y="122"/>
                  <a:pt x="154" y="122"/>
                </a:cubicBezTo>
                <a:cubicBezTo>
                  <a:pt x="154" y="122"/>
                  <a:pt x="154" y="123"/>
                  <a:pt x="154" y="123"/>
                </a:cubicBezTo>
                <a:cubicBezTo>
                  <a:pt x="154" y="124"/>
                  <a:pt x="153" y="124"/>
                  <a:pt x="153" y="125"/>
                </a:cubicBezTo>
                <a:cubicBezTo>
                  <a:pt x="153" y="125"/>
                  <a:pt x="153" y="126"/>
                  <a:pt x="153" y="126"/>
                </a:cubicBezTo>
                <a:close/>
                <a:moveTo>
                  <a:pt x="8" y="60"/>
                </a:moveTo>
                <a:cubicBezTo>
                  <a:pt x="9" y="61"/>
                  <a:pt x="10" y="62"/>
                  <a:pt x="11" y="62"/>
                </a:cubicBezTo>
                <a:cubicBezTo>
                  <a:pt x="12" y="63"/>
                  <a:pt x="12" y="63"/>
                  <a:pt x="12" y="63"/>
                </a:cubicBezTo>
                <a:cubicBezTo>
                  <a:pt x="13" y="63"/>
                  <a:pt x="14" y="64"/>
                  <a:pt x="15" y="65"/>
                </a:cubicBezTo>
                <a:cubicBezTo>
                  <a:pt x="16" y="65"/>
                  <a:pt x="16" y="65"/>
                  <a:pt x="16" y="65"/>
                </a:cubicBezTo>
                <a:cubicBezTo>
                  <a:pt x="18" y="66"/>
                  <a:pt x="19" y="66"/>
                  <a:pt x="20" y="67"/>
                </a:cubicBezTo>
                <a:cubicBezTo>
                  <a:pt x="20" y="67"/>
                  <a:pt x="20" y="67"/>
                  <a:pt x="21" y="67"/>
                </a:cubicBezTo>
                <a:cubicBezTo>
                  <a:pt x="22" y="68"/>
                  <a:pt x="24" y="68"/>
                  <a:pt x="25" y="69"/>
                </a:cubicBezTo>
                <a:cubicBezTo>
                  <a:pt x="26" y="69"/>
                  <a:pt x="26" y="69"/>
                  <a:pt x="27" y="69"/>
                </a:cubicBezTo>
                <a:cubicBezTo>
                  <a:pt x="28" y="70"/>
                  <a:pt x="29" y="70"/>
                  <a:pt x="31" y="71"/>
                </a:cubicBezTo>
                <a:cubicBezTo>
                  <a:pt x="31" y="71"/>
                  <a:pt x="32" y="71"/>
                  <a:pt x="32" y="71"/>
                </a:cubicBezTo>
                <a:cubicBezTo>
                  <a:pt x="34" y="72"/>
                  <a:pt x="36" y="72"/>
                  <a:pt x="38" y="73"/>
                </a:cubicBezTo>
                <a:cubicBezTo>
                  <a:pt x="39" y="73"/>
                  <a:pt x="39" y="73"/>
                  <a:pt x="39" y="73"/>
                </a:cubicBezTo>
                <a:cubicBezTo>
                  <a:pt x="41" y="73"/>
                  <a:pt x="43" y="74"/>
                  <a:pt x="45" y="74"/>
                </a:cubicBezTo>
                <a:cubicBezTo>
                  <a:pt x="45" y="74"/>
                  <a:pt x="46" y="74"/>
                  <a:pt x="47" y="74"/>
                </a:cubicBezTo>
                <a:cubicBezTo>
                  <a:pt x="48" y="75"/>
                  <a:pt x="50" y="75"/>
                  <a:pt x="52" y="75"/>
                </a:cubicBezTo>
                <a:cubicBezTo>
                  <a:pt x="53" y="75"/>
                  <a:pt x="53" y="75"/>
                  <a:pt x="54" y="75"/>
                </a:cubicBezTo>
                <a:cubicBezTo>
                  <a:pt x="56" y="76"/>
                  <a:pt x="59" y="76"/>
                  <a:pt x="61" y="76"/>
                </a:cubicBezTo>
                <a:cubicBezTo>
                  <a:pt x="62" y="76"/>
                  <a:pt x="62" y="76"/>
                  <a:pt x="63" y="76"/>
                </a:cubicBezTo>
                <a:cubicBezTo>
                  <a:pt x="65" y="76"/>
                  <a:pt x="67" y="76"/>
                  <a:pt x="69" y="77"/>
                </a:cubicBezTo>
                <a:cubicBezTo>
                  <a:pt x="70" y="77"/>
                  <a:pt x="71" y="77"/>
                  <a:pt x="72" y="77"/>
                </a:cubicBezTo>
                <a:cubicBezTo>
                  <a:pt x="74" y="77"/>
                  <a:pt x="77" y="77"/>
                  <a:pt x="80" y="77"/>
                </a:cubicBezTo>
                <a:cubicBezTo>
                  <a:pt x="83" y="77"/>
                  <a:pt x="86" y="77"/>
                  <a:pt x="88" y="77"/>
                </a:cubicBezTo>
                <a:cubicBezTo>
                  <a:pt x="89" y="77"/>
                  <a:pt x="90" y="77"/>
                  <a:pt x="91" y="77"/>
                </a:cubicBezTo>
                <a:cubicBezTo>
                  <a:pt x="93" y="76"/>
                  <a:pt x="95" y="76"/>
                  <a:pt x="97" y="76"/>
                </a:cubicBezTo>
                <a:cubicBezTo>
                  <a:pt x="98" y="76"/>
                  <a:pt x="98" y="76"/>
                  <a:pt x="99" y="76"/>
                </a:cubicBezTo>
                <a:cubicBezTo>
                  <a:pt x="101" y="76"/>
                  <a:pt x="104" y="76"/>
                  <a:pt x="106" y="75"/>
                </a:cubicBezTo>
                <a:cubicBezTo>
                  <a:pt x="107" y="75"/>
                  <a:pt x="107" y="75"/>
                  <a:pt x="108" y="75"/>
                </a:cubicBezTo>
                <a:cubicBezTo>
                  <a:pt x="110" y="75"/>
                  <a:pt x="112" y="75"/>
                  <a:pt x="113" y="74"/>
                </a:cubicBezTo>
                <a:cubicBezTo>
                  <a:pt x="114" y="74"/>
                  <a:pt x="115" y="74"/>
                  <a:pt x="115" y="74"/>
                </a:cubicBezTo>
                <a:cubicBezTo>
                  <a:pt x="117" y="74"/>
                  <a:pt x="119" y="73"/>
                  <a:pt x="121" y="73"/>
                </a:cubicBezTo>
                <a:cubicBezTo>
                  <a:pt x="121" y="73"/>
                  <a:pt x="121" y="73"/>
                  <a:pt x="122" y="73"/>
                </a:cubicBezTo>
                <a:cubicBezTo>
                  <a:pt x="124" y="72"/>
                  <a:pt x="126" y="72"/>
                  <a:pt x="128" y="71"/>
                </a:cubicBezTo>
                <a:cubicBezTo>
                  <a:pt x="128" y="71"/>
                  <a:pt x="129" y="71"/>
                  <a:pt x="129" y="71"/>
                </a:cubicBezTo>
                <a:cubicBezTo>
                  <a:pt x="131" y="70"/>
                  <a:pt x="132" y="70"/>
                  <a:pt x="133" y="69"/>
                </a:cubicBezTo>
                <a:cubicBezTo>
                  <a:pt x="134" y="69"/>
                  <a:pt x="134" y="69"/>
                  <a:pt x="135" y="69"/>
                </a:cubicBezTo>
                <a:cubicBezTo>
                  <a:pt x="136" y="68"/>
                  <a:pt x="138" y="68"/>
                  <a:pt x="139" y="67"/>
                </a:cubicBezTo>
                <a:cubicBezTo>
                  <a:pt x="140" y="67"/>
                  <a:pt x="140" y="67"/>
                  <a:pt x="140" y="67"/>
                </a:cubicBezTo>
                <a:cubicBezTo>
                  <a:pt x="141" y="66"/>
                  <a:pt x="142" y="66"/>
                  <a:pt x="144" y="65"/>
                </a:cubicBezTo>
                <a:cubicBezTo>
                  <a:pt x="144" y="65"/>
                  <a:pt x="144" y="65"/>
                  <a:pt x="145" y="65"/>
                </a:cubicBezTo>
                <a:cubicBezTo>
                  <a:pt x="146" y="64"/>
                  <a:pt x="147" y="63"/>
                  <a:pt x="148" y="63"/>
                </a:cubicBezTo>
                <a:cubicBezTo>
                  <a:pt x="148" y="63"/>
                  <a:pt x="148" y="63"/>
                  <a:pt x="149" y="62"/>
                </a:cubicBezTo>
                <a:cubicBezTo>
                  <a:pt x="150" y="62"/>
                  <a:pt x="151" y="61"/>
                  <a:pt x="152" y="60"/>
                </a:cubicBezTo>
                <a:cubicBezTo>
                  <a:pt x="152" y="60"/>
                  <a:pt x="152" y="60"/>
                  <a:pt x="152" y="60"/>
                </a:cubicBezTo>
                <a:cubicBezTo>
                  <a:pt x="153" y="59"/>
                  <a:pt x="153" y="59"/>
                  <a:pt x="154" y="59"/>
                </a:cubicBezTo>
                <a:cubicBezTo>
                  <a:pt x="154" y="82"/>
                  <a:pt x="154" y="82"/>
                  <a:pt x="154" y="82"/>
                </a:cubicBezTo>
                <a:cubicBezTo>
                  <a:pt x="153" y="83"/>
                  <a:pt x="153" y="83"/>
                  <a:pt x="154" y="84"/>
                </a:cubicBezTo>
                <a:cubicBezTo>
                  <a:pt x="154" y="84"/>
                  <a:pt x="154" y="84"/>
                  <a:pt x="154" y="85"/>
                </a:cubicBezTo>
                <a:cubicBezTo>
                  <a:pt x="154" y="85"/>
                  <a:pt x="153" y="86"/>
                  <a:pt x="153" y="86"/>
                </a:cubicBezTo>
                <a:cubicBezTo>
                  <a:pt x="153" y="87"/>
                  <a:pt x="153" y="87"/>
                  <a:pt x="153" y="88"/>
                </a:cubicBezTo>
                <a:cubicBezTo>
                  <a:pt x="153" y="88"/>
                  <a:pt x="153" y="88"/>
                  <a:pt x="153" y="88"/>
                </a:cubicBezTo>
                <a:cubicBezTo>
                  <a:pt x="152" y="89"/>
                  <a:pt x="152" y="89"/>
                  <a:pt x="152" y="90"/>
                </a:cubicBezTo>
                <a:cubicBezTo>
                  <a:pt x="152" y="90"/>
                  <a:pt x="151" y="90"/>
                  <a:pt x="151" y="91"/>
                </a:cubicBezTo>
                <a:cubicBezTo>
                  <a:pt x="151" y="91"/>
                  <a:pt x="150" y="91"/>
                  <a:pt x="150" y="92"/>
                </a:cubicBezTo>
                <a:cubicBezTo>
                  <a:pt x="150" y="92"/>
                  <a:pt x="149" y="92"/>
                  <a:pt x="149" y="93"/>
                </a:cubicBezTo>
                <a:cubicBezTo>
                  <a:pt x="149" y="93"/>
                  <a:pt x="148" y="93"/>
                  <a:pt x="147" y="94"/>
                </a:cubicBezTo>
                <a:cubicBezTo>
                  <a:pt x="147" y="94"/>
                  <a:pt x="147" y="94"/>
                  <a:pt x="147" y="94"/>
                </a:cubicBezTo>
                <a:cubicBezTo>
                  <a:pt x="146" y="95"/>
                  <a:pt x="145" y="95"/>
                  <a:pt x="144" y="96"/>
                </a:cubicBezTo>
                <a:cubicBezTo>
                  <a:pt x="144" y="96"/>
                  <a:pt x="144" y="96"/>
                  <a:pt x="144" y="96"/>
                </a:cubicBezTo>
                <a:cubicBezTo>
                  <a:pt x="143" y="97"/>
                  <a:pt x="142" y="97"/>
                  <a:pt x="141" y="98"/>
                </a:cubicBezTo>
                <a:cubicBezTo>
                  <a:pt x="140" y="98"/>
                  <a:pt x="140" y="98"/>
                  <a:pt x="140" y="98"/>
                </a:cubicBezTo>
                <a:cubicBezTo>
                  <a:pt x="139" y="99"/>
                  <a:pt x="138" y="99"/>
                  <a:pt x="136" y="100"/>
                </a:cubicBezTo>
                <a:cubicBezTo>
                  <a:pt x="136" y="100"/>
                  <a:pt x="136" y="100"/>
                  <a:pt x="136" y="100"/>
                </a:cubicBezTo>
                <a:cubicBezTo>
                  <a:pt x="129" y="103"/>
                  <a:pt x="120" y="105"/>
                  <a:pt x="109" y="107"/>
                </a:cubicBezTo>
                <a:cubicBezTo>
                  <a:pt x="109" y="107"/>
                  <a:pt x="109" y="107"/>
                  <a:pt x="109" y="107"/>
                </a:cubicBezTo>
                <a:cubicBezTo>
                  <a:pt x="107" y="107"/>
                  <a:pt x="104" y="107"/>
                  <a:pt x="102" y="108"/>
                </a:cubicBezTo>
                <a:cubicBezTo>
                  <a:pt x="102" y="108"/>
                  <a:pt x="101" y="108"/>
                  <a:pt x="101" y="108"/>
                </a:cubicBezTo>
                <a:cubicBezTo>
                  <a:pt x="99" y="108"/>
                  <a:pt x="97" y="108"/>
                  <a:pt x="95" y="108"/>
                </a:cubicBezTo>
                <a:cubicBezTo>
                  <a:pt x="94" y="108"/>
                  <a:pt x="93" y="108"/>
                  <a:pt x="92" y="108"/>
                </a:cubicBezTo>
                <a:cubicBezTo>
                  <a:pt x="91" y="109"/>
                  <a:pt x="89" y="109"/>
                  <a:pt x="88" y="109"/>
                </a:cubicBezTo>
                <a:cubicBezTo>
                  <a:pt x="85" y="109"/>
                  <a:pt x="83" y="109"/>
                  <a:pt x="80" y="109"/>
                </a:cubicBezTo>
                <a:cubicBezTo>
                  <a:pt x="77" y="109"/>
                  <a:pt x="75" y="109"/>
                  <a:pt x="72" y="109"/>
                </a:cubicBezTo>
                <a:cubicBezTo>
                  <a:pt x="71" y="109"/>
                  <a:pt x="69" y="109"/>
                  <a:pt x="68" y="108"/>
                </a:cubicBezTo>
                <a:cubicBezTo>
                  <a:pt x="67" y="108"/>
                  <a:pt x="66" y="108"/>
                  <a:pt x="65" y="108"/>
                </a:cubicBezTo>
                <a:cubicBezTo>
                  <a:pt x="63" y="108"/>
                  <a:pt x="61" y="108"/>
                  <a:pt x="59" y="108"/>
                </a:cubicBezTo>
                <a:cubicBezTo>
                  <a:pt x="59" y="108"/>
                  <a:pt x="58" y="108"/>
                  <a:pt x="58" y="108"/>
                </a:cubicBezTo>
                <a:cubicBezTo>
                  <a:pt x="56" y="107"/>
                  <a:pt x="53" y="107"/>
                  <a:pt x="51" y="107"/>
                </a:cubicBezTo>
                <a:cubicBezTo>
                  <a:pt x="51" y="107"/>
                  <a:pt x="51" y="107"/>
                  <a:pt x="51" y="107"/>
                </a:cubicBezTo>
                <a:cubicBezTo>
                  <a:pt x="40" y="105"/>
                  <a:pt x="31" y="103"/>
                  <a:pt x="24" y="100"/>
                </a:cubicBezTo>
                <a:cubicBezTo>
                  <a:pt x="24" y="100"/>
                  <a:pt x="24" y="100"/>
                  <a:pt x="24" y="100"/>
                </a:cubicBezTo>
                <a:cubicBezTo>
                  <a:pt x="22" y="99"/>
                  <a:pt x="21" y="99"/>
                  <a:pt x="20" y="98"/>
                </a:cubicBezTo>
                <a:cubicBezTo>
                  <a:pt x="20" y="98"/>
                  <a:pt x="20" y="98"/>
                  <a:pt x="19" y="98"/>
                </a:cubicBezTo>
                <a:cubicBezTo>
                  <a:pt x="18" y="97"/>
                  <a:pt x="17" y="97"/>
                  <a:pt x="16" y="96"/>
                </a:cubicBezTo>
                <a:cubicBezTo>
                  <a:pt x="16" y="96"/>
                  <a:pt x="16" y="96"/>
                  <a:pt x="16" y="96"/>
                </a:cubicBezTo>
                <a:cubicBezTo>
                  <a:pt x="15" y="95"/>
                  <a:pt x="14" y="95"/>
                  <a:pt x="13" y="94"/>
                </a:cubicBezTo>
                <a:cubicBezTo>
                  <a:pt x="13" y="94"/>
                  <a:pt x="13" y="94"/>
                  <a:pt x="13" y="94"/>
                </a:cubicBezTo>
                <a:cubicBezTo>
                  <a:pt x="12" y="93"/>
                  <a:pt x="11" y="93"/>
                  <a:pt x="11" y="93"/>
                </a:cubicBezTo>
                <a:cubicBezTo>
                  <a:pt x="11" y="92"/>
                  <a:pt x="10" y="92"/>
                  <a:pt x="10" y="92"/>
                </a:cubicBezTo>
                <a:cubicBezTo>
                  <a:pt x="10" y="91"/>
                  <a:pt x="9" y="91"/>
                  <a:pt x="9" y="91"/>
                </a:cubicBezTo>
                <a:cubicBezTo>
                  <a:pt x="9" y="90"/>
                  <a:pt x="8" y="90"/>
                  <a:pt x="8" y="90"/>
                </a:cubicBezTo>
                <a:cubicBezTo>
                  <a:pt x="8" y="89"/>
                  <a:pt x="8" y="89"/>
                  <a:pt x="7" y="88"/>
                </a:cubicBezTo>
                <a:cubicBezTo>
                  <a:pt x="7" y="88"/>
                  <a:pt x="7" y="88"/>
                  <a:pt x="7" y="88"/>
                </a:cubicBezTo>
                <a:cubicBezTo>
                  <a:pt x="7" y="87"/>
                  <a:pt x="7" y="87"/>
                  <a:pt x="7" y="86"/>
                </a:cubicBezTo>
                <a:cubicBezTo>
                  <a:pt x="7" y="86"/>
                  <a:pt x="6" y="85"/>
                  <a:pt x="6" y="85"/>
                </a:cubicBezTo>
                <a:cubicBezTo>
                  <a:pt x="6" y="84"/>
                  <a:pt x="6" y="84"/>
                  <a:pt x="7" y="84"/>
                </a:cubicBezTo>
                <a:cubicBezTo>
                  <a:pt x="7" y="83"/>
                  <a:pt x="7" y="83"/>
                  <a:pt x="6" y="82"/>
                </a:cubicBezTo>
                <a:cubicBezTo>
                  <a:pt x="6" y="59"/>
                  <a:pt x="6" y="59"/>
                  <a:pt x="6" y="59"/>
                </a:cubicBezTo>
                <a:cubicBezTo>
                  <a:pt x="7" y="59"/>
                  <a:pt x="7" y="59"/>
                  <a:pt x="8" y="60"/>
                </a:cubicBezTo>
                <a:cubicBezTo>
                  <a:pt x="8" y="60"/>
                  <a:pt x="8" y="60"/>
                  <a:pt x="8" y="60"/>
                </a:cubicBezTo>
                <a:close/>
                <a:moveTo>
                  <a:pt x="160" y="125"/>
                </a:moveTo>
                <a:cubicBezTo>
                  <a:pt x="160" y="93"/>
                  <a:pt x="160" y="93"/>
                  <a:pt x="160" y="93"/>
                </a:cubicBezTo>
                <a:cubicBezTo>
                  <a:pt x="160" y="93"/>
                  <a:pt x="160" y="93"/>
                  <a:pt x="160" y="93"/>
                </a:cubicBezTo>
                <a:cubicBezTo>
                  <a:pt x="162" y="93"/>
                  <a:pt x="163" y="92"/>
                  <a:pt x="164" y="92"/>
                </a:cubicBezTo>
                <a:cubicBezTo>
                  <a:pt x="164" y="92"/>
                  <a:pt x="164" y="92"/>
                  <a:pt x="164" y="92"/>
                </a:cubicBezTo>
                <a:cubicBezTo>
                  <a:pt x="174" y="89"/>
                  <a:pt x="181" y="85"/>
                  <a:pt x="186" y="81"/>
                </a:cubicBezTo>
                <a:cubicBezTo>
                  <a:pt x="186" y="107"/>
                  <a:pt x="186" y="107"/>
                  <a:pt x="186" y="107"/>
                </a:cubicBezTo>
                <a:cubicBezTo>
                  <a:pt x="186" y="108"/>
                  <a:pt x="186" y="108"/>
                  <a:pt x="185" y="108"/>
                </a:cubicBezTo>
                <a:cubicBezTo>
                  <a:pt x="185" y="109"/>
                  <a:pt x="185" y="109"/>
                  <a:pt x="185" y="109"/>
                </a:cubicBezTo>
                <a:cubicBezTo>
                  <a:pt x="185" y="109"/>
                  <a:pt x="185" y="109"/>
                  <a:pt x="185" y="110"/>
                </a:cubicBezTo>
                <a:cubicBezTo>
                  <a:pt x="185" y="110"/>
                  <a:pt x="185" y="110"/>
                  <a:pt x="185" y="111"/>
                </a:cubicBezTo>
                <a:cubicBezTo>
                  <a:pt x="185" y="111"/>
                  <a:pt x="185" y="111"/>
                  <a:pt x="185" y="111"/>
                </a:cubicBezTo>
                <a:cubicBezTo>
                  <a:pt x="182" y="116"/>
                  <a:pt x="174" y="121"/>
                  <a:pt x="161" y="125"/>
                </a:cubicBezTo>
                <a:cubicBezTo>
                  <a:pt x="161" y="125"/>
                  <a:pt x="160" y="125"/>
                  <a:pt x="160" y="125"/>
                </a:cubicBezTo>
                <a:close/>
                <a:moveTo>
                  <a:pt x="186" y="43"/>
                </a:moveTo>
                <a:cubicBezTo>
                  <a:pt x="186" y="69"/>
                  <a:pt x="186" y="69"/>
                  <a:pt x="186" y="69"/>
                </a:cubicBezTo>
                <a:cubicBezTo>
                  <a:pt x="186" y="69"/>
                  <a:pt x="186" y="70"/>
                  <a:pt x="185" y="70"/>
                </a:cubicBezTo>
                <a:cubicBezTo>
                  <a:pt x="185" y="70"/>
                  <a:pt x="185" y="71"/>
                  <a:pt x="185" y="71"/>
                </a:cubicBezTo>
                <a:cubicBezTo>
                  <a:pt x="185" y="71"/>
                  <a:pt x="185" y="71"/>
                  <a:pt x="185" y="71"/>
                </a:cubicBezTo>
                <a:cubicBezTo>
                  <a:pt x="185" y="71"/>
                  <a:pt x="185" y="72"/>
                  <a:pt x="185" y="72"/>
                </a:cubicBezTo>
                <a:cubicBezTo>
                  <a:pt x="185" y="72"/>
                  <a:pt x="185" y="72"/>
                  <a:pt x="185" y="72"/>
                </a:cubicBezTo>
                <a:cubicBezTo>
                  <a:pt x="182" y="77"/>
                  <a:pt x="174" y="82"/>
                  <a:pt x="161" y="86"/>
                </a:cubicBezTo>
                <a:cubicBezTo>
                  <a:pt x="161" y="86"/>
                  <a:pt x="160" y="87"/>
                  <a:pt x="160" y="87"/>
                </a:cubicBezTo>
                <a:cubicBezTo>
                  <a:pt x="160" y="55"/>
                  <a:pt x="160" y="55"/>
                  <a:pt x="160" y="55"/>
                </a:cubicBezTo>
                <a:cubicBezTo>
                  <a:pt x="160" y="55"/>
                  <a:pt x="161" y="55"/>
                  <a:pt x="161" y="55"/>
                </a:cubicBezTo>
                <a:cubicBezTo>
                  <a:pt x="162" y="55"/>
                  <a:pt x="162" y="54"/>
                  <a:pt x="163" y="54"/>
                </a:cubicBezTo>
                <a:cubicBezTo>
                  <a:pt x="164" y="54"/>
                  <a:pt x="164" y="54"/>
                  <a:pt x="165" y="54"/>
                </a:cubicBezTo>
                <a:cubicBezTo>
                  <a:pt x="165" y="53"/>
                  <a:pt x="166" y="53"/>
                  <a:pt x="167" y="53"/>
                </a:cubicBezTo>
                <a:cubicBezTo>
                  <a:pt x="167" y="53"/>
                  <a:pt x="168" y="52"/>
                  <a:pt x="168" y="52"/>
                </a:cubicBezTo>
                <a:cubicBezTo>
                  <a:pt x="169" y="52"/>
                  <a:pt x="170" y="52"/>
                  <a:pt x="171" y="51"/>
                </a:cubicBezTo>
                <a:cubicBezTo>
                  <a:pt x="171" y="51"/>
                  <a:pt x="172" y="51"/>
                  <a:pt x="172" y="51"/>
                </a:cubicBezTo>
                <a:cubicBezTo>
                  <a:pt x="173" y="51"/>
                  <a:pt x="174" y="50"/>
                  <a:pt x="174" y="50"/>
                </a:cubicBezTo>
                <a:cubicBezTo>
                  <a:pt x="175" y="50"/>
                  <a:pt x="175" y="50"/>
                  <a:pt x="175" y="49"/>
                </a:cubicBezTo>
                <a:cubicBezTo>
                  <a:pt x="176" y="49"/>
                  <a:pt x="177" y="48"/>
                  <a:pt x="178" y="48"/>
                </a:cubicBezTo>
                <a:cubicBezTo>
                  <a:pt x="178" y="48"/>
                  <a:pt x="178" y="48"/>
                  <a:pt x="178" y="48"/>
                </a:cubicBezTo>
                <a:cubicBezTo>
                  <a:pt x="179" y="47"/>
                  <a:pt x="180" y="47"/>
                  <a:pt x="181" y="46"/>
                </a:cubicBezTo>
                <a:cubicBezTo>
                  <a:pt x="181" y="46"/>
                  <a:pt x="181" y="46"/>
                  <a:pt x="182" y="46"/>
                </a:cubicBezTo>
                <a:cubicBezTo>
                  <a:pt x="182" y="45"/>
                  <a:pt x="183" y="45"/>
                  <a:pt x="183" y="45"/>
                </a:cubicBezTo>
                <a:cubicBezTo>
                  <a:pt x="184" y="44"/>
                  <a:pt x="184" y="44"/>
                  <a:pt x="184" y="44"/>
                </a:cubicBezTo>
                <a:cubicBezTo>
                  <a:pt x="184" y="44"/>
                  <a:pt x="185" y="43"/>
                  <a:pt x="185" y="43"/>
                </a:cubicBezTo>
                <a:cubicBezTo>
                  <a:pt x="185" y="43"/>
                  <a:pt x="186" y="43"/>
                  <a:pt x="186" y="43"/>
                </a:cubicBezTo>
                <a:close/>
                <a:moveTo>
                  <a:pt x="112" y="6"/>
                </a:moveTo>
                <a:cubicBezTo>
                  <a:pt x="155" y="6"/>
                  <a:pt x="186" y="19"/>
                  <a:pt x="186" y="30"/>
                </a:cubicBezTo>
                <a:cubicBezTo>
                  <a:pt x="186" y="31"/>
                  <a:pt x="186" y="31"/>
                  <a:pt x="185" y="32"/>
                </a:cubicBezTo>
                <a:cubicBezTo>
                  <a:pt x="185" y="32"/>
                  <a:pt x="185" y="32"/>
                  <a:pt x="185" y="32"/>
                </a:cubicBezTo>
                <a:cubicBezTo>
                  <a:pt x="185" y="32"/>
                  <a:pt x="185" y="33"/>
                  <a:pt x="185" y="33"/>
                </a:cubicBezTo>
                <a:cubicBezTo>
                  <a:pt x="185" y="33"/>
                  <a:pt x="185" y="33"/>
                  <a:pt x="185" y="33"/>
                </a:cubicBezTo>
                <a:cubicBezTo>
                  <a:pt x="185" y="34"/>
                  <a:pt x="185" y="34"/>
                  <a:pt x="185" y="34"/>
                </a:cubicBezTo>
                <a:cubicBezTo>
                  <a:pt x="184" y="34"/>
                  <a:pt x="184" y="35"/>
                  <a:pt x="184" y="35"/>
                </a:cubicBezTo>
                <a:cubicBezTo>
                  <a:pt x="184" y="35"/>
                  <a:pt x="184" y="35"/>
                  <a:pt x="184" y="35"/>
                </a:cubicBezTo>
                <a:cubicBezTo>
                  <a:pt x="184" y="36"/>
                  <a:pt x="183" y="36"/>
                  <a:pt x="183" y="36"/>
                </a:cubicBezTo>
                <a:cubicBezTo>
                  <a:pt x="183" y="36"/>
                  <a:pt x="183" y="37"/>
                  <a:pt x="183" y="37"/>
                </a:cubicBezTo>
                <a:cubicBezTo>
                  <a:pt x="182" y="37"/>
                  <a:pt x="182" y="37"/>
                  <a:pt x="182" y="37"/>
                </a:cubicBezTo>
                <a:cubicBezTo>
                  <a:pt x="182" y="38"/>
                  <a:pt x="182" y="38"/>
                  <a:pt x="181" y="38"/>
                </a:cubicBezTo>
                <a:cubicBezTo>
                  <a:pt x="181" y="38"/>
                  <a:pt x="181" y="38"/>
                  <a:pt x="181" y="39"/>
                </a:cubicBezTo>
                <a:cubicBezTo>
                  <a:pt x="180" y="39"/>
                  <a:pt x="180" y="39"/>
                  <a:pt x="180" y="39"/>
                </a:cubicBezTo>
                <a:cubicBezTo>
                  <a:pt x="180" y="39"/>
                  <a:pt x="179" y="40"/>
                  <a:pt x="179" y="40"/>
                </a:cubicBezTo>
                <a:cubicBezTo>
                  <a:pt x="179" y="40"/>
                  <a:pt x="178" y="40"/>
                  <a:pt x="178" y="40"/>
                </a:cubicBezTo>
                <a:cubicBezTo>
                  <a:pt x="178" y="41"/>
                  <a:pt x="178" y="41"/>
                  <a:pt x="177" y="41"/>
                </a:cubicBezTo>
                <a:cubicBezTo>
                  <a:pt x="177" y="41"/>
                  <a:pt x="177" y="41"/>
                  <a:pt x="176" y="42"/>
                </a:cubicBezTo>
                <a:cubicBezTo>
                  <a:pt x="176" y="42"/>
                  <a:pt x="176" y="42"/>
                  <a:pt x="175" y="42"/>
                </a:cubicBezTo>
                <a:cubicBezTo>
                  <a:pt x="175" y="42"/>
                  <a:pt x="175" y="43"/>
                  <a:pt x="174" y="43"/>
                </a:cubicBezTo>
                <a:cubicBezTo>
                  <a:pt x="174" y="43"/>
                  <a:pt x="174" y="43"/>
                  <a:pt x="173" y="43"/>
                </a:cubicBezTo>
                <a:cubicBezTo>
                  <a:pt x="173" y="44"/>
                  <a:pt x="172" y="44"/>
                  <a:pt x="172" y="44"/>
                </a:cubicBezTo>
                <a:cubicBezTo>
                  <a:pt x="171" y="44"/>
                  <a:pt x="171" y="44"/>
                  <a:pt x="171" y="44"/>
                </a:cubicBezTo>
                <a:cubicBezTo>
                  <a:pt x="170" y="45"/>
                  <a:pt x="169" y="45"/>
                  <a:pt x="169" y="45"/>
                </a:cubicBezTo>
                <a:cubicBezTo>
                  <a:pt x="169" y="45"/>
                  <a:pt x="168" y="45"/>
                  <a:pt x="168" y="45"/>
                </a:cubicBezTo>
                <a:cubicBezTo>
                  <a:pt x="167" y="46"/>
                  <a:pt x="167" y="46"/>
                  <a:pt x="166" y="46"/>
                </a:cubicBezTo>
                <a:cubicBezTo>
                  <a:pt x="165" y="47"/>
                  <a:pt x="165" y="47"/>
                  <a:pt x="165" y="47"/>
                </a:cubicBezTo>
                <a:cubicBezTo>
                  <a:pt x="164" y="47"/>
                  <a:pt x="163" y="47"/>
                  <a:pt x="163" y="47"/>
                </a:cubicBezTo>
                <a:cubicBezTo>
                  <a:pt x="162" y="48"/>
                  <a:pt x="162" y="48"/>
                  <a:pt x="162" y="48"/>
                </a:cubicBezTo>
                <a:cubicBezTo>
                  <a:pt x="161" y="48"/>
                  <a:pt x="161" y="48"/>
                  <a:pt x="160" y="48"/>
                </a:cubicBezTo>
                <a:cubicBezTo>
                  <a:pt x="160" y="45"/>
                  <a:pt x="160" y="45"/>
                  <a:pt x="160" y="45"/>
                </a:cubicBezTo>
                <a:cubicBezTo>
                  <a:pt x="160" y="44"/>
                  <a:pt x="160" y="44"/>
                  <a:pt x="160" y="44"/>
                </a:cubicBezTo>
                <a:cubicBezTo>
                  <a:pt x="160" y="44"/>
                  <a:pt x="160" y="44"/>
                  <a:pt x="160" y="43"/>
                </a:cubicBezTo>
                <a:cubicBezTo>
                  <a:pt x="160" y="43"/>
                  <a:pt x="160" y="43"/>
                  <a:pt x="160" y="43"/>
                </a:cubicBezTo>
                <a:cubicBezTo>
                  <a:pt x="159" y="40"/>
                  <a:pt x="156" y="36"/>
                  <a:pt x="152" y="33"/>
                </a:cubicBezTo>
                <a:cubicBezTo>
                  <a:pt x="152" y="33"/>
                  <a:pt x="152" y="33"/>
                  <a:pt x="152" y="33"/>
                </a:cubicBezTo>
                <a:cubicBezTo>
                  <a:pt x="151" y="32"/>
                  <a:pt x="151" y="32"/>
                  <a:pt x="150" y="31"/>
                </a:cubicBezTo>
                <a:cubicBezTo>
                  <a:pt x="139" y="23"/>
                  <a:pt x="118" y="17"/>
                  <a:pt x="88" y="16"/>
                </a:cubicBezTo>
                <a:cubicBezTo>
                  <a:pt x="85" y="16"/>
                  <a:pt x="83" y="16"/>
                  <a:pt x="80" y="16"/>
                </a:cubicBezTo>
                <a:cubicBezTo>
                  <a:pt x="77" y="16"/>
                  <a:pt x="75" y="16"/>
                  <a:pt x="72" y="16"/>
                </a:cubicBezTo>
                <a:cubicBezTo>
                  <a:pt x="64" y="16"/>
                  <a:pt x="57" y="17"/>
                  <a:pt x="50" y="18"/>
                </a:cubicBezTo>
                <a:cubicBezTo>
                  <a:pt x="62" y="12"/>
                  <a:pt x="84" y="6"/>
                  <a:pt x="112" y="6"/>
                </a:cubicBezTo>
                <a:close/>
                <a:moveTo>
                  <a:pt x="43" y="26"/>
                </a:moveTo>
                <a:cubicBezTo>
                  <a:pt x="44" y="26"/>
                  <a:pt x="45" y="25"/>
                  <a:pt x="46" y="25"/>
                </a:cubicBezTo>
                <a:cubicBezTo>
                  <a:pt x="47" y="25"/>
                  <a:pt x="48" y="25"/>
                  <a:pt x="49" y="25"/>
                </a:cubicBezTo>
                <a:cubicBezTo>
                  <a:pt x="50" y="25"/>
                  <a:pt x="51" y="24"/>
                  <a:pt x="52" y="24"/>
                </a:cubicBezTo>
                <a:cubicBezTo>
                  <a:pt x="53" y="24"/>
                  <a:pt x="54" y="24"/>
                  <a:pt x="55" y="24"/>
                </a:cubicBezTo>
                <a:cubicBezTo>
                  <a:pt x="56" y="24"/>
                  <a:pt x="57" y="24"/>
                  <a:pt x="58" y="24"/>
                </a:cubicBezTo>
                <a:cubicBezTo>
                  <a:pt x="60" y="23"/>
                  <a:pt x="62" y="23"/>
                  <a:pt x="64" y="23"/>
                </a:cubicBezTo>
                <a:cubicBezTo>
                  <a:pt x="65" y="23"/>
                  <a:pt x="65" y="23"/>
                  <a:pt x="66" y="23"/>
                </a:cubicBezTo>
                <a:cubicBezTo>
                  <a:pt x="68" y="23"/>
                  <a:pt x="69" y="23"/>
                  <a:pt x="71" y="23"/>
                </a:cubicBezTo>
                <a:cubicBezTo>
                  <a:pt x="72" y="23"/>
                  <a:pt x="72" y="23"/>
                  <a:pt x="73" y="23"/>
                </a:cubicBezTo>
                <a:cubicBezTo>
                  <a:pt x="75" y="22"/>
                  <a:pt x="78" y="22"/>
                  <a:pt x="80" y="22"/>
                </a:cubicBezTo>
                <a:cubicBezTo>
                  <a:pt x="83" y="22"/>
                  <a:pt x="85" y="22"/>
                  <a:pt x="88" y="23"/>
                </a:cubicBezTo>
                <a:cubicBezTo>
                  <a:pt x="89" y="23"/>
                  <a:pt x="91" y="23"/>
                  <a:pt x="92" y="23"/>
                </a:cubicBezTo>
                <a:cubicBezTo>
                  <a:pt x="93" y="23"/>
                  <a:pt x="94" y="23"/>
                  <a:pt x="95" y="23"/>
                </a:cubicBezTo>
                <a:cubicBezTo>
                  <a:pt x="97" y="23"/>
                  <a:pt x="99" y="23"/>
                  <a:pt x="101" y="23"/>
                </a:cubicBezTo>
                <a:cubicBezTo>
                  <a:pt x="101" y="23"/>
                  <a:pt x="102" y="24"/>
                  <a:pt x="102" y="24"/>
                </a:cubicBezTo>
                <a:cubicBezTo>
                  <a:pt x="104" y="24"/>
                  <a:pt x="106" y="24"/>
                  <a:pt x="109" y="24"/>
                </a:cubicBezTo>
                <a:cubicBezTo>
                  <a:pt x="109" y="24"/>
                  <a:pt x="109" y="24"/>
                  <a:pt x="109" y="24"/>
                </a:cubicBezTo>
                <a:cubicBezTo>
                  <a:pt x="120" y="26"/>
                  <a:pt x="129" y="28"/>
                  <a:pt x="136" y="31"/>
                </a:cubicBezTo>
                <a:cubicBezTo>
                  <a:pt x="136" y="31"/>
                  <a:pt x="136" y="31"/>
                  <a:pt x="136" y="31"/>
                </a:cubicBezTo>
                <a:cubicBezTo>
                  <a:pt x="138" y="32"/>
                  <a:pt x="139" y="32"/>
                  <a:pt x="140" y="33"/>
                </a:cubicBezTo>
                <a:cubicBezTo>
                  <a:pt x="140" y="33"/>
                  <a:pt x="140" y="33"/>
                  <a:pt x="141" y="33"/>
                </a:cubicBezTo>
                <a:cubicBezTo>
                  <a:pt x="142" y="34"/>
                  <a:pt x="143" y="34"/>
                  <a:pt x="144" y="35"/>
                </a:cubicBezTo>
                <a:cubicBezTo>
                  <a:pt x="144" y="35"/>
                  <a:pt x="144" y="35"/>
                  <a:pt x="144" y="35"/>
                </a:cubicBezTo>
                <a:cubicBezTo>
                  <a:pt x="145" y="36"/>
                  <a:pt x="146" y="36"/>
                  <a:pt x="147" y="37"/>
                </a:cubicBezTo>
                <a:cubicBezTo>
                  <a:pt x="147" y="37"/>
                  <a:pt x="147" y="37"/>
                  <a:pt x="147" y="37"/>
                </a:cubicBezTo>
                <a:cubicBezTo>
                  <a:pt x="148" y="38"/>
                  <a:pt x="149" y="38"/>
                  <a:pt x="149" y="39"/>
                </a:cubicBezTo>
                <a:cubicBezTo>
                  <a:pt x="149" y="39"/>
                  <a:pt x="150" y="39"/>
                  <a:pt x="150" y="39"/>
                </a:cubicBezTo>
                <a:cubicBezTo>
                  <a:pt x="150" y="40"/>
                  <a:pt x="151" y="40"/>
                  <a:pt x="151" y="41"/>
                </a:cubicBezTo>
                <a:cubicBezTo>
                  <a:pt x="151" y="41"/>
                  <a:pt x="152" y="41"/>
                  <a:pt x="152" y="42"/>
                </a:cubicBezTo>
                <a:cubicBezTo>
                  <a:pt x="152" y="42"/>
                  <a:pt x="152" y="42"/>
                  <a:pt x="153" y="43"/>
                </a:cubicBezTo>
                <a:cubicBezTo>
                  <a:pt x="153" y="43"/>
                  <a:pt x="153" y="43"/>
                  <a:pt x="153" y="44"/>
                </a:cubicBezTo>
                <a:cubicBezTo>
                  <a:pt x="153" y="44"/>
                  <a:pt x="153" y="44"/>
                  <a:pt x="153" y="45"/>
                </a:cubicBezTo>
                <a:cubicBezTo>
                  <a:pt x="153" y="45"/>
                  <a:pt x="154" y="46"/>
                  <a:pt x="154" y="46"/>
                </a:cubicBezTo>
                <a:cubicBezTo>
                  <a:pt x="154" y="58"/>
                  <a:pt x="123" y="70"/>
                  <a:pt x="80" y="70"/>
                </a:cubicBezTo>
                <a:cubicBezTo>
                  <a:pt x="37" y="70"/>
                  <a:pt x="6" y="58"/>
                  <a:pt x="6" y="46"/>
                </a:cubicBezTo>
                <a:cubicBezTo>
                  <a:pt x="6" y="39"/>
                  <a:pt x="20" y="30"/>
                  <a:pt x="43" y="26"/>
                </a:cubicBezTo>
                <a:close/>
                <a:moveTo>
                  <a:pt x="80" y="186"/>
                </a:moveTo>
                <a:cubicBezTo>
                  <a:pt x="38" y="186"/>
                  <a:pt x="8" y="174"/>
                  <a:pt x="7" y="163"/>
                </a:cubicBezTo>
                <a:cubicBezTo>
                  <a:pt x="6" y="163"/>
                  <a:pt x="6" y="162"/>
                  <a:pt x="6" y="162"/>
                </a:cubicBezTo>
                <a:cubicBezTo>
                  <a:pt x="6" y="135"/>
                  <a:pt x="6" y="135"/>
                  <a:pt x="6" y="135"/>
                </a:cubicBezTo>
                <a:cubicBezTo>
                  <a:pt x="6" y="135"/>
                  <a:pt x="7" y="136"/>
                  <a:pt x="7" y="136"/>
                </a:cubicBezTo>
                <a:cubicBezTo>
                  <a:pt x="7" y="136"/>
                  <a:pt x="8" y="137"/>
                  <a:pt x="9" y="137"/>
                </a:cubicBezTo>
                <a:cubicBezTo>
                  <a:pt x="21" y="147"/>
                  <a:pt x="45" y="154"/>
                  <a:pt x="80" y="154"/>
                </a:cubicBezTo>
                <a:cubicBezTo>
                  <a:pt x="115" y="154"/>
                  <a:pt x="139" y="147"/>
                  <a:pt x="151" y="138"/>
                </a:cubicBezTo>
                <a:cubicBezTo>
                  <a:pt x="152" y="137"/>
                  <a:pt x="153" y="136"/>
                  <a:pt x="154" y="135"/>
                </a:cubicBezTo>
                <a:cubicBezTo>
                  <a:pt x="154" y="162"/>
                  <a:pt x="154" y="162"/>
                  <a:pt x="154" y="162"/>
                </a:cubicBezTo>
                <a:cubicBezTo>
                  <a:pt x="154" y="162"/>
                  <a:pt x="154" y="163"/>
                  <a:pt x="154" y="163"/>
                </a:cubicBezTo>
                <a:cubicBezTo>
                  <a:pt x="153" y="163"/>
                  <a:pt x="153" y="164"/>
                  <a:pt x="153" y="165"/>
                </a:cubicBezTo>
                <a:cubicBezTo>
                  <a:pt x="153" y="165"/>
                  <a:pt x="153" y="165"/>
                  <a:pt x="152" y="165"/>
                </a:cubicBezTo>
                <a:cubicBezTo>
                  <a:pt x="147" y="176"/>
                  <a:pt x="118" y="186"/>
                  <a:pt x="80" y="186"/>
                </a:cubicBezTo>
                <a:close/>
                <a:moveTo>
                  <a:pt x="186" y="147"/>
                </a:moveTo>
                <a:cubicBezTo>
                  <a:pt x="184" y="153"/>
                  <a:pt x="175" y="159"/>
                  <a:pt x="160" y="164"/>
                </a:cubicBezTo>
                <a:cubicBezTo>
                  <a:pt x="160" y="163"/>
                  <a:pt x="160" y="163"/>
                  <a:pt x="160" y="163"/>
                </a:cubicBezTo>
                <a:cubicBezTo>
                  <a:pt x="160" y="132"/>
                  <a:pt x="160" y="132"/>
                  <a:pt x="160" y="132"/>
                </a:cubicBezTo>
                <a:cubicBezTo>
                  <a:pt x="160" y="132"/>
                  <a:pt x="160" y="132"/>
                  <a:pt x="160" y="132"/>
                </a:cubicBezTo>
                <a:cubicBezTo>
                  <a:pt x="162" y="131"/>
                  <a:pt x="163" y="131"/>
                  <a:pt x="164" y="131"/>
                </a:cubicBezTo>
                <a:cubicBezTo>
                  <a:pt x="164" y="131"/>
                  <a:pt x="164" y="131"/>
                  <a:pt x="164" y="131"/>
                </a:cubicBezTo>
                <a:cubicBezTo>
                  <a:pt x="174" y="128"/>
                  <a:pt x="181" y="124"/>
                  <a:pt x="186" y="120"/>
                </a:cubicBezTo>
                <a:cubicBezTo>
                  <a:pt x="186" y="146"/>
                  <a:pt x="186" y="146"/>
                  <a:pt x="186" y="146"/>
                </a:cubicBezTo>
                <a:cubicBezTo>
                  <a:pt x="186" y="146"/>
                  <a:pt x="186" y="147"/>
                  <a:pt x="186" y="147"/>
                </a:cubicBezTo>
                <a:close/>
                <a:moveTo>
                  <a:pt x="186" y="147"/>
                </a:moveTo>
                <a:cubicBezTo>
                  <a:pt x="186" y="147"/>
                  <a:pt x="186" y="147"/>
                  <a:pt x="186" y="147"/>
                </a:cubicBezTo>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439" name="Google Shape;2439;p93"/>
          <p:cNvSpPr/>
          <p:nvPr/>
        </p:nvSpPr>
        <p:spPr>
          <a:xfrm>
            <a:off x="2322651" y="3287629"/>
            <a:ext cx="501195" cy="501195"/>
          </a:xfrm>
          <a:custGeom>
            <a:avLst/>
            <a:gdLst/>
            <a:ahLst/>
            <a:cxnLst/>
            <a:rect l="l" t="t" r="r" b="b"/>
            <a:pathLst>
              <a:path w="192" h="192" extrusionOk="0">
                <a:moveTo>
                  <a:pt x="112" y="0"/>
                </a:moveTo>
                <a:cubicBezTo>
                  <a:pt x="76" y="0"/>
                  <a:pt x="46" y="8"/>
                  <a:pt x="36" y="21"/>
                </a:cubicBezTo>
                <a:cubicBezTo>
                  <a:pt x="15" y="26"/>
                  <a:pt x="3" y="34"/>
                  <a:pt x="0" y="43"/>
                </a:cubicBezTo>
                <a:cubicBezTo>
                  <a:pt x="0" y="44"/>
                  <a:pt x="0" y="44"/>
                  <a:pt x="0" y="45"/>
                </a:cubicBezTo>
                <a:cubicBezTo>
                  <a:pt x="0" y="163"/>
                  <a:pt x="0" y="163"/>
                  <a:pt x="0" y="163"/>
                </a:cubicBezTo>
                <a:cubicBezTo>
                  <a:pt x="0" y="164"/>
                  <a:pt x="0" y="164"/>
                  <a:pt x="0" y="165"/>
                </a:cubicBezTo>
                <a:cubicBezTo>
                  <a:pt x="4" y="180"/>
                  <a:pt x="38" y="192"/>
                  <a:pt x="80" y="192"/>
                </a:cubicBezTo>
                <a:cubicBezTo>
                  <a:pt x="116" y="192"/>
                  <a:pt x="146" y="183"/>
                  <a:pt x="156" y="171"/>
                </a:cubicBezTo>
                <a:cubicBezTo>
                  <a:pt x="176" y="166"/>
                  <a:pt x="189" y="158"/>
                  <a:pt x="192" y="149"/>
                </a:cubicBezTo>
                <a:cubicBezTo>
                  <a:pt x="192" y="148"/>
                  <a:pt x="192" y="148"/>
                  <a:pt x="192" y="147"/>
                </a:cubicBezTo>
                <a:cubicBezTo>
                  <a:pt x="192" y="30"/>
                  <a:pt x="192" y="30"/>
                  <a:pt x="192" y="30"/>
                </a:cubicBezTo>
                <a:cubicBezTo>
                  <a:pt x="192" y="16"/>
                  <a:pt x="164" y="0"/>
                  <a:pt x="112" y="0"/>
                </a:cubicBezTo>
                <a:close/>
                <a:moveTo>
                  <a:pt x="153" y="126"/>
                </a:moveTo>
                <a:cubicBezTo>
                  <a:pt x="153" y="126"/>
                  <a:pt x="153" y="127"/>
                  <a:pt x="153" y="127"/>
                </a:cubicBezTo>
                <a:cubicBezTo>
                  <a:pt x="152" y="127"/>
                  <a:pt x="152" y="128"/>
                  <a:pt x="152" y="128"/>
                </a:cubicBezTo>
                <a:cubicBezTo>
                  <a:pt x="152" y="128"/>
                  <a:pt x="151" y="129"/>
                  <a:pt x="151" y="129"/>
                </a:cubicBezTo>
                <a:cubicBezTo>
                  <a:pt x="151" y="129"/>
                  <a:pt x="150" y="130"/>
                  <a:pt x="150" y="130"/>
                </a:cubicBezTo>
                <a:cubicBezTo>
                  <a:pt x="150" y="130"/>
                  <a:pt x="149" y="131"/>
                  <a:pt x="149" y="131"/>
                </a:cubicBezTo>
                <a:cubicBezTo>
                  <a:pt x="149" y="131"/>
                  <a:pt x="148" y="132"/>
                  <a:pt x="147" y="132"/>
                </a:cubicBezTo>
                <a:cubicBezTo>
                  <a:pt x="147" y="133"/>
                  <a:pt x="147" y="133"/>
                  <a:pt x="147" y="133"/>
                </a:cubicBezTo>
                <a:cubicBezTo>
                  <a:pt x="146" y="133"/>
                  <a:pt x="145" y="134"/>
                  <a:pt x="144" y="134"/>
                </a:cubicBezTo>
                <a:cubicBezTo>
                  <a:pt x="144" y="134"/>
                  <a:pt x="144" y="135"/>
                  <a:pt x="144" y="135"/>
                </a:cubicBezTo>
                <a:cubicBezTo>
                  <a:pt x="143" y="135"/>
                  <a:pt x="142" y="136"/>
                  <a:pt x="141" y="136"/>
                </a:cubicBezTo>
                <a:cubicBezTo>
                  <a:pt x="140" y="136"/>
                  <a:pt x="140" y="136"/>
                  <a:pt x="140" y="137"/>
                </a:cubicBezTo>
                <a:cubicBezTo>
                  <a:pt x="139" y="137"/>
                  <a:pt x="138" y="138"/>
                  <a:pt x="136" y="138"/>
                </a:cubicBezTo>
                <a:cubicBezTo>
                  <a:pt x="136" y="138"/>
                  <a:pt x="136" y="138"/>
                  <a:pt x="136" y="138"/>
                </a:cubicBezTo>
                <a:cubicBezTo>
                  <a:pt x="129" y="141"/>
                  <a:pt x="120" y="144"/>
                  <a:pt x="109" y="145"/>
                </a:cubicBezTo>
                <a:cubicBezTo>
                  <a:pt x="109" y="145"/>
                  <a:pt x="109" y="145"/>
                  <a:pt x="109" y="145"/>
                </a:cubicBezTo>
                <a:cubicBezTo>
                  <a:pt x="107" y="146"/>
                  <a:pt x="104" y="146"/>
                  <a:pt x="102" y="146"/>
                </a:cubicBezTo>
                <a:cubicBezTo>
                  <a:pt x="102" y="146"/>
                  <a:pt x="101" y="146"/>
                  <a:pt x="101" y="146"/>
                </a:cubicBezTo>
                <a:cubicBezTo>
                  <a:pt x="99" y="146"/>
                  <a:pt x="97" y="147"/>
                  <a:pt x="95" y="147"/>
                </a:cubicBezTo>
                <a:cubicBezTo>
                  <a:pt x="94" y="147"/>
                  <a:pt x="93" y="147"/>
                  <a:pt x="92" y="147"/>
                </a:cubicBezTo>
                <a:cubicBezTo>
                  <a:pt x="91" y="147"/>
                  <a:pt x="89" y="147"/>
                  <a:pt x="88" y="147"/>
                </a:cubicBezTo>
                <a:cubicBezTo>
                  <a:pt x="85" y="147"/>
                  <a:pt x="83" y="147"/>
                  <a:pt x="80" y="147"/>
                </a:cubicBezTo>
                <a:cubicBezTo>
                  <a:pt x="77" y="147"/>
                  <a:pt x="75" y="147"/>
                  <a:pt x="72" y="147"/>
                </a:cubicBezTo>
                <a:cubicBezTo>
                  <a:pt x="71" y="147"/>
                  <a:pt x="69" y="147"/>
                  <a:pt x="68" y="147"/>
                </a:cubicBezTo>
                <a:cubicBezTo>
                  <a:pt x="67" y="147"/>
                  <a:pt x="66" y="147"/>
                  <a:pt x="65" y="147"/>
                </a:cubicBezTo>
                <a:cubicBezTo>
                  <a:pt x="63" y="147"/>
                  <a:pt x="61" y="146"/>
                  <a:pt x="59" y="146"/>
                </a:cubicBezTo>
                <a:cubicBezTo>
                  <a:pt x="59" y="146"/>
                  <a:pt x="58" y="146"/>
                  <a:pt x="58" y="146"/>
                </a:cubicBezTo>
                <a:cubicBezTo>
                  <a:pt x="56" y="146"/>
                  <a:pt x="53" y="146"/>
                  <a:pt x="51" y="145"/>
                </a:cubicBezTo>
                <a:cubicBezTo>
                  <a:pt x="51" y="145"/>
                  <a:pt x="51" y="145"/>
                  <a:pt x="51" y="145"/>
                </a:cubicBezTo>
                <a:cubicBezTo>
                  <a:pt x="40" y="144"/>
                  <a:pt x="31" y="141"/>
                  <a:pt x="24" y="138"/>
                </a:cubicBezTo>
                <a:cubicBezTo>
                  <a:pt x="24" y="138"/>
                  <a:pt x="24" y="138"/>
                  <a:pt x="24" y="138"/>
                </a:cubicBezTo>
                <a:cubicBezTo>
                  <a:pt x="22" y="138"/>
                  <a:pt x="21" y="137"/>
                  <a:pt x="20" y="137"/>
                </a:cubicBezTo>
                <a:cubicBezTo>
                  <a:pt x="20" y="136"/>
                  <a:pt x="20" y="136"/>
                  <a:pt x="19" y="136"/>
                </a:cubicBezTo>
                <a:cubicBezTo>
                  <a:pt x="18" y="136"/>
                  <a:pt x="17" y="135"/>
                  <a:pt x="16" y="135"/>
                </a:cubicBezTo>
                <a:cubicBezTo>
                  <a:pt x="16" y="135"/>
                  <a:pt x="16" y="134"/>
                  <a:pt x="16" y="134"/>
                </a:cubicBezTo>
                <a:cubicBezTo>
                  <a:pt x="15" y="134"/>
                  <a:pt x="14" y="133"/>
                  <a:pt x="13" y="133"/>
                </a:cubicBezTo>
                <a:cubicBezTo>
                  <a:pt x="13" y="133"/>
                  <a:pt x="13" y="132"/>
                  <a:pt x="13" y="132"/>
                </a:cubicBezTo>
                <a:cubicBezTo>
                  <a:pt x="12" y="132"/>
                  <a:pt x="11" y="131"/>
                  <a:pt x="11" y="131"/>
                </a:cubicBezTo>
                <a:cubicBezTo>
                  <a:pt x="11" y="131"/>
                  <a:pt x="10" y="130"/>
                  <a:pt x="10" y="130"/>
                </a:cubicBezTo>
                <a:cubicBezTo>
                  <a:pt x="10" y="130"/>
                  <a:pt x="9" y="129"/>
                  <a:pt x="9" y="129"/>
                </a:cubicBezTo>
                <a:cubicBezTo>
                  <a:pt x="9" y="129"/>
                  <a:pt x="8" y="128"/>
                  <a:pt x="8" y="128"/>
                </a:cubicBezTo>
                <a:cubicBezTo>
                  <a:pt x="8" y="128"/>
                  <a:pt x="8" y="127"/>
                  <a:pt x="7" y="127"/>
                </a:cubicBezTo>
                <a:cubicBezTo>
                  <a:pt x="7" y="127"/>
                  <a:pt x="7" y="126"/>
                  <a:pt x="7" y="126"/>
                </a:cubicBezTo>
                <a:cubicBezTo>
                  <a:pt x="7" y="126"/>
                  <a:pt x="7" y="125"/>
                  <a:pt x="7" y="125"/>
                </a:cubicBezTo>
                <a:cubicBezTo>
                  <a:pt x="7" y="124"/>
                  <a:pt x="6" y="124"/>
                  <a:pt x="6" y="123"/>
                </a:cubicBezTo>
                <a:cubicBezTo>
                  <a:pt x="6" y="123"/>
                  <a:pt x="6" y="122"/>
                  <a:pt x="7" y="122"/>
                </a:cubicBezTo>
                <a:cubicBezTo>
                  <a:pt x="7" y="122"/>
                  <a:pt x="7" y="121"/>
                  <a:pt x="6" y="121"/>
                </a:cubicBezTo>
                <a:cubicBezTo>
                  <a:pt x="6" y="97"/>
                  <a:pt x="6" y="97"/>
                  <a:pt x="6" y="97"/>
                </a:cubicBezTo>
                <a:cubicBezTo>
                  <a:pt x="6" y="97"/>
                  <a:pt x="7" y="97"/>
                  <a:pt x="7" y="97"/>
                </a:cubicBezTo>
                <a:cubicBezTo>
                  <a:pt x="7" y="98"/>
                  <a:pt x="8" y="98"/>
                  <a:pt x="9" y="99"/>
                </a:cubicBezTo>
                <a:cubicBezTo>
                  <a:pt x="21" y="108"/>
                  <a:pt x="45" y="115"/>
                  <a:pt x="80" y="115"/>
                </a:cubicBezTo>
                <a:cubicBezTo>
                  <a:pt x="115" y="115"/>
                  <a:pt x="139" y="108"/>
                  <a:pt x="151" y="99"/>
                </a:cubicBezTo>
                <a:cubicBezTo>
                  <a:pt x="152" y="98"/>
                  <a:pt x="153" y="98"/>
                  <a:pt x="154" y="97"/>
                </a:cubicBezTo>
                <a:cubicBezTo>
                  <a:pt x="154" y="121"/>
                  <a:pt x="154" y="121"/>
                  <a:pt x="154" y="121"/>
                </a:cubicBezTo>
                <a:cubicBezTo>
                  <a:pt x="153" y="121"/>
                  <a:pt x="153" y="122"/>
                  <a:pt x="154" y="122"/>
                </a:cubicBezTo>
                <a:cubicBezTo>
                  <a:pt x="154" y="122"/>
                  <a:pt x="154" y="123"/>
                  <a:pt x="154" y="123"/>
                </a:cubicBezTo>
                <a:cubicBezTo>
                  <a:pt x="154" y="124"/>
                  <a:pt x="153" y="124"/>
                  <a:pt x="153" y="125"/>
                </a:cubicBezTo>
                <a:cubicBezTo>
                  <a:pt x="153" y="125"/>
                  <a:pt x="153" y="126"/>
                  <a:pt x="153" y="126"/>
                </a:cubicBezTo>
                <a:close/>
                <a:moveTo>
                  <a:pt x="8" y="60"/>
                </a:moveTo>
                <a:cubicBezTo>
                  <a:pt x="9" y="61"/>
                  <a:pt x="10" y="62"/>
                  <a:pt x="11" y="62"/>
                </a:cubicBezTo>
                <a:cubicBezTo>
                  <a:pt x="12" y="63"/>
                  <a:pt x="12" y="63"/>
                  <a:pt x="12" y="63"/>
                </a:cubicBezTo>
                <a:cubicBezTo>
                  <a:pt x="13" y="63"/>
                  <a:pt x="14" y="64"/>
                  <a:pt x="15" y="65"/>
                </a:cubicBezTo>
                <a:cubicBezTo>
                  <a:pt x="16" y="65"/>
                  <a:pt x="16" y="65"/>
                  <a:pt x="16" y="65"/>
                </a:cubicBezTo>
                <a:cubicBezTo>
                  <a:pt x="18" y="66"/>
                  <a:pt x="19" y="66"/>
                  <a:pt x="20" y="67"/>
                </a:cubicBezTo>
                <a:cubicBezTo>
                  <a:pt x="20" y="67"/>
                  <a:pt x="20" y="67"/>
                  <a:pt x="21" y="67"/>
                </a:cubicBezTo>
                <a:cubicBezTo>
                  <a:pt x="22" y="68"/>
                  <a:pt x="24" y="68"/>
                  <a:pt x="25" y="69"/>
                </a:cubicBezTo>
                <a:cubicBezTo>
                  <a:pt x="26" y="69"/>
                  <a:pt x="26" y="69"/>
                  <a:pt x="27" y="69"/>
                </a:cubicBezTo>
                <a:cubicBezTo>
                  <a:pt x="28" y="70"/>
                  <a:pt x="29" y="70"/>
                  <a:pt x="31" y="71"/>
                </a:cubicBezTo>
                <a:cubicBezTo>
                  <a:pt x="31" y="71"/>
                  <a:pt x="32" y="71"/>
                  <a:pt x="32" y="71"/>
                </a:cubicBezTo>
                <a:cubicBezTo>
                  <a:pt x="34" y="72"/>
                  <a:pt x="36" y="72"/>
                  <a:pt x="38" y="73"/>
                </a:cubicBezTo>
                <a:cubicBezTo>
                  <a:pt x="39" y="73"/>
                  <a:pt x="39" y="73"/>
                  <a:pt x="39" y="73"/>
                </a:cubicBezTo>
                <a:cubicBezTo>
                  <a:pt x="41" y="73"/>
                  <a:pt x="43" y="74"/>
                  <a:pt x="45" y="74"/>
                </a:cubicBezTo>
                <a:cubicBezTo>
                  <a:pt x="45" y="74"/>
                  <a:pt x="46" y="74"/>
                  <a:pt x="47" y="74"/>
                </a:cubicBezTo>
                <a:cubicBezTo>
                  <a:pt x="48" y="75"/>
                  <a:pt x="50" y="75"/>
                  <a:pt x="52" y="75"/>
                </a:cubicBezTo>
                <a:cubicBezTo>
                  <a:pt x="53" y="75"/>
                  <a:pt x="53" y="75"/>
                  <a:pt x="54" y="75"/>
                </a:cubicBezTo>
                <a:cubicBezTo>
                  <a:pt x="56" y="76"/>
                  <a:pt x="59" y="76"/>
                  <a:pt x="61" y="76"/>
                </a:cubicBezTo>
                <a:cubicBezTo>
                  <a:pt x="62" y="76"/>
                  <a:pt x="62" y="76"/>
                  <a:pt x="63" y="76"/>
                </a:cubicBezTo>
                <a:cubicBezTo>
                  <a:pt x="65" y="76"/>
                  <a:pt x="67" y="76"/>
                  <a:pt x="69" y="77"/>
                </a:cubicBezTo>
                <a:cubicBezTo>
                  <a:pt x="70" y="77"/>
                  <a:pt x="71" y="77"/>
                  <a:pt x="72" y="77"/>
                </a:cubicBezTo>
                <a:cubicBezTo>
                  <a:pt x="74" y="77"/>
                  <a:pt x="77" y="77"/>
                  <a:pt x="80" y="77"/>
                </a:cubicBezTo>
                <a:cubicBezTo>
                  <a:pt x="83" y="77"/>
                  <a:pt x="86" y="77"/>
                  <a:pt x="88" y="77"/>
                </a:cubicBezTo>
                <a:cubicBezTo>
                  <a:pt x="89" y="77"/>
                  <a:pt x="90" y="77"/>
                  <a:pt x="91" y="77"/>
                </a:cubicBezTo>
                <a:cubicBezTo>
                  <a:pt x="93" y="76"/>
                  <a:pt x="95" y="76"/>
                  <a:pt x="97" y="76"/>
                </a:cubicBezTo>
                <a:cubicBezTo>
                  <a:pt x="98" y="76"/>
                  <a:pt x="98" y="76"/>
                  <a:pt x="99" y="76"/>
                </a:cubicBezTo>
                <a:cubicBezTo>
                  <a:pt x="101" y="76"/>
                  <a:pt x="104" y="76"/>
                  <a:pt x="106" y="75"/>
                </a:cubicBezTo>
                <a:cubicBezTo>
                  <a:pt x="107" y="75"/>
                  <a:pt x="107" y="75"/>
                  <a:pt x="108" y="75"/>
                </a:cubicBezTo>
                <a:cubicBezTo>
                  <a:pt x="110" y="75"/>
                  <a:pt x="112" y="75"/>
                  <a:pt x="113" y="74"/>
                </a:cubicBezTo>
                <a:cubicBezTo>
                  <a:pt x="114" y="74"/>
                  <a:pt x="115" y="74"/>
                  <a:pt x="115" y="74"/>
                </a:cubicBezTo>
                <a:cubicBezTo>
                  <a:pt x="117" y="74"/>
                  <a:pt x="119" y="73"/>
                  <a:pt x="121" y="73"/>
                </a:cubicBezTo>
                <a:cubicBezTo>
                  <a:pt x="121" y="73"/>
                  <a:pt x="121" y="73"/>
                  <a:pt x="122" y="73"/>
                </a:cubicBezTo>
                <a:cubicBezTo>
                  <a:pt x="124" y="72"/>
                  <a:pt x="126" y="72"/>
                  <a:pt x="128" y="71"/>
                </a:cubicBezTo>
                <a:cubicBezTo>
                  <a:pt x="128" y="71"/>
                  <a:pt x="129" y="71"/>
                  <a:pt x="129" y="71"/>
                </a:cubicBezTo>
                <a:cubicBezTo>
                  <a:pt x="131" y="70"/>
                  <a:pt x="132" y="70"/>
                  <a:pt x="133" y="69"/>
                </a:cubicBezTo>
                <a:cubicBezTo>
                  <a:pt x="134" y="69"/>
                  <a:pt x="134" y="69"/>
                  <a:pt x="135" y="69"/>
                </a:cubicBezTo>
                <a:cubicBezTo>
                  <a:pt x="136" y="68"/>
                  <a:pt x="138" y="68"/>
                  <a:pt x="139" y="67"/>
                </a:cubicBezTo>
                <a:cubicBezTo>
                  <a:pt x="140" y="67"/>
                  <a:pt x="140" y="67"/>
                  <a:pt x="140" y="67"/>
                </a:cubicBezTo>
                <a:cubicBezTo>
                  <a:pt x="141" y="66"/>
                  <a:pt x="142" y="66"/>
                  <a:pt x="144" y="65"/>
                </a:cubicBezTo>
                <a:cubicBezTo>
                  <a:pt x="144" y="65"/>
                  <a:pt x="144" y="65"/>
                  <a:pt x="145" y="65"/>
                </a:cubicBezTo>
                <a:cubicBezTo>
                  <a:pt x="146" y="64"/>
                  <a:pt x="147" y="63"/>
                  <a:pt x="148" y="63"/>
                </a:cubicBezTo>
                <a:cubicBezTo>
                  <a:pt x="148" y="63"/>
                  <a:pt x="148" y="63"/>
                  <a:pt x="149" y="62"/>
                </a:cubicBezTo>
                <a:cubicBezTo>
                  <a:pt x="150" y="62"/>
                  <a:pt x="151" y="61"/>
                  <a:pt x="152" y="60"/>
                </a:cubicBezTo>
                <a:cubicBezTo>
                  <a:pt x="152" y="60"/>
                  <a:pt x="152" y="60"/>
                  <a:pt x="152" y="60"/>
                </a:cubicBezTo>
                <a:cubicBezTo>
                  <a:pt x="153" y="59"/>
                  <a:pt x="153" y="59"/>
                  <a:pt x="154" y="59"/>
                </a:cubicBezTo>
                <a:cubicBezTo>
                  <a:pt x="154" y="82"/>
                  <a:pt x="154" y="82"/>
                  <a:pt x="154" y="82"/>
                </a:cubicBezTo>
                <a:cubicBezTo>
                  <a:pt x="153" y="83"/>
                  <a:pt x="153" y="83"/>
                  <a:pt x="154" y="84"/>
                </a:cubicBezTo>
                <a:cubicBezTo>
                  <a:pt x="154" y="84"/>
                  <a:pt x="154" y="84"/>
                  <a:pt x="154" y="85"/>
                </a:cubicBezTo>
                <a:cubicBezTo>
                  <a:pt x="154" y="85"/>
                  <a:pt x="153" y="86"/>
                  <a:pt x="153" y="86"/>
                </a:cubicBezTo>
                <a:cubicBezTo>
                  <a:pt x="153" y="87"/>
                  <a:pt x="153" y="87"/>
                  <a:pt x="153" y="88"/>
                </a:cubicBezTo>
                <a:cubicBezTo>
                  <a:pt x="153" y="88"/>
                  <a:pt x="153" y="88"/>
                  <a:pt x="153" y="88"/>
                </a:cubicBezTo>
                <a:cubicBezTo>
                  <a:pt x="152" y="89"/>
                  <a:pt x="152" y="89"/>
                  <a:pt x="152" y="90"/>
                </a:cubicBezTo>
                <a:cubicBezTo>
                  <a:pt x="152" y="90"/>
                  <a:pt x="151" y="90"/>
                  <a:pt x="151" y="91"/>
                </a:cubicBezTo>
                <a:cubicBezTo>
                  <a:pt x="151" y="91"/>
                  <a:pt x="150" y="91"/>
                  <a:pt x="150" y="92"/>
                </a:cubicBezTo>
                <a:cubicBezTo>
                  <a:pt x="150" y="92"/>
                  <a:pt x="149" y="92"/>
                  <a:pt x="149" y="93"/>
                </a:cubicBezTo>
                <a:cubicBezTo>
                  <a:pt x="149" y="93"/>
                  <a:pt x="148" y="93"/>
                  <a:pt x="147" y="94"/>
                </a:cubicBezTo>
                <a:cubicBezTo>
                  <a:pt x="147" y="94"/>
                  <a:pt x="147" y="94"/>
                  <a:pt x="147" y="94"/>
                </a:cubicBezTo>
                <a:cubicBezTo>
                  <a:pt x="146" y="95"/>
                  <a:pt x="145" y="95"/>
                  <a:pt x="144" y="96"/>
                </a:cubicBezTo>
                <a:cubicBezTo>
                  <a:pt x="144" y="96"/>
                  <a:pt x="144" y="96"/>
                  <a:pt x="144" y="96"/>
                </a:cubicBezTo>
                <a:cubicBezTo>
                  <a:pt x="143" y="97"/>
                  <a:pt x="142" y="97"/>
                  <a:pt x="141" y="98"/>
                </a:cubicBezTo>
                <a:cubicBezTo>
                  <a:pt x="140" y="98"/>
                  <a:pt x="140" y="98"/>
                  <a:pt x="140" y="98"/>
                </a:cubicBezTo>
                <a:cubicBezTo>
                  <a:pt x="139" y="99"/>
                  <a:pt x="138" y="99"/>
                  <a:pt x="136" y="100"/>
                </a:cubicBezTo>
                <a:cubicBezTo>
                  <a:pt x="136" y="100"/>
                  <a:pt x="136" y="100"/>
                  <a:pt x="136" y="100"/>
                </a:cubicBezTo>
                <a:cubicBezTo>
                  <a:pt x="129" y="103"/>
                  <a:pt x="120" y="105"/>
                  <a:pt x="109" y="107"/>
                </a:cubicBezTo>
                <a:cubicBezTo>
                  <a:pt x="109" y="107"/>
                  <a:pt x="109" y="107"/>
                  <a:pt x="109" y="107"/>
                </a:cubicBezTo>
                <a:cubicBezTo>
                  <a:pt x="107" y="107"/>
                  <a:pt x="104" y="107"/>
                  <a:pt x="102" y="108"/>
                </a:cubicBezTo>
                <a:cubicBezTo>
                  <a:pt x="102" y="108"/>
                  <a:pt x="101" y="108"/>
                  <a:pt x="101" y="108"/>
                </a:cubicBezTo>
                <a:cubicBezTo>
                  <a:pt x="99" y="108"/>
                  <a:pt x="97" y="108"/>
                  <a:pt x="95" y="108"/>
                </a:cubicBezTo>
                <a:cubicBezTo>
                  <a:pt x="94" y="108"/>
                  <a:pt x="93" y="108"/>
                  <a:pt x="92" y="108"/>
                </a:cubicBezTo>
                <a:cubicBezTo>
                  <a:pt x="91" y="109"/>
                  <a:pt x="89" y="109"/>
                  <a:pt x="88" y="109"/>
                </a:cubicBezTo>
                <a:cubicBezTo>
                  <a:pt x="85" y="109"/>
                  <a:pt x="83" y="109"/>
                  <a:pt x="80" y="109"/>
                </a:cubicBezTo>
                <a:cubicBezTo>
                  <a:pt x="77" y="109"/>
                  <a:pt x="75" y="109"/>
                  <a:pt x="72" y="109"/>
                </a:cubicBezTo>
                <a:cubicBezTo>
                  <a:pt x="71" y="109"/>
                  <a:pt x="69" y="109"/>
                  <a:pt x="68" y="108"/>
                </a:cubicBezTo>
                <a:cubicBezTo>
                  <a:pt x="67" y="108"/>
                  <a:pt x="66" y="108"/>
                  <a:pt x="65" y="108"/>
                </a:cubicBezTo>
                <a:cubicBezTo>
                  <a:pt x="63" y="108"/>
                  <a:pt x="61" y="108"/>
                  <a:pt x="59" y="108"/>
                </a:cubicBezTo>
                <a:cubicBezTo>
                  <a:pt x="59" y="108"/>
                  <a:pt x="58" y="108"/>
                  <a:pt x="58" y="108"/>
                </a:cubicBezTo>
                <a:cubicBezTo>
                  <a:pt x="56" y="107"/>
                  <a:pt x="53" y="107"/>
                  <a:pt x="51" y="107"/>
                </a:cubicBezTo>
                <a:cubicBezTo>
                  <a:pt x="51" y="107"/>
                  <a:pt x="51" y="107"/>
                  <a:pt x="51" y="107"/>
                </a:cubicBezTo>
                <a:cubicBezTo>
                  <a:pt x="40" y="105"/>
                  <a:pt x="31" y="103"/>
                  <a:pt x="24" y="100"/>
                </a:cubicBezTo>
                <a:cubicBezTo>
                  <a:pt x="24" y="100"/>
                  <a:pt x="24" y="100"/>
                  <a:pt x="24" y="100"/>
                </a:cubicBezTo>
                <a:cubicBezTo>
                  <a:pt x="22" y="99"/>
                  <a:pt x="21" y="99"/>
                  <a:pt x="20" y="98"/>
                </a:cubicBezTo>
                <a:cubicBezTo>
                  <a:pt x="20" y="98"/>
                  <a:pt x="20" y="98"/>
                  <a:pt x="19" y="98"/>
                </a:cubicBezTo>
                <a:cubicBezTo>
                  <a:pt x="18" y="97"/>
                  <a:pt x="17" y="97"/>
                  <a:pt x="16" y="96"/>
                </a:cubicBezTo>
                <a:cubicBezTo>
                  <a:pt x="16" y="96"/>
                  <a:pt x="16" y="96"/>
                  <a:pt x="16" y="96"/>
                </a:cubicBezTo>
                <a:cubicBezTo>
                  <a:pt x="15" y="95"/>
                  <a:pt x="14" y="95"/>
                  <a:pt x="13" y="94"/>
                </a:cubicBezTo>
                <a:cubicBezTo>
                  <a:pt x="13" y="94"/>
                  <a:pt x="13" y="94"/>
                  <a:pt x="13" y="94"/>
                </a:cubicBezTo>
                <a:cubicBezTo>
                  <a:pt x="12" y="93"/>
                  <a:pt x="11" y="93"/>
                  <a:pt x="11" y="93"/>
                </a:cubicBezTo>
                <a:cubicBezTo>
                  <a:pt x="11" y="92"/>
                  <a:pt x="10" y="92"/>
                  <a:pt x="10" y="92"/>
                </a:cubicBezTo>
                <a:cubicBezTo>
                  <a:pt x="10" y="91"/>
                  <a:pt x="9" y="91"/>
                  <a:pt x="9" y="91"/>
                </a:cubicBezTo>
                <a:cubicBezTo>
                  <a:pt x="9" y="90"/>
                  <a:pt x="8" y="90"/>
                  <a:pt x="8" y="90"/>
                </a:cubicBezTo>
                <a:cubicBezTo>
                  <a:pt x="8" y="89"/>
                  <a:pt x="8" y="89"/>
                  <a:pt x="7" y="88"/>
                </a:cubicBezTo>
                <a:cubicBezTo>
                  <a:pt x="7" y="88"/>
                  <a:pt x="7" y="88"/>
                  <a:pt x="7" y="88"/>
                </a:cubicBezTo>
                <a:cubicBezTo>
                  <a:pt x="7" y="87"/>
                  <a:pt x="7" y="87"/>
                  <a:pt x="7" y="86"/>
                </a:cubicBezTo>
                <a:cubicBezTo>
                  <a:pt x="7" y="86"/>
                  <a:pt x="6" y="85"/>
                  <a:pt x="6" y="85"/>
                </a:cubicBezTo>
                <a:cubicBezTo>
                  <a:pt x="6" y="84"/>
                  <a:pt x="6" y="84"/>
                  <a:pt x="7" y="84"/>
                </a:cubicBezTo>
                <a:cubicBezTo>
                  <a:pt x="7" y="83"/>
                  <a:pt x="7" y="83"/>
                  <a:pt x="6" y="82"/>
                </a:cubicBezTo>
                <a:cubicBezTo>
                  <a:pt x="6" y="59"/>
                  <a:pt x="6" y="59"/>
                  <a:pt x="6" y="59"/>
                </a:cubicBezTo>
                <a:cubicBezTo>
                  <a:pt x="7" y="59"/>
                  <a:pt x="7" y="59"/>
                  <a:pt x="8" y="60"/>
                </a:cubicBezTo>
                <a:cubicBezTo>
                  <a:pt x="8" y="60"/>
                  <a:pt x="8" y="60"/>
                  <a:pt x="8" y="60"/>
                </a:cubicBezTo>
                <a:close/>
                <a:moveTo>
                  <a:pt x="160" y="125"/>
                </a:moveTo>
                <a:cubicBezTo>
                  <a:pt x="160" y="93"/>
                  <a:pt x="160" y="93"/>
                  <a:pt x="160" y="93"/>
                </a:cubicBezTo>
                <a:cubicBezTo>
                  <a:pt x="160" y="93"/>
                  <a:pt x="160" y="93"/>
                  <a:pt x="160" y="93"/>
                </a:cubicBezTo>
                <a:cubicBezTo>
                  <a:pt x="162" y="93"/>
                  <a:pt x="163" y="92"/>
                  <a:pt x="164" y="92"/>
                </a:cubicBezTo>
                <a:cubicBezTo>
                  <a:pt x="164" y="92"/>
                  <a:pt x="164" y="92"/>
                  <a:pt x="164" y="92"/>
                </a:cubicBezTo>
                <a:cubicBezTo>
                  <a:pt x="174" y="89"/>
                  <a:pt x="181" y="85"/>
                  <a:pt x="186" y="81"/>
                </a:cubicBezTo>
                <a:cubicBezTo>
                  <a:pt x="186" y="107"/>
                  <a:pt x="186" y="107"/>
                  <a:pt x="186" y="107"/>
                </a:cubicBezTo>
                <a:cubicBezTo>
                  <a:pt x="186" y="108"/>
                  <a:pt x="186" y="108"/>
                  <a:pt x="185" y="108"/>
                </a:cubicBezTo>
                <a:cubicBezTo>
                  <a:pt x="185" y="109"/>
                  <a:pt x="185" y="109"/>
                  <a:pt x="185" y="109"/>
                </a:cubicBezTo>
                <a:cubicBezTo>
                  <a:pt x="185" y="109"/>
                  <a:pt x="185" y="109"/>
                  <a:pt x="185" y="110"/>
                </a:cubicBezTo>
                <a:cubicBezTo>
                  <a:pt x="185" y="110"/>
                  <a:pt x="185" y="110"/>
                  <a:pt x="185" y="111"/>
                </a:cubicBezTo>
                <a:cubicBezTo>
                  <a:pt x="185" y="111"/>
                  <a:pt x="185" y="111"/>
                  <a:pt x="185" y="111"/>
                </a:cubicBezTo>
                <a:cubicBezTo>
                  <a:pt x="182" y="116"/>
                  <a:pt x="174" y="121"/>
                  <a:pt x="161" y="125"/>
                </a:cubicBezTo>
                <a:cubicBezTo>
                  <a:pt x="161" y="125"/>
                  <a:pt x="160" y="125"/>
                  <a:pt x="160" y="125"/>
                </a:cubicBezTo>
                <a:close/>
                <a:moveTo>
                  <a:pt x="186" y="43"/>
                </a:moveTo>
                <a:cubicBezTo>
                  <a:pt x="186" y="69"/>
                  <a:pt x="186" y="69"/>
                  <a:pt x="186" y="69"/>
                </a:cubicBezTo>
                <a:cubicBezTo>
                  <a:pt x="186" y="69"/>
                  <a:pt x="186" y="70"/>
                  <a:pt x="185" y="70"/>
                </a:cubicBezTo>
                <a:cubicBezTo>
                  <a:pt x="185" y="70"/>
                  <a:pt x="185" y="71"/>
                  <a:pt x="185" y="71"/>
                </a:cubicBezTo>
                <a:cubicBezTo>
                  <a:pt x="185" y="71"/>
                  <a:pt x="185" y="71"/>
                  <a:pt x="185" y="71"/>
                </a:cubicBezTo>
                <a:cubicBezTo>
                  <a:pt x="185" y="71"/>
                  <a:pt x="185" y="72"/>
                  <a:pt x="185" y="72"/>
                </a:cubicBezTo>
                <a:cubicBezTo>
                  <a:pt x="185" y="72"/>
                  <a:pt x="185" y="72"/>
                  <a:pt x="185" y="72"/>
                </a:cubicBezTo>
                <a:cubicBezTo>
                  <a:pt x="182" y="77"/>
                  <a:pt x="174" y="82"/>
                  <a:pt x="161" y="86"/>
                </a:cubicBezTo>
                <a:cubicBezTo>
                  <a:pt x="161" y="86"/>
                  <a:pt x="160" y="87"/>
                  <a:pt x="160" y="87"/>
                </a:cubicBezTo>
                <a:cubicBezTo>
                  <a:pt x="160" y="55"/>
                  <a:pt x="160" y="55"/>
                  <a:pt x="160" y="55"/>
                </a:cubicBezTo>
                <a:cubicBezTo>
                  <a:pt x="160" y="55"/>
                  <a:pt x="161" y="55"/>
                  <a:pt x="161" y="55"/>
                </a:cubicBezTo>
                <a:cubicBezTo>
                  <a:pt x="162" y="55"/>
                  <a:pt x="162" y="54"/>
                  <a:pt x="163" y="54"/>
                </a:cubicBezTo>
                <a:cubicBezTo>
                  <a:pt x="164" y="54"/>
                  <a:pt x="164" y="54"/>
                  <a:pt x="165" y="54"/>
                </a:cubicBezTo>
                <a:cubicBezTo>
                  <a:pt x="165" y="53"/>
                  <a:pt x="166" y="53"/>
                  <a:pt x="167" y="53"/>
                </a:cubicBezTo>
                <a:cubicBezTo>
                  <a:pt x="167" y="53"/>
                  <a:pt x="168" y="52"/>
                  <a:pt x="168" y="52"/>
                </a:cubicBezTo>
                <a:cubicBezTo>
                  <a:pt x="169" y="52"/>
                  <a:pt x="170" y="52"/>
                  <a:pt x="171" y="51"/>
                </a:cubicBezTo>
                <a:cubicBezTo>
                  <a:pt x="171" y="51"/>
                  <a:pt x="172" y="51"/>
                  <a:pt x="172" y="51"/>
                </a:cubicBezTo>
                <a:cubicBezTo>
                  <a:pt x="173" y="51"/>
                  <a:pt x="174" y="50"/>
                  <a:pt x="174" y="50"/>
                </a:cubicBezTo>
                <a:cubicBezTo>
                  <a:pt x="175" y="50"/>
                  <a:pt x="175" y="50"/>
                  <a:pt x="175" y="49"/>
                </a:cubicBezTo>
                <a:cubicBezTo>
                  <a:pt x="176" y="49"/>
                  <a:pt x="177" y="48"/>
                  <a:pt x="178" y="48"/>
                </a:cubicBezTo>
                <a:cubicBezTo>
                  <a:pt x="178" y="48"/>
                  <a:pt x="178" y="48"/>
                  <a:pt x="178" y="48"/>
                </a:cubicBezTo>
                <a:cubicBezTo>
                  <a:pt x="179" y="47"/>
                  <a:pt x="180" y="47"/>
                  <a:pt x="181" y="46"/>
                </a:cubicBezTo>
                <a:cubicBezTo>
                  <a:pt x="181" y="46"/>
                  <a:pt x="181" y="46"/>
                  <a:pt x="182" y="46"/>
                </a:cubicBezTo>
                <a:cubicBezTo>
                  <a:pt x="182" y="45"/>
                  <a:pt x="183" y="45"/>
                  <a:pt x="183" y="45"/>
                </a:cubicBezTo>
                <a:cubicBezTo>
                  <a:pt x="184" y="44"/>
                  <a:pt x="184" y="44"/>
                  <a:pt x="184" y="44"/>
                </a:cubicBezTo>
                <a:cubicBezTo>
                  <a:pt x="184" y="44"/>
                  <a:pt x="185" y="43"/>
                  <a:pt x="185" y="43"/>
                </a:cubicBezTo>
                <a:cubicBezTo>
                  <a:pt x="185" y="43"/>
                  <a:pt x="186" y="43"/>
                  <a:pt x="186" y="43"/>
                </a:cubicBezTo>
                <a:close/>
                <a:moveTo>
                  <a:pt x="112" y="6"/>
                </a:moveTo>
                <a:cubicBezTo>
                  <a:pt x="155" y="6"/>
                  <a:pt x="186" y="19"/>
                  <a:pt x="186" y="30"/>
                </a:cubicBezTo>
                <a:cubicBezTo>
                  <a:pt x="186" y="31"/>
                  <a:pt x="186" y="31"/>
                  <a:pt x="185" y="32"/>
                </a:cubicBezTo>
                <a:cubicBezTo>
                  <a:pt x="185" y="32"/>
                  <a:pt x="185" y="32"/>
                  <a:pt x="185" y="32"/>
                </a:cubicBezTo>
                <a:cubicBezTo>
                  <a:pt x="185" y="32"/>
                  <a:pt x="185" y="33"/>
                  <a:pt x="185" y="33"/>
                </a:cubicBezTo>
                <a:cubicBezTo>
                  <a:pt x="185" y="33"/>
                  <a:pt x="185" y="33"/>
                  <a:pt x="185" y="33"/>
                </a:cubicBezTo>
                <a:cubicBezTo>
                  <a:pt x="185" y="34"/>
                  <a:pt x="185" y="34"/>
                  <a:pt x="185" y="34"/>
                </a:cubicBezTo>
                <a:cubicBezTo>
                  <a:pt x="184" y="34"/>
                  <a:pt x="184" y="35"/>
                  <a:pt x="184" y="35"/>
                </a:cubicBezTo>
                <a:cubicBezTo>
                  <a:pt x="184" y="35"/>
                  <a:pt x="184" y="35"/>
                  <a:pt x="184" y="35"/>
                </a:cubicBezTo>
                <a:cubicBezTo>
                  <a:pt x="184" y="36"/>
                  <a:pt x="183" y="36"/>
                  <a:pt x="183" y="36"/>
                </a:cubicBezTo>
                <a:cubicBezTo>
                  <a:pt x="183" y="36"/>
                  <a:pt x="183" y="37"/>
                  <a:pt x="183" y="37"/>
                </a:cubicBezTo>
                <a:cubicBezTo>
                  <a:pt x="182" y="37"/>
                  <a:pt x="182" y="37"/>
                  <a:pt x="182" y="37"/>
                </a:cubicBezTo>
                <a:cubicBezTo>
                  <a:pt x="182" y="38"/>
                  <a:pt x="182" y="38"/>
                  <a:pt x="181" y="38"/>
                </a:cubicBezTo>
                <a:cubicBezTo>
                  <a:pt x="181" y="38"/>
                  <a:pt x="181" y="38"/>
                  <a:pt x="181" y="39"/>
                </a:cubicBezTo>
                <a:cubicBezTo>
                  <a:pt x="180" y="39"/>
                  <a:pt x="180" y="39"/>
                  <a:pt x="180" y="39"/>
                </a:cubicBezTo>
                <a:cubicBezTo>
                  <a:pt x="180" y="39"/>
                  <a:pt x="179" y="40"/>
                  <a:pt x="179" y="40"/>
                </a:cubicBezTo>
                <a:cubicBezTo>
                  <a:pt x="179" y="40"/>
                  <a:pt x="178" y="40"/>
                  <a:pt x="178" y="40"/>
                </a:cubicBezTo>
                <a:cubicBezTo>
                  <a:pt x="178" y="41"/>
                  <a:pt x="178" y="41"/>
                  <a:pt x="177" y="41"/>
                </a:cubicBezTo>
                <a:cubicBezTo>
                  <a:pt x="177" y="41"/>
                  <a:pt x="177" y="41"/>
                  <a:pt x="176" y="42"/>
                </a:cubicBezTo>
                <a:cubicBezTo>
                  <a:pt x="176" y="42"/>
                  <a:pt x="176" y="42"/>
                  <a:pt x="175" y="42"/>
                </a:cubicBezTo>
                <a:cubicBezTo>
                  <a:pt x="175" y="42"/>
                  <a:pt x="175" y="43"/>
                  <a:pt x="174" y="43"/>
                </a:cubicBezTo>
                <a:cubicBezTo>
                  <a:pt x="174" y="43"/>
                  <a:pt x="174" y="43"/>
                  <a:pt x="173" y="43"/>
                </a:cubicBezTo>
                <a:cubicBezTo>
                  <a:pt x="173" y="44"/>
                  <a:pt x="172" y="44"/>
                  <a:pt x="172" y="44"/>
                </a:cubicBezTo>
                <a:cubicBezTo>
                  <a:pt x="171" y="44"/>
                  <a:pt x="171" y="44"/>
                  <a:pt x="171" y="44"/>
                </a:cubicBezTo>
                <a:cubicBezTo>
                  <a:pt x="170" y="45"/>
                  <a:pt x="169" y="45"/>
                  <a:pt x="169" y="45"/>
                </a:cubicBezTo>
                <a:cubicBezTo>
                  <a:pt x="169" y="45"/>
                  <a:pt x="168" y="45"/>
                  <a:pt x="168" y="45"/>
                </a:cubicBezTo>
                <a:cubicBezTo>
                  <a:pt x="167" y="46"/>
                  <a:pt x="167" y="46"/>
                  <a:pt x="166" y="46"/>
                </a:cubicBezTo>
                <a:cubicBezTo>
                  <a:pt x="165" y="47"/>
                  <a:pt x="165" y="47"/>
                  <a:pt x="165" y="47"/>
                </a:cubicBezTo>
                <a:cubicBezTo>
                  <a:pt x="164" y="47"/>
                  <a:pt x="163" y="47"/>
                  <a:pt x="163" y="47"/>
                </a:cubicBezTo>
                <a:cubicBezTo>
                  <a:pt x="162" y="48"/>
                  <a:pt x="162" y="48"/>
                  <a:pt x="162" y="48"/>
                </a:cubicBezTo>
                <a:cubicBezTo>
                  <a:pt x="161" y="48"/>
                  <a:pt x="161" y="48"/>
                  <a:pt x="160" y="48"/>
                </a:cubicBezTo>
                <a:cubicBezTo>
                  <a:pt x="160" y="45"/>
                  <a:pt x="160" y="45"/>
                  <a:pt x="160" y="45"/>
                </a:cubicBezTo>
                <a:cubicBezTo>
                  <a:pt x="160" y="44"/>
                  <a:pt x="160" y="44"/>
                  <a:pt x="160" y="44"/>
                </a:cubicBezTo>
                <a:cubicBezTo>
                  <a:pt x="160" y="44"/>
                  <a:pt x="160" y="44"/>
                  <a:pt x="160" y="43"/>
                </a:cubicBezTo>
                <a:cubicBezTo>
                  <a:pt x="160" y="43"/>
                  <a:pt x="160" y="43"/>
                  <a:pt x="160" y="43"/>
                </a:cubicBezTo>
                <a:cubicBezTo>
                  <a:pt x="159" y="40"/>
                  <a:pt x="156" y="36"/>
                  <a:pt x="152" y="33"/>
                </a:cubicBezTo>
                <a:cubicBezTo>
                  <a:pt x="152" y="33"/>
                  <a:pt x="152" y="33"/>
                  <a:pt x="152" y="33"/>
                </a:cubicBezTo>
                <a:cubicBezTo>
                  <a:pt x="151" y="32"/>
                  <a:pt x="151" y="32"/>
                  <a:pt x="150" y="31"/>
                </a:cubicBezTo>
                <a:cubicBezTo>
                  <a:pt x="139" y="23"/>
                  <a:pt x="118" y="17"/>
                  <a:pt x="88" y="16"/>
                </a:cubicBezTo>
                <a:cubicBezTo>
                  <a:pt x="85" y="16"/>
                  <a:pt x="83" y="16"/>
                  <a:pt x="80" y="16"/>
                </a:cubicBezTo>
                <a:cubicBezTo>
                  <a:pt x="77" y="16"/>
                  <a:pt x="75" y="16"/>
                  <a:pt x="72" y="16"/>
                </a:cubicBezTo>
                <a:cubicBezTo>
                  <a:pt x="64" y="16"/>
                  <a:pt x="57" y="17"/>
                  <a:pt x="50" y="18"/>
                </a:cubicBezTo>
                <a:cubicBezTo>
                  <a:pt x="62" y="12"/>
                  <a:pt x="84" y="6"/>
                  <a:pt x="112" y="6"/>
                </a:cubicBezTo>
                <a:close/>
                <a:moveTo>
                  <a:pt x="43" y="26"/>
                </a:moveTo>
                <a:cubicBezTo>
                  <a:pt x="44" y="26"/>
                  <a:pt x="45" y="25"/>
                  <a:pt x="46" y="25"/>
                </a:cubicBezTo>
                <a:cubicBezTo>
                  <a:pt x="47" y="25"/>
                  <a:pt x="48" y="25"/>
                  <a:pt x="49" y="25"/>
                </a:cubicBezTo>
                <a:cubicBezTo>
                  <a:pt x="50" y="25"/>
                  <a:pt x="51" y="24"/>
                  <a:pt x="52" y="24"/>
                </a:cubicBezTo>
                <a:cubicBezTo>
                  <a:pt x="53" y="24"/>
                  <a:pt x="54" y="24"/>
                  <a:pt x="55" y="24"/>
                </a:cubicBezTo>
                <a:cubicBezTo>
                  <a:pt x="56" y="24"/>
                  <a:pt x="57" y="24"/>
                  <a:pt x="58" y="24"/>
                </a:cubicBezTo>
                <a:cubicBezTo>
                  <a:pt x="60" y="23"/>
                  <a:pt x="62" y="23"/>
                  <a:pt x="64" y="23"/>
                </a:cubicBezTo>
                <a:cubicBezTo>
                  <a:pt x="65" y="23"/>
                  <a:pt x="65" y="23"/>
                  <a:pt x="66" y="23"/>
                </a:cubicBezTo>
                <a:cubicBezTo>
                  <a:pt x="68" y="23"/>
                  <a:pt x="69" y="23"/>
                  <a:pt x="71" y="23"/>
                </a:cubicBezTo>
                <a:cubicBezTo>
                  <a:pt x="72" y="23"/>
                  <a:pt x="72" y="23"/>
                  <a:pt x="73" y="23"/>
                </a:cubicBezTo>
                <a:cubicBezTo>
                  <a:pt x="75" y="22"/>
                  <a:pt x="78" y="22"/>
                  <a:pt x="80" y="22"/>
                </a:cubicBezTo>
                <a:cubicBezTo>
                  <a:pt x="83" y="22"/>
                  <a:pt x="85" y="22"/>
                  <a:pt x="88" y="23"/>
                </a:cubicBezTo>
                <a:cubicBezTo>
                  <a:pt x="89" y="23"/>
                  <a:pt x="91" y="23"/>
                  <a:pt x="92" y="23"/>
                </a:cubicBezTo>
                <a:cubicBezTo>
                  <a:pt x="93" y="23"/>
                  <a:pt x="94" y="23"/>
                  <a:pt x="95" y="23"/>
                </a:cubicBezTo>
                <a:cubicBezTo>
                  <a:pt x="97" y="23"/>
                  <a:pt x="99" y="23"/>
                  <a:pt x="101" y="23"/>
                </a:cubicBezTo>
                <a:cubicBezTo>
                  <a:pt x="101" y="23"/>
                  <a:pt x="102" y="24"/>
                  <a:pt x="102" y="24"/>
                </a:cubicBezTo>
                <a:cubicBezTo>
                  <a:pt x="104" y="24"/>
                  <a:pt x="106" y="24"/>
                  <a:pt x="109" y="24"/>
                </a:cubicBezTo>
                <a:cubicBezTo>
                  <a:pt x="109" y="24"/>
                  <a:pt x="109" y="24"/>
                  <a:pt x="109" y="24"/>
                </a:cubicBezTo>
                <a:cubicBezTo>
                  <a:pt x="120" y="26"/>
                  <a:pt x="129" y="28"/>
                  <a:pt x="136" y="31"/>
                </a:cubicBezTo>
                <a:cubicBezTo>
                  <a:pt x="136" y="31"/>
                  <a:pt x="136" y="31"/>
                  <a:pt x="136" y="31"/>
                </a:cubicBezTo>
                <a:cubicBezTo>
                  <a:pt x="138" y="32"/>
                  <a:pt x="139" y="32"/>
                  <a:pt x="140" y="33"/>
                </a:cubicBezTo>
                <a:cubicBezTo>
                  <a:pt x="140" y="33"/>
                  <a:pt x="140" y="33"/>
                  <a:pt x="141" y="33"/>
                </a:cubicBezTo>
                <a:cubicBezTo>
                  <a:pt x="142" y="34"/>
                  <a:pt x="143" y="34"/>
                  <a:pt x="144" y="35"/>
                </a:cubicBezTo>
                <a:cubicBezTo>
                  <a:pt x="144" y="35"/>
                  <a:pt x="144" y="35"/>
                  <a:pt x="144" y="35"/>
                </a:cubicBezTo>
                <a:cubicBezTo>
                  <a:pt x="145" y="36"/>
                  <a:pt x="146" y="36"/>
                  <a:pt x="147" y="37"/>
                </a:cubicBezTo>
                <a:cubicBezTo>
                  <a:pt x="147" y="37"/>
                  <a:pt x="147" y="37"/>
                  <a:pt x="147" y="37"/>
                </a:cubicBezTo>
                <a:cubicBezTo>
                  <a:pt x="148" y="38"/>
                  <a:pt x="149" y="38"/>
                  <a:pt x="149" y="39"/>
                </a:cubicBezTo>
                <a:cubicBezTo>
                  <a:pt x="149" y="39"/>
                  <a:pt x="150" y="39"/>
                  <a:pt x="150" y="39"/>
                </a:cubicBezTo>
                <a:cubicBezTo>
                  <a:pt x="150" y="40"/>
                  <a:pt x="151" y="40"/>
                  <a:pt x="151" y="41"/>
                </a:cubicBezTo>
                <a:cubicBezTo>
                  <a:pt x="151" y="41"/>
                  <a:pt x="152" y="41"/>
                  <a:pt x="152" y="42"/>
                </a:cubicBezTo>
                <a:cubicBezTo>
                  <a:pt x="152" y="42"/>
                  <a:pt x="152" y="42"/>
                  <a:pt x="153" y="43"/>
                </a:cubicBezTo>
                <a:cubicBezTo>
                  <a:pt x="153" y="43"/>
                  <a:pt x="153" y="43"/>
                  <a:pt x="153" y="44"/>
                </a:cubicBezTo>
                <a:cubicBezTo>
                  <a:pt x="153" y="44"/>
                  <a:pt x="153" y="44"/>
                  <a:pt x="153" y="45"/>
                </a:cubicBezTo>
                <a:cubicBezTo>
                  <a:pt x="153" y="45"/>
                  <a:pt x="154" y="46"/>
                  <a:pt x="154" y="46"/>
                </a:cubicBezTo>
                <a:cubicBezTo>
                  <a:pt x="154" y="58"/>
                  <a:pt x="123" y="70"/>
                  <a:pt x="80" y="70"/>
                </a:cubicBezTo>
                <a:cubicBezTo>
                  <a:pt x="37" y="70"/>
                  <a:pt x="6" y="58"/>
                  <a:pt x="6" y="46"/>
                </a:cubicBezTo>
                <a:cubicBezTo>
                  <a:pt x="6" y="39"/>
                  <a:pt x="20" y="30"/>
                  <a:pt x="43" y="26"/>
                </a:cubicBezTo>
                <a:close/>
                <a:moveTo>
                  <a:pt x="80" y="186"/>
                </a:moveTo>
                <a:cubicBezTo>
                  <a:pt x="38" y="186"/>
                  <a:pt x="8" y="174"/>
                  <a:pt x="7" y="163"/>
                </a:cubicBezTo>
                <a:cubicBezTo>
                  <a:pt x="6" y="163"/>
                  <a:pt x="6" y="162"/>
                  <a:pt x="6" y="162"/>
                </a:cubicBezTo>
                <a:cubicBezTo>
                  <a:pt x="6" y="135"/>
                  <a:pt x="6" y="135"/>
                  <a:pt x="6" y="135"/>
                </a:cubicBezTo>
                <a:cubicBezTo>
                  <a:pt x="6" y="135"/>
                  <a:pt x="7" y="136"/>
                  <a:pt x="7" y="136"/>
                </a:cubicBezTo>
                <a:cubicBezTo>
                  <a:pt x="7" y="136"/>
                  <a:pt x="8" y="137"/>
                  <a:pt x="9" y="137"/>
                </a:cubicBezTo>
                <a:cubicBezTo>
                  <a:pt x="21" y="147"/>
                  <a:pt x="45" y="154"/>
                  <a:pt x="80" y="154"/>
                </a:cubicBezTo>
                <a:cubicBezTo>
                  <a:pt x="115" y="154"/>
                  <a:pt x="139" y="147"/>
                  <a:pt x="151" y="138"/>
                </a:cubicBezTo>
                <a:cubicBezTo>
                  <a:pt x="152" y="137"/>
                  <a:pt x="153" y="136"/>
                  <a:pt x="154" y="135"/>
                </a:cubicBezTo>
                <a:cubicBezTo>
                  <a:pt x="154" y="162"/>
                  <a:pt x="154" y="162"/>
                  <a:pt x="154" y="162"/>
                </a:cubicBezTo>
                <a:cubicBezTo>
                  <a:pt x="154" y="162"/>
                  <a:pt x="154" y="163"/>
                  <a:pt x="154" y="163"/>
                </a:cubicBezTo>
                <a:cubicBezTo>
                  <a:pt x="153" y="163"/>
                  <a:pt x="153" y="164"/>
                  <a:pt x="153" y="165"/>
                </a:cubicBezTo>
                <a:cubicBezTo>
                  <a:pt x="153" y="165"/>
                  <a:pt x="153" y="165"/>
                  <a:pt x="152" y="165"/>
                </a:cubicBezTo>
                <a:cubicBezTo>
                  <a:pt x="147" y="176"/>
                  <a:pt x="118" y="186"/>
                  <a:pt x="80" y="186"/>
                </a:cubicBezTo>
                <a:close/>
                <a:moveTo>
                  <a:pt x="186" y="147"/>
                </a:moveTo>
                <a:cubicBezTo>
                  <a:pt x="184" y="153"/>
                  <a:pt x="175" y="159"/>
                  <a:pt x="160" y="164"/>
                </a:cubicBezTo>
                <a:cubicBezTo>
                  <a:pt x="160" y="163"/>
                  <a:pt x="160" y="163"/>
                  <a:pt x="160" y="163"/>
                </a:cubicBezTo>
                <a:cubicBezTo>
                  <a:pt x="160" y="132"/>
                  <a:pt x="160" y="132"/>
                  <a:pt x="160" y="132"/>
                </a:cubicBezTo>
                <a:cubicBezTo>
                  <a:pt x="160" y="132"/>
                  <a:pt x="160" y="132"/>
                  <a:pt x="160" y="132"/>
                </a:cubicBezTo>
                <a:cubicBezTo>
                  <a:pt x="162" y="131"/>
                  <a:pt x="163" y="131"/>
                  <a:pt x="164" y="131"/>
                </a:cubicBezTo>
                <a:cubicBezTo>
                  <a:pt x="164" y="131"/>
                  <a:pt x="164" y="131"/>
                  <a:pt x="164" y="131"/>
                </a:cubicBezTo>
                <a:cubicBezTo>
                  <a:pt x="174" y="128"/>
                  <a:pt x="181" y="124"/>
                  <a:pt x="186" y="120"/>
                </a:cubicBezTo>
                <a:cubicBezTo>
                  <a:pt x="186" y="146"/>
                  <a:pt x="186" y="146"/>
                  <a:pt x="186" y="146"/>
                </a:cubicBezTo>
                <a:cubicBezTo>
                  <a:pt x="186" y="146"/>
                  <a:pt x="186" y="147"/>
                  <a:pt x="186" y="147"/>
                </a:cubicBezTo>
                <a:close/>
                <a:moveTo>
                  <a:pt x="186" y="147"/>
                </a:moveTo>
                <a:cubicBezTo>
                  <a:pt x="186" y="147"/>
                  <a:pt x="186" y="147"/>
                  <a:pt x="186" y="147"/>
                </a:cubicBezTo>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440" name="Google Shape;2440;p93"/>
          <p:cNvSpPr/>
          <p:nvPr/>
        </p:nvSpPr>
        <p:spPr>
          <a:xfrm>
            <a:off x="3362464" y="3287629"/>
            <a:ext cx="501195" cy="501195"/>
          </a:xfrm>
          <a:custGeom>
            <a:avLst/>
            <a:gdLst/>
            <a:ahLst/>
            <a:cxnLst/>
            <a:rect l="l" t="t" r="r" b="b"/>
            <a:pathLst>
              <a:path w="192" h="192" extrusionOk="0">
                <a:moveTo>
                  <a:pt x="112" y="0"/>
                </a:moveTo>
                <a:cubicBezTo>
                  <a:pt x="76" y="0"/>
                  <a:pt x="46" y="8"/>
                  <a:pt x="36" y="21"/>
                </a:cubicBezTo>
                <a:cubicBezTo>
                  <a:pt x="15" y="26"/>
                  <a:pt x="3" y="34"/>
                  <a:pt x="0" y="43"/>
                </a:cubicBezTo>
                <a:cubicBezTo>
                  <a:pt x="0" y="44"/>
                  <a:pt x="0" y="44"/>
                  <a:pt x="0" y="45"/>
                </a:cubicBezTo>
                <a:cubicBezTo>
                  <a:pt x="0" y="163"/>
                  <a:pt x="0" y="163"/>
                  <a:pt x="0" y="163"/>
                </a:cubicBezTo>
                <a:cubicBezTo>
                  <a:pt x="0" y="164"/>
                  <a:pt x="0" y="164"/>
                  <a:pt x="0" y="165"/>
                </a:cubicBezTo>
                <a:cubicBezTo>
                  <a:pt x="4" y="180"/>
                  <a:pt x="38" y="192"/>
                  <a:pt x="80" y="192"/>
                </a:cubicBezTo>
                <a:cubicBezTo>
                  <a:pt x="116" y="192"/>
                  <a:pt x="146" y="183"/>
                  <a:pt x="156" y="171"/>
                </a:cubicBezTo>
                <a:cubicBezTo>
                  <a:pt x="176" y="166"/>
                  <a:pt x="189" y="158"/>
                  <a:pt x="192" y="149"/>
                </a:cubicBezTo>
                <a:cubicBezTo>
                  <a:pt x="192" y="148"/>
                  <a:pt x="192" y="148"/>
                  <a:pt x="192" y="147"/>
                </a:cubicBezTo>
                <a:cubicBezTo>
                  <a:pt x="192" y="30"/>
                  <a:pt x="192" y="30"/>
                  <a:pt x="192" y="30"/>
                </a:cubicBezTo>
                <a:cubicBezTo>
                  <a:pt x="192" y="16"/>
                  <a:pt x="164" y="0"/>
                  <a:pt x="112" y="0"/>
                </a:cubicBezTo>
                <a:close/>
                <a:moveTo>
                  <a:pt x="153" y="126"/>
                </a:moveTo>
                <a:cubicBezTo>
                  <a:pt x="153" y="126"/>
                  <a:pt x="153" y="127"/>
                  <a:pt x="153" y="127"/>
                </a:cubicBezTo>
                <a:cubicBezTo>
                  <a:pt x="152" y="127"/>
                  <a:pt x="152" y="128"/>
                  <a:pt x="152" y="128"/>
                </a:cubicBezTo>
                <a:cubicBezTo>
                  <a:pt x="152" y="128"/>
                  <a:pt x="151" y="129"/>
                  <a:pt x="151" y="129"/>
                </a:cubicBezTo>
                <a:cubicBezTo>
                  <a:pt x="151" y="129"/>
                  <a:pt x="150" y="130"/>
                  <a:pt x="150" y="130"/>
                </a:cubicBezTo>
                <a:cubicBezTo>
                  <a:pt x="150" y="130"/>
                  <a:pt x="149" y="131"/>
                  <a:pt x="149" y="131"/>
                </a:cubicBezTo>
                <a:cubicBezTo>
                  <a:pt x="149" y="131"/>
                  <a:pt x="148" y="132"/>
                  <a:pt x="147" y="132"/>
                </a:cubicBezTo>
                <a:cubicBezTo>
                  <a:pt x="147" y="133"/>
                  <a:pt x="147" y="133"/>
                  <a:pt x="147" y="133"/>
                </a:cubicBezTo>
                <a:cubicBezTo>
                  <a:pt x="146" y="133"/>
                  <a:pt x="145" y="134"/>
                  <a:pt x="144" y="134"/>
                </a:cubicBezTo>
                <a:cubicBezTo>
                  <a:pt x="144" y="134"/>
                  <a:pt x="144" y="135"/>
                  <a:pt x="144" y="135"/>
                </a:cubicBezTo>
                <a:cubicBezTo>
                  <a:pt x="143" y="135"/>
                  <a:pt x="142" y="136"/>
                  <a:pt x="141" y="136"/>
                </a:cubicBezTo>
                <a:cubicBezTo>
                  <a:pt x="140" y="136"/>
                  <a:pt x="140" y="136"/>
                  <a:pt x="140" y="137"/>
                </a:cubicBezTo>
                <a:cubicBezTo>
                  <a:pt x="139" y="137"/>
                  <a:pt x="138" y="138"/>
                  <a:pt x="136" y="138"/>
                </a:cubicBezTo>
                <a:cubicBezTo>
                  <a:pt x="136" y="138"/>
                  <a:pt x="136" y="138"/>
                  <a:pt x="136" y="138"/>
                </a:cubicBezTo>
                <a:cubicBezTo>
                  <a:pt x="129" y="141"/>
                  <a:pt x="120" y="144"/>
                  <a:pt x="109" y="145"/>
                </a:cubicBezTo>
                <a:cubicBezTo>
                  <a:pt x="109" y="145"/>
                  <a:pt x="109" y="145"/>
                  <a:pt x="109" y="145"/>
                </a:cubicBezTo>
                <a:cubicBezTo>
                  <a:pt x="107" y="146"/>
                  <a:pt x="104" y="146"/>
                  <a:pt x="102" y="146"/>
                </a:cubicBezTo>
                <a:cubicBezTo>
                  <a:pt x="102" y="146"/>
                  <a:pt x="101" y="146"/>
                  <a:pt x="101" y="146"/>
                </a:cubicBezTo>
                <a:cubicBezTo>
                  <a:pt x="99" y="146"/>
                  <a:pt x="97" y="147"/>
                  <a:pt x="95" y="147"/>
                </a:cubicBezTo>
                <a:cubicBezTo>
                  <a:pt x="94" y="147"/>
                  <a:pt x="93" y="147"/>
                  <a:pt x="92" y="147"/>
                </a:cubicBezTo>
                <a:cubicBezTo>
                  <a:pt x="91" y="147"/>
                  <a:pt x="89" y="147"/>
                  <a:pt x="88" y="147"/>
                </a:cubicBezTo>
                <a:cubicBezTo>
                  <a:pt x="85" y="147"/>
                  <a:pt x="83" y="147"/>
                  <a:pt x="80" y="147"/>
                </a:cubicBezTo>
                <a:cubicBezTo>
                  <a:pt x="77" y="147"/>
                  <a:pt x="75" y="147"/>
                  <a:pt x="72" y="147"/>
                </a:cubicBezTo>
                <a:cubicBezTo>
                  <a:pt x="71" y="147"/>
                  <a:pt x="69" y="147"/>
                  <a:pt x="68" y="147"/>
                </a:cubicBezTo>
                <a:cubicBezTo>
                  <a:pt x="67" y="147"/>
                  <a:pt x="66" y="147"/>
                  <a:pt x="65" y="147"/>
                </a:cubicBezTo>
                <a:cubicBezTo>
                  <a:pt x="63" y="147"/>
                  <a:pt x="61" y="146"/>
                  <a:pt x="59" y="146"/>
                </a:cubicBezTo>
                <a:cubicBezTo>
                  <a:pt x="59" y="146"/>
                  <a:pt x="58" y="146"/>
                  <a:pt x="58" y="146"/>
                </a:cubicBezTo>
                <a:cubicBezTo>
                  <a:pt x="56" y="146"/>
                  <a:pt x="53" y="146"/>
                  <a:pt x="51" y="145"/>
                </a:cubicBezTo>
                <a:cubicBezTo>
                  <a:pt x="51" y="145"/>
                  <a:pt x="51" y="145"/>
                  <a:pt x="51" y="145"/>
                </a:cubicBezTo>
                <a:cubicBezTo>
                  <a:pt x="40" y="144"/>
                  <a:pt x="31" y="141"/>
                  <a:pt x="24" y="138"/>
                </a:cubicBezTo>
                <a:cubicBezTo>
                  <a:pt x="24" y="138"/>
                  <a:pt x="24" y="138"/>
                  <a:pt x="24" y="138"/>
                </a:cubicBezTo>
                <a:cubicBezTo>
                  <a:pt x="22" y="138"/>
                  <a:pt x="21" y="137"/>
                  <a:pt x="20" y="137"/>
                </a:cubicBezTo>
                <a:cubicBezTo>
                  <a:pt x="20" y="136"/>
                  <a:pt x="20" y="136"/>
                  <a:pt x="19" y="136"/>
                </a:cubicBezTo>
                <a:cubicBezTo>
                  <a:pt x="18" y="136"/>
                  <a:pt x="17" y="135"/>
                  <a:pt x="16" y="135"/>
                </a:cubicBezTo>
                <a:cubicBezTo>
                  <a:pt x="16" y="135"/>
                  <a:pt x="16" y="134"/>
                  <a:pt x="16" y="134"/>
                </a:cubicBezTo>
                <a:cubicBezTo>
                  <a:pt x="15" y="134"/>
                  <a:pt x="14" y="133"/>
                  <a:pt x="13" y="133"/>
                </a:cubicBezTo>
                <a:cubicBezTo>
                  <a:pt x="13" y="133"/>
                  <a:pt x="13" y="132"/>
                  <a:pt x="13" y="132"/>
                </a:cubicBezTo>
                <a:cubicBezTo>
                  <a:pt x="12" y="132"/>
                  <a:pt x="11" y="131"/>
                  <a:pt x="11" y="131"/>
                </a:cubicBezTo>
                <a:cubicBezTo>
                  <a:pt x="11" y="131"/>
                  <a:pt x="10" y="130"/>
                  <a:pt x="10" y="130"/>
                </a:cubicBezTo>
                <a:cubicBezTo>
                  <a:pt x="10" y="130"/>
                  <a:pt x="9" y="129"/>
                  <a:pt x="9" y="129"/>
                </a:cubicBezTo>
                <a:cubicBezTo>
                  <a:pt x="9" y="129"/>
                  <a:pt x="8" y="128"/>
                  <a:pt x="8" y="128"/>
                </a:cubicBezTo>
                <a:cubicBezTo>
                  <a:pt x="8" y="128"/>
                  <a:pt x="8" y="127"/>
                  <a:pt x="7" y="127"/>
                </a:cubicBezTo>
                <a:cubicBezTo>
                  <a:pt x="7" y="127"/>
                  <a:pt x="7" y="126"/>
                  <a:pt x="7" y="126"/>
                </a:cubicBezTo>
                <a:cubicBezTo>
                  <a:pt x="7" y="126"/>
                  <a:pt x="7" y="125"/>
                  <a:pt x="7" y="125"/>
                </a:cubicBezTo>
                <a:cubicBezTo>
                  <a:pt x="7" y="124"/>
                  <a:pt x="6" y="124"/>
                  <a:pt x="6" y="123"/>
                </a:cubicBezTo>
                <a:cubicBezTo>
                  <a:pt x="6" y="123"/>
                  <a:pt x="6" y="122"/>
                  <a:pt x="7" y="122"/>
                </a:cubicBezTo>
                <a:cubicBezTo>
                  <a:pt x="7" y="122"/>
                  <a:pt x="7" y="121"/>
                  <a:pt x="6" y="121"/>
                </a:cubicBezTo>
                <a:cubicBezTo>
                  <a:pt x="6" y="97"/>
                  <a:pt x="6" y="97"/>
                  <a:pt x="6" y="97"/>
                </a:cubicBezTo>
                <a:cubicBezTo>
                  <a:pt x="6" y="97"/>
                  <a:pt x="7" y="97"/>
                  <a:pt x="7" y="97"/>
                </a:cubicBezTo>
                <a:cubicBezTo>
                  <a:pt x="7" y="98"/>
                  <a:pt x="8" y="98"/>
                  <a:pt x="9" y="99"/>
                </a:cubicBezTo>
                <a:cubicBezTo>
                  <a:pt x="21" y="108"/>
                  <a:pt x="45" y="115"/>
                  <a:pt x="80" y="115"/>
                </a:cubicBezTo>
                <a:cubicBezTo>
                  <a:pt x="115" y="115"/>
                  <a:pt x="139" y="108"/>
                  <a:pt x="151" y="99"/>
                </a:cubicBezTo>
                <a:cubicBezTo>
                  <a:pt x="152" y="98"/>
                  <a:pt x="153" y="98"/>
                  <a:pt x="154" y="97"/>
                </a:cubicBezTo>
                <a:cubicBezTo>
                  <a:pt x="154" y="121"/>
                  <a:pt x="154" y="121"/>
                  <a:pt x="154" y="121"/>
                </a:cubicBezTo>
                <a:cubicBezTo>
                  <a:pt x="153" y="121"/>
                  <a:pt x="153" y="122"/>
                  <a:pt x="154" y="122"/>
                </a:cubicBezTo>
                <a:cubicBezTo>
                  <a:pt x="154" y="122"/>
                  <a:pt x="154" y="123"/>
                  <a:pt x="154" y="123"/>
                </a:cubicBezTo>
                <a:cubicBezTo>
                  <a:pt x="154" y="124"/>
                  <a:pt x="153" y="124"/>
                  <a:pt x="153" y="125"/>
                </a:cubicBezTo>
                <a:cubicBezTo>
                  <a:pt x="153" y="125"/>
                  <a:pt x="153" y="126"/>
                  <a:pt x="153" y="126"/>
                </a:cubicBezTo>
                <a:close/>
                <a:moveTo>
                  <a:pt x="8" y="60"/>
                </a:moveTo>
                <a:cubicBezTo>
                  <a:pt x="9" y="61"/>
                  <a:pt x="10" y="62"/>
                  <a:pt x="11" y="62"/>
                </a:cubicBezTo>
                <a:cubicBezTo>
                  <a:pt x="12" y="63"/>
                  <a:pt x="12" y="63"/>
                  <a:pt x="12" y="63"/>
                </a:cubicBezTo>
                <a:cubicBezTo>
                  <a:pt x="13" y="63"/>
                  <a:pt x="14" y="64"/>
                  <a:pt x="15" y="65"/>
                </a:cubicBezTo>
                <a:cubicBezTo>
                  <a:pt x="16" y="65"/>
                  <a:pt x="16" y="65"/>
                  <a:pt x="16" y="65"/>
                </a:cubicBezTo>
                <a:cubicBezTo>
                  <a:pt x="18" y="66"/>
                  <a:pt x="19" y="66"/>
                  <a:pt x="20" y="67"/>
                </a:cubicBezTo>
                <a:cubicBezTo>
                  <a:pt x="20" y="67"/>
                  <a:pt x="20" y="67"/>
                  <a:pt x="21" y="67"/>
                </a:cubicBezTo>
                <a:cubicBezTo>
                  <a:pt x="22" y="68"/>
                  <a:pt x="24" y="68"/>
                  <a:pt x="25" y="69"/>
                </a:cubicBezTo>
                <a:cubicBezTo>
                  <a:pt x="26" y="69"/>
                  <a:pt x="26" y="69"/>
                  <a:pt x="27" y="69"/>
                </a:cubicBezTo>
                <a:cubicBezTo>
                  <a:pt x="28" y="70"/>
                  <a:pt x="29" y="70"/>
                  <a:pt x="31" y="71"/>
                </a:cubicBezTo>
                <a:cubicBezTo>
                  <a:pt x="31" y="71"/>
                  <a:pt x="32" y="71"/>
                  <a:pt x="32" y="71"/>
                </a:cubicBezTo>
                <a:cubicBezTo>
                  <a:pt x="34" y="72"/>
                  <a:pt x="36" y="72"/>
                  <a:pt x="38" y="73"/>
                </a:cubicBezTo>
                <a:cubicBezTo>
                  <a:pt x="39" y="73"/>
                  <a:pt x="39" y="73"/>
                  <a:pt x="39" y="73"/>
                </a:cubicBezTo>
                <a:cubicBezTo>
                  <a:pt x="41" y="73"/>
                  <a:pt x="43" y="74"/>
                  <a:pt x="45" y="74"/>
                </a:cubicBezTo>
                <a:cubicBezTo>
                  <a:pt x="45" y="74"/>
                  <a:pt x="46" y="74"/>
                  <a:pt x="47" y="74"/>
                </a:cubicBezTo>
                <a:cubicBezTo>
                  <a:pt x="48" y="75"/>
                  <a:pt x="50" y="75"/>
                  <a:pt x="52" y="75"/>
                </a:cubicBezTo>
                <a:cubicBezTo>
                  <a:pt x="53" y="75"/>
                  <a:pt x="53" y="75"/>
                  <a:pt x="54" y="75"/>
                </a:cubicBezTo>
                <a:cubicBezTo>
                  <a:pt x="56" y="76"/>
                  <a:pt x="59" y="76"/>
                  <a:pt x="61" y="76"/>
                </a:cubicBezTo>
                <a:cubicBezTo>
                  <a:pt x="62" y="76"/>
                  <a:pt x="62" y="76"/>
                  <a:pt x="63" y="76"/>
                </a:cubicBezTo>
                <a:cubicBezTo>
                  <a:pt x="65" y="76"/>
                  <a:pt x="67" y="76"/>
                  <a:pt x="69" y="77"/>
                </a:cubicBezTo>
                <a:cubicBezTo>
                  <a:pt x="70" y="77"/>
                  <a:pt x="71" y="77"/>
                  <a:pt x="72" y="77"/>
                </a:cubicBezTo>
                <a:cubicBezTo>
                  <a:pt x="74" y="77"/>
                  <a:pt x="77" y="77"/>
                  <a:pt x="80" y="77"/>
                </a:cubicBezTo>
                <a:cubicBezTo>
                  <a:pt x="83" y="77"/>
                  <a:pt x="86" y="77"/>
                  <a:pt x="88" y="77"/>
                </a:cubicBezTo>
                <a:cubicBezTo>
                  <a:pt x="89" y="77"/>
                  <a:pt x="90" y="77"/>
                  <a:pt x="91" y="77"/>
                </a:cubicBezTo>
                <a:cubicBezTo>
                  <a:pt x="93" y="76"/>
                  <a:pt x="95" y="76"/>
                  <a:pt x="97" y="76"/>
                </a:cubicBezTo>
                <a:cubicBezTo>
                  <a:pt x="98" y="76"/>
                  <a:pt x="98" y="76"/>
                  <a:pt x="99" y="76"/>
                </a:cubicBezTo>
                <a:cubicBezTo>
                  <a:pt x="101" y="76"/>
                  <a:pt x="104" y="76"/>
                  <a:pt x="106" y="75"/>
                </a:cubicBezTo>
                <a:cubicBezTo>
                  <a:pt x="107" y="75"/>
                  <a:pt x="107" y="75"/>
                  <a:pt x="108" y="75"/>
                </a:cubicBezTo>
                <a:cubicBezTo>
                  <a:pt x="110" y="75"/>
                  <a:pt x="112" y="75"/>
                  <a:pt x="113" y="74"/>
                </a:cubicBezTo>
                <a:cubicBezTo>
                  <a:pt x="114" y="74"/>
                  <a:pt x="115" y="74"/>
                  <a:pt x="115" y="74"/>
                </a:cubicBezTo>
                <a:cubicBezTo>
                  <a:pt x="117" y="74"/>
                  <a:pt x="119" y="73"/>
                  <a:pt x="121" y="73"/>
                </a:cubicBezTo>
                <a:cubicBezTo>
                  <a:pt x="121" y="73"/>
                  <a:pt x="121" y="73"/>
                  <a:pt x="122" y="73"/>
                </a:cubicBezTo>
                <a:cubicBezTo>
                  <a:pt x="124" y="72"/>
                  <a:pt x="126" y="72"/>
                  <a:pt x="128" y="71"/>
                </a:cubicBezTo>
                <a:cubicBezTo>
                  <a:pt x="128" y="71"/>
                  <a:pt x="129" y="71"/>
                  <a:pt x="129" y="71"/>
                </a:cubicBezTo>
                <a:cubicBezTo>
                  <a:pt x="131" y="70"/>
                  <a:pt x="132" y="70"/>
                  <a:pt x="133" y="69"/>
                </a:cubicBezTo>
                <a:cubicBezTo>
                  <a:pt x="134" y="69"/>
                  <a:pt x="134" y="69"/>
                  <a:pt x="135" y="69"/>
                </a:cubicBezTo>
                <a:cubicBezTo>
                  <a:pt x="136" y="68"/>
                  <a:pt x="138" y="68"/>
                  <a:pt x="139" y="67"/>
                </a:cubicBezTo>
                <a:cubicBezTo>
                  <a:pt x="140" y="67"/>
                  <a:pt x="140" y="67"/>
                  <a:pt x="140" y="67"/>
                </a:cubicBezTo>
                <a:cubicBezTo>
                  <a:pt x="141" y="66"/>
                  <a:pt x="142" y="66"/>
                  <a:pt x="144" y="65"/>
                </a:cubicBezTo>
                <a:cubicBezTo>
                  <a:pt x="144" y="65"/>
                  <a:pt x="144" y="65"/>
                  <a:pt x="145" y="65"/>
                </a:cubicBezTo>
                <a:cubicBezTo>
                  <a:pt x="146" y="64"/>
                  <a:pt x="147" y="63"/>
                  <a:pt x="148" y="63"/>
                </a:cubicBezTo>
                <a:cubicBezTo>
                  <a:pt x="148" y="63"/>
                  <a:pt x="148" y="63"/>
                  <a:pt x="149" y="62"/>
                </a:cubicBezTo>
                <a:cubicBezTo>
                  <a:pt x="150" y="62"/>
                  <a:pt x="151" y="61"/>
                  <a:pt x="152" y="60"/>
                </a:cubicBezTo>
                <a:cubicBezTo>
                  <a:pt x="152" y="60"/>
                  <a:pt x="152" y="60"/>
                  <a:pt x="152" y="60"/>
                </a:cubicBezTo>
                <a:cubicBezTo>
                  <a:pt x="153" y="59"/>
                  <a:pt x="153" y="59"/>
                  <a:pt x="154" y="59"/>
                </a:cubicBezTo>
                <a:cubicBezTo>
                  <a:pt x="154" y="82"/>
                  <a:pt x="154" y="82"/>
                  <a:pt x="154" y="82"/>
                </a:cubicBezTo>
                <a:cubicBezTo>
                  <a:pt x="153" y="83"/>
                  <a:pt x="153" y="83"/>
                  <a:pt x="154" y="84"/>
                </a:cubicBezTo>
                <a:cubicBezTo>
                  <a:pt x="154" y="84"/>
                  <a:pt x="154" y="84"/>
                  <a:pt x="154" y="85"/>
                </a:cubicBezTo>
                <a:cubicBezTo>
                  <a:pt x="154" y="85"/>
                  <a:pt x="153" y="86"/>
                  <a:pt x="153" y="86"/>
                </a:cubicBezTo>
                <a:cubicBezTo>
                  <a:pt x="153" y="87"/>
                  <a:pt x="153" y="87"/>
                  <a:pt x="153" y="88"/>
                </a:cubicBezTo>
                <a:cubicBezTo>
                  <a:pt x="153" y="88"/>
                  <a:pt x="153" y="88"/>
                  <a:pt x="153" y="88"/>
                </a:cubicBezTo>
                <a:cubicBezTo>
                  <a:pt x="152" y="89"/>
                  <a:pt x="152" y="89"/>
                  <a:pt x="152" y="90"/>
                </a:cubicBezTo>
                <a:cubicBezTo>
                  <a:pt x="152" y="90"/>
                  <a:pt x="151" y="90"/>
                  <a:pt x="151" y="91"/>
                </a:cubicBezTo>
                <a:cubicBezTo>
                  <a:pt x="151" y="91"/>
                  <a:pt x="150" y="91"/>
                  <a:pt x="150" y="92"/>
                </a:cubicBezTo>
                <a:cubicBezTo>
                  <a:pt x="150" y="92"/>
                  <a:pt x="149" y="92"/>
                  <a:pt x="149" y="93"/>
                </a:cubicBezTo>
                <a:cubicBezTo>
                  <a:pt x="149" y="93"/>
                  <a:pt x="148" y="93"/>
                  <a:pt x="147" y="94"/>
                </a:cubicBezTo>
                <a:cubicBezTo>
                  <a:pt x="147" y="94"/>
                  <a:pt x="147" y="94"/>
                  <a:pt x="147" y="94"/>
                </a:cubicBezTo>
                <a:cubicBezTo>
                  <a:pt x="146" y="95"/>
                  <a:pt x="145" y="95"/>
                  <a:pt x="144" y="96"/>
                </a:cubicBezTo>
                <a:cubicBezTo>
                  <a:pt x="144" y="96"/>
                  <a:pt x="144" y="96"/>
                  <a:pt x="144" y="96"/>
                </a:cubicBezTo>
                <a:cubicBezTo>
                  <a:pt x="143" y="97"/>
                  <a:pt x="142" y="97"/>
                  <a:pt x="141" y="98"/>
                </a:cubicBezTo>
                <a:cubicBezTo>
                  <a:pt x="140" y="98"/>
                  <a:pt x="140" y="98"/>
                  <a:pt x="140" y="98"/>
                </a:cubicBezTo>
                <a:cubicBezTo>
                  <a:pt x="139" y="99"/>
                  <a:pt x="138" y="99"/>
                  <a:pt x="136" y="100"/>
                </a:cubicBezTo>
                <a:cubicBezTo>
                  <a:pt x="136" y="100"/>
                  <a:pt x="136" y="100"/>
                  <a:pt x="136" y="100"/>
                </a:cubicBezTo>
                <a:cubicBezTo>
                  <a:pt x="129" y="103"/>
                  <a:pt x="120" y="105"/>
                  <a:pt x="109" y="107"/>
                </a:cubicBezTo>
                <a:cubicBezTo>
                  <a:pt x="109" y="107"/>
                  <a:pt x="109" y="107"/>
                  <a:pt x="109" y="107"/>
                </a:cubicBezTo>
                <a:cubicBezTo>
                  <a:pt x="107" y="107"/>
                  <a:pt x="104" y="107"/>
                  <a:pt x="102" y="108"/>
                </a:cubicBezTo>
                <a:cubicBezTo>
                  <a:pt x="102" y="108"/>
                  <a:pt x="101" y="108"/>
                  <a:pt x="101" y="108"/>
                </a:cubicBezTo>
                <a:cubicBezTo>
                  <a:pt x="99" y="108"/>
                  <a:pt x="97" y="108"/>
                  <a:pt x="95" y="108"/>
                </a:cubicBezTo>
                <a:cubicBezTo>
                  <a:pt x="94" y="108"/>
                  <a:pt x="93" y="108"/>
                  <a:pt x="92" y="108"/>
                </a:cubicBezTo>
                <a:cubicBezTo>
                  <a:pt x="91" y="109"/>
                  <a:pt x="89" y="109"/>
                  <a:pt x="88" y="109"/>
                </a:cubicBezTo>
                <a:cubicBezTo>
                  <a:pt x="85" y="109"/>
                  <a:pt x="83" y="109"/>
                  <a:pt x="80" y="109"/>
                </a:cubicBezTo>
                <a:cubicBezTo>
                  <a:pt x="77" y="109"/>
                  <a:pt x="75" y="109"/>
                  <a:pt x="72" y="109"/>
                </a:cubicBezTo>
                <a:cubicBezTo>
                  <a:pt x="71" y="109"/>
                  <a:pt x="69" y="109"/>
                  <a:pt x="68" y="108"/>
                </a:cubicBezTo>
                <a:cubicBezTo>
                  <a:pt x="67" y="108"/>
                  <a:pt x="66" y="108"/>
                  <a:pt x="65" y="108"/>
                </a:cubicBezTo>
                <a:cubicBezTo>
                  <a:pt x="63" y="108"/>
                  <a:pt x="61" y="108"/>
                  <a:pt x="59" y="108"/>
                </a:cubicBezTo>
                <a:cubicBezTo>
                  <a:pt x="59" y="108"/>
                  <a:pt x="58" y="108"/>
                  <a:pt x="58" y="108"/>
                </a:cubicBezTo>
                <a:cubicBezTo>
                  <a:pt x="56" y="107"/>
                  <a:pt x="53" y="107"/>
                  <a:pt x="51" y="107"/>
                </a:cubicBezTo>
                <a:cubicBezTo>
                  <a:pt x="51" y="107"/>
                  <a:pt x="51" y="107"/>
                  <a:pt x="51" y="107"/>
                </a:cubicBezTo>
                <a:cubicBezTo>
                  <a:pt x="40" y="105"/>
                  <a:pt x="31" y="103"/>
                  <a:pt x="24" y="100"/>
                </a:cubicBezTo>
                <a:cubicBezTo>
                  <a:pt x="24" y="100"/>
                  <a:pt x="24" y="100"/>
                  <a:pt x="24" y="100"/>
                </a:cubicBezTo>
                <a:cubicBezTo>
                  <a:pt x="22" y="99"/>
                  <a:pt x="21" y="99"/>
                  <a:pt x="20" y="98"/>
                </a:cubicBezTo>
                <a:cubicBezTo>
                  <a:pt x="20" y="98"/>
                  <a:pt x="20" y="98"/>
                  <a:pt x="19" y="98"/>
                </a:cubicBezTo>
                <a:cubicBezTo>
                  <a:pt x="18" y="97"/>
                  <a:pt x="17" y="97"/>
                  <a:pt x="16" y="96"/>
                </a:cubicBezTo>
                <a:cubicBezTo>
                  <a:pt x="16" y="96"/>
                  <a:pt x="16" y="96"/>
                  <a:pt x="16" y="96"/>
                </a:cubicBezTo>
                <a:cubicBezTo>
                  <a:pt x="15" y="95"/>
                  <a:pt x="14" y="95"/>
                  <a:pt x="13" y="94"/>
                </a:cubicBezTo>
                <a:cubicBezTo>
                  <a:pt x="13" y="94"/>
                  <a:pt x="13" y="94"/>
                  <a:pt x="13" y="94"/>
                </a:cubicBezTo>
                <a:cubicBezTo>
                  <a:pt x="12" y="93"/>
                  <a:pt x="11" y="93"/>
                  <a:pt x="11" y="93"/>
                </a:cubicBezTo>
                <a:cubicBezTo>
                  <a:pt x="11" y="92"/>
                  <a:pt x="10" y="92"/>
                  <a:pt x="10" y="92"/>
                </a:cubicBezTo>
                <a:cubicBezTo>
                  <a:pt x="10" y="91"/>
                  <a:pt x="9" y="91"/>
                  <a:pt x="9" y="91"/>
                </a:cubicBezTo>
                <a:cubicBezTo>
                  <a:pt x="9" y="90"/>
                  <a:pt x="8" y="90"/>
                  <a:pt x="8" y="90"/>
                </a:cubicBezTo>
                <a:cubicBezTo>
                  <a:pt x="8" y="89"/>
                  <a:pt x="8" y="89"/>
                  <a:pt x="7" y="88"/>
                </a:cubicBezTo>
                <a:cubicBezTo>
                  <a:pt x="7" y="88"/>
                  <a:pt x="7" y="88"/>
                  <a:pt x="7" y="88"/>
                </a:cubicBezTo>
                <a:cubicBezTo>
                  <a:pt x="7" y="87"/>
                  <a:pt x="7" y="87"/>
                  <a:pt x="7" y="86"/>
                </a:cubicBezTo>
                <a:cubicBezTo>
                  <a:pt x="7" y="86"/>
                  <a:pt x="6" y="85"/>
                  <a:pt x="6" y="85"/>
                </a:cubicBezTo>
                <a:cubicBezTo>
                  <a:pt x="6" y="84"/>
                  <a:pt x="6" y="84"/>
                  <a:pt x="7" y="84"/>
                </a:cubicBezTo>
                <a:cubicBezTo>
                  <a:pt x="7" y="83"/>
                  <a:pt x="7" y="83"/>
                  <a:pt x="6" y="82"/>
                </a:cubicBezTo>
                <a:cubicBezTo>
                  <a:pt x="6" y="59"/>
                  <a:pt x="6" y="59"/>
                  <a:pt x="6" y="59"/>
                </a:cubicBezTo>
                <a:cubicBezTo>
                  <a:pt x="7" y="59"/>
                  <a:pt x="7" y="59"/>
                  <a:pt x="8" y="60"/>
                </a:cubicBezTo>
                <a:cubicBezTo>
                  <a:pt x="8" y="60"/>
                  <a:pt x="8" y="60"/>
                  <a:pt x="8" y="60"/>
                </a:cubicBezTo>
                <a:close/>
                <a:moveTo>
                  <a:pt x="160" y="125"/>
                </a:moveTo>
                <a:cubicBezTo>
                  <a:pt x="160" y="93"/>
                  <a:pt x="160" y="93"/>
                  <a:pt x="160" y="93"/>
                </a:cubicBezTo>
                <a:cubicBezTo>
                  <a:pt x="160" y="93"/>
                  <a:pt x="160" y="93"/>
                  <a:pt x="160" y="93"/>
                </a:cubicBezTo>
                <a:cubicBezTo>
                  <a:pt x="162" y="93"/>
                  <a:pt x="163" y="92"/>
                  <a:pt x="164" y="92"/>
                </a:cubicBezTo>
                <a:cubicBezTo>
                  <a:pt x="164" y="92"/>
                  <a:pt x="164" y="92"/>
                  <a:pt x="164" y="92"/>
                </a:cubicBezTo>
                <a:cubicBezTo>
                  <a:pt x="174" y="89"/>
                  <a:pt x="181" y="85"/>
                  <a:pt x="186" y="81"/>
                </a:cubicBezTo>
                <a:cubicBezTo>
                  <a:pt x="186" y="107"/>
                  <a:pt x="186" y="107"/>
                  <a:pt x="186" y="107"/>
                </a:cubicBezTo>
                <a:cubicBezTo>
                  <a:pt x="186" y="108"/>
                  <a:pt x="186" y="108"/>
                  <a:pt x="185" y="108"/>
                </a:cubicBezTo>
                <a:cubicBezTo>
                  <a:pt x="185" y="109"/>
                  <a:pt x="185" y="109"/>
                  <a:pt x="185" y="109"/>
                </a:cubicBezTo>
                <a:cubicBezTo>
                  <a:pt x="185" y="109"/>
                  <a:pt x="185" y="109"/>
                  <a:pt x="185" y="110"/>
                </a:cubicBezTo>
                <a:cubicBezTo>
                  <a:pt x="185" y="110"/>
                  <a:pt x="185" y="110"/>
                  <a:pt x="185" y="111"/>
                </a:cubicBezTo>
                <a:cubicBezTo>
                  <a:pt x="185" y="111"/>
                  <a:pt x="185" y="111"/>
                  <a:pt x="185" y="111"/>
                </a:cubicBezTo>
                <a:cubicBezTo>
                  <a:pt x="182" y="116"/>
                  <a:pt x="174" y="121"/>
                  <a:pt x="161" y="125"/>
                </a:cubicBezTo>
                <a:cubicBezTo>
                  <a:pt x="161" y="125"/>
                  <a:pt x="160" y="125"/>
                  <a:pt x="160" y="125"/>
                </a:cubicBezTo>
                <a:close/>
                <a:moveTo>
                  <a:pt x="186" y="43"/>
                </a:moveTo>
                <a:cubicBezTo>
                  <a:pt x="186" y="69"/>
                  <a:pt x="186" y="69"/>
                  <a:pt x="186" y="69"/>
                </a:cubicBezTo>
                <a:cubicBezTo>
                  <a:pt x="186" y="69"/>
                  <a:pt x="186" y="70"/>
                  <a:pt x="185" y="70"/>
                </a:cubicBezTo>
                <a:cubicBezTo>
                  <a:pt x="185" y="70"/>
                  <a:pt x="185" y="71"/>
                  <a:pt x="185" y="71"/>
                </a:cubicBezTo>
                <a:cubicBezTo>
                  <a:pt x="185" y="71"/>
                  <a:pt x="185" y="71"/>
                  <a:pt x="185" y="71"/>
                </a:cubicBezTo>
                <a:cubicBezTo>
                  <a:pt x="185" y="71"/>
                  <a:pt x="185" y="72"/>
                  <a:pt x="185" y="72"/>
                </a:cubicBezTo>
                <a:cubicBezTo>
                  <a:pt x="185" y="72"/>
                  <a:pt x="185" y="72"/>
                  <a:pt x="185" y="72"/>
                </a:cubicBezTo>
                <a:cubicBezTo>
                  <a:pt x="182" y="77"/>
                  <a:pt x="174" y="82"/>
                  <a:pt x="161" y="86"/>
                </a:cubicBezTo>
                <a:cubicBezTo>
                  <a:pt x="161" y="86"/>
                  <a:pt x="160" y="87"/>
                  <a:pt x="160" y="87"/>
                </a:cubicBezTo>
                <a:cubicBezTo>
                  <a:pt x="160" y="55"/>
                  <a:pt x="160" y="55"/>
                  <a:pt x="160" y="55"/>
                </a:cubicBezTo>
                <a:cubicBezTo>
                  <a:pt x="160" y="55"/>
                  <a:pt x="161" y="55"/>
                  <a:pt x="161" y="55"/>
                </a:cubicBezTo>
                <a:cubicBezTo>
                  <a:pt x="162" y="55"/>
                  <a:pt x="162" y="54"/>
                  <a:pt x="163" y="54"/>
                </a:cubicBezTo>
                <a:cubicBezTo>
                  <a:pt x="164" y="54"/>
                  <a:pt x="164" y="54"/>
                  <a:pt x="165" y="54"/>
                </a:cubicBezTo>
                <a:cubicBezTo>
                  <a:pt x="165" y="53"/>
                  <a:pt x="166" y="53"/>
                  <a:pt x="167" y="53"/>
                </a:cubicBezTo>
                <a:cubicBezTo>
                  <a:pt x="167" y="53"/>
                  <a:pt x="168" y="52"/>
                  <a:pt x="168" y="52"/>
                </a:cubicBezTo>
                <a:cubicBezTo>
                  <a:pt x="169" y="52"/>
                  <a:pt x="170" y="52"/>
                  <a:pt x="171" y="51"/>
                </a:cubicBezTo>
                <a:cubicBezTo>
                  <a:pt x="171" y="51"/>
                  <a:pt x="172" y="51"/>
                  <a:pt x="172" y="51"/>
                </a:cubicBezTo>
                <a:cubicBezTo>
                  <a:pt x="173" y="51"/>
                  <a:pt x="174" y="50"/>
                  <a:pt x="174" y="50"/>
                </a:cubicBezTo>
                <a:cubicBezTo>
                  <a:pt x="175" y="50"/>
                  <a:pt x="175" y="50"/>
                  <a:pt x="175" y="49"/>
                </a:cubicBezTo>
                <a:cubicBezTo>
                  <a:pt x="176" y="49"/>
                  <a:pt x="177" y="48"/>
                  <a:pt x="178" y="48"/>
                </a:cubicBezTo>
                <a:cubicBezTo>
                  <a:pt x="178" y="48"/>
                  <a:pt x="178" y="48"/>
                  <a:pt x="178" y="48"/>
                </a:cubicBezTo>
                <a:cubicBezTo>
                  <a:pt x="179" y="47"/>
                  <a:pt x="180" y="47"/>
                  <a:pt x="181" y="46"/>
                </a:cubicBezTo>
                <a:cubicBezTo>
                  <a:pt x="181" y="46"/>
                  <a:pt x="181" y="46"/>
                  <a:pt x="182" y="46"/>
                </a:cubicBezTo>
                <a:cubicBezTo>
                  <a:pt x="182" y="45"/>
                  <a:pt x="183" y="45"/>
                  <a:pt x="183" y="45"/>
                </a:cubicBezTo>
                <a:cubicBezTo>
                  <a:pt x="184" y="44"/>
                  <a:pt x="184" y="44"/>
                  <a:pt x="184" y="44"/>
                </a:cubicBezTo>
                <a:cubicBezTo>
                  <a:pt x="184" y="44"/>
                  <a:pt x="185" y="43"/>
                  <a:pt x="185" y="43"/>
                </a:cubicBezTo>
                <a:cubicBezTo>
                  <a:pt x="185" y="43"/>
                  <a:pt x="186" y="43"/>
                  <a:pt x="186" y="43"/>
                </a:cubicBezTo>
                <a:close/>
                <a:moveTo>
                  <a:pt x="112" y="6"/>
                </a:moveTo>
                <a:cubicBezTo>
                  <a:pt x="155" y="6"/>
                  <a:pt x="186" y="19"/>
                  <a:pt x="186" y="30"/>
                </a:cubicBezTo>
                <a:cubicBezTo>
                  <a:pt x="186" y="31"/>
                  <a:pt x="186" y="31"/>
                  <a:pt x="185" y="32"/>
                </a:cubicBezTo>
                <a:cubicBezTo>
                  <a:pt x="185" y="32"/>
                  <a:pt x="185" y="32"/>
                  <a:pt x="185" y="32"/>
                </a:cubicBezTo>
                <a:cubicBezTo>
                  <a:pt x="185" y="32"/>
                  <a:pt x="185" y="33"/>
                  <a:pt x="185" y="33"/>
                </a:cubicBezTo>
                <a:cubicBezTo>
                  <a:pt x="185" y="33"/>
                  <a:pt x="185" y="33"/>
                  <a:pt x="185" y="33"/>
                </a:cubicBezTo>
                <a:cubicBezTo>
                  <a:pt x="185" y="34"/>
                  <a:pt x="185" y="34"/>
                  <a:pt x="185" y="34"/>
                </a:cubicBezTo>
                <a:cubicBezTo>
                  <a:pt x="184" y="34"/>
                  <a:pt x="184" y="35"/>
                  <a:pt x="184" y="35"/>
                </a:cubicBezTo>
                <a:cubicBezTo>
                  <a:pt x="184" y="35"/>
                  <a:pt x="184" y="35"/>
                  <a:pt x="184" y="35"/>
                </a:cubicBezTo>
                <a:cubicBezTo>
                  <a:pt x="184" y="36"/>
                  <a:pt x="183" y="36"/>
                  <a:pt x="183" y="36"/>
                </a:cubicBezTo>
                <a:cubicBezTo>
                  <a:pt x="183" y="36"/>
                  <a:pt x="183" y="37"/>
                  <a:pt x="183" y="37"/>
                </a:cubicBezTo>
                <a:cubicBezTo>
                  <a:pt x="182" y="37"/>
                  <a:pt x="182" y="37"/>
                  <a:pt x="182" y="37"/>
                </a:cubicBezTo>
                <a:cubicBezTo>
                  <a:pt x="182" y="38"/>
                  <a:pt x="182" y="38"/>
                  <a:pt x="181" y="38"/>
                </a:cubicBezTo>
                <a:cubicBezTo>
                  <a:pt x="181" y="38"/>
                  <a:pt x="181" y="38"/>
                  <a:pt x="181" y="39"/>
                </a:cubicBezTo>
                <a:cubicBezTo>
                  <a:pt x="180" y="39"/>
                  <a:pt x="180" y="39"/>
                  <a:pt x="180" y="39"/>
                </a:cubicBezTo>
                <a:cubicBezTo>
                  <a:pt x="180" y="39"/>
                  <a:pt x="179" y="40"/>
                  <a:pt x="179" y="40"/>
                </a:cubicBezTo>
                <a:cubicBezTo>
                  <a:pt x="179" y="40"/>
                  <a:pt x="178" y="40"/>
                  <a:pt x="178" y="40"/>
                </a:cubicBezTo>
                <a:cubicBezTo>
                  <a:pt x="178" y="41"/>
                  <a:pt x="178" y="41"/>
                  <a:pt x="177" y="41"/>
                </a:cubicBezTo>
                <a:cubicBezTo>
                  <a:pt x="177" y="41"/>
                  <a:pt x="177" y="41"/>
                  <a:pt x="176" y="42"/>
                </a:cubicBezTo>
                <a:cubicBezTo>
                  <a:pt x="176" y="42"/>
                  <a:pt x="176" y="42"/>
                  <a:pt x="175" y="42"/>
                </a:cubicBezTo>
                <a:cubicBezTo>
                  <a:pt x="175" y="42"/>
                  <a:pt x="175" y="43"/>
                  <a:pt x="174" y="43"/>
                </a:cubicBezTo>
                <a:cubicBezTo>
                  <a:pt x="174" y="43"/>
                  <a:pt x="174" y="43"/>
                  <a:pt x="173" y="43"/>
                </a:cubicBezTo>
                <a:cubicBezTo>
                  <a:pt x="173" y="44"/>
                  <a:pt x="172" y="44"/>
                  <a:pt x="172" y="44"/>
                </a:cubicBezTo>
                <a:cubicBezTo>
                  <a:pt x="171" y="44"/>
                  <a:pt x="171" y="44"/>
                  <a:pt x="171" y="44"/>
                </a:cubicBezTo>
                <a:cubicBezTo>
                  <a:pt x="170" y="45"/>
                  <a:pt x="169" y="45"/>
                  <a:pt x="169" y="45"/>
                </a:cubicBezTo>
                <a:cubicBezTo>
                  <a:pt x="169" y="45"/>
                  <a:pt x="168" y="45"/>
                  <a:pt x="168" y="45"/>
                </a:cubicBezTo>
                <a:cubicBezTo>
                  <a:pt x="167" y="46"/>
                  <a:pt x="167" y="46"/>
                  <a:pt x="166" y="46"/>
                </a:cubicBezTo>
                <a:cubicBezTo>
                  <a:pt x="165" y="47"/>
                  <a:pt x="165" y="47"/>
                  <a:pt x="165" y="47"/>
                </a:cubicBezTo>
                <a:cubicBezTo>
                  <a:pt x="164" y="47"/>
                  <a:pt x="163" y="47"/>
                  <a:pt x="163" y="47"/>
                </a:cubicBezTo>
                <a:cubicBezTo>
                  <a:pt x="162" y="48"/>
                  <a:pt x="162" y="48"/>
                  <a:pt x="162" y="48"/>
                </a:cubicBezTo>
                <a:cubicBezTo>
                  <a:pt x="161" y="48"/>
                  <a:pt x="161" y="48"/>
                  <a:pt x="160" y="48"/>
                </a:cubicBezTo>
                <a:cubicBezTo>
                  <a:pt x="160" y="45"/>
                  <a:pt x="160" y="45"/>
                  <a:pt x="160" y="45"/>
                </a:cubicBezTo>
                <a:cubicBezTo>
                  <a:pt x="160" y="44"/>
                  <a:pt x="160" y="44"/>
                  <a:pt x="160" y="44"/>
                </a:cubicBezTo>
                <a:cubicBezTo>
                  <a:pt x="160" y="44"/>
                  <a:pt x="160" y="44"/>
                  <a:pt x="160" y="43"/>
                </a:cubicBezTo>
                <a:cubicBezTo>
                  <a:pt x="160" y="43"/>
                  <a:pt x="160" y="43"/>
                  <a:pt x="160" y="43"/>
                </a:cubicBezTo>
                <a:cubicBezTo>
                  <a:pt x="159" y="40"/>
                  <a:pt x="156" y="36"/>
                  <a:pt x="152" y="33"/>
                </a:cubicBezTo>
                <a:cubicBezTo>
                  <a:pt x="152" y="33"/>
                  <a:pt x="152" y="33"/>
                  <a:pt x="152" y="33"/>
                </a:cubicBezTo>
                <a:cubicBezTo>
                  <a:pt x="151" y="32"/>
                  <a:pt x="151" y="32"/>
                  <a:pt x="150" y="31"/>
                </a:cubicBezTo>
                <a:cubicBezTo>
                  <a:pt x="139" y="23"/>
                  <a:pt x="118" y="17"/>
                  <a:pt x="88" y="16"/>
                </a:cubicBezTo>
                <a:cubicBezTo>
                  <a:pt x="85" y="16"/>
                  <a:pt x="83" y="16"/>
                  <a:pt x="80" y="16"/>
                </a:cubicBezTo>
                <a:cubicBezTo>
                  <a:pt x="77" y="16"/>
                  <a:pt x="75" y="16"/>
                  <a:pt x="72" y="16"/>
                </a:cubicBezTo>
                <a:cubicBezTo>
                  <a:pt x="64" y="16"/>
                  <a:pt x="57" y="17"/>
                  <a:pt x="50" y="18"/>
                </a:cubicBezTo>
                <a:cubicBezTo>
                  <a:pt x="62" y="12"/>
                  <a:pt x="84" y="6"/>
                  <a:pt x="112" y="6"/>
                </a:cubicBezTo>
                <a:close/>
                <a:moveTo>
                  <a:pt x="43" y="26"/>
                </a:moveTo>
                <a:cubicBezTo>
                  <a:pt x="44" y="26"/>
                  <a:pt x="45" y="25"/>
                  <a:pt x="46" y="25"/>
                </a:cubicBezTo>
                <a:cubicBezTo>
                  <a:pt x="47" y="25"/>
                  <a:pt x="48" y="25"/>
                  <a:pt x="49" y="25"/>
                </a:cubicBezTo>
                <a:cubicBezTo>
                  <a:pt x="50" y="25"/>
                  <a:pt x="51" y="24"/>
                  <a:pt x="52" y="24"/>
                </a:cubicBezTo>
                <a:cubicBezTo>
                  <a:pt x="53" y="24"/>
                  <a:pt x="54" y="24"/>
                  <a:pt x="55" y="24"/>
                </a:cubicBezTo>
                <a:cubicBezTo>
                  <a:pt x="56" y="24"/>
                  <a:pt x="57" y="24"/>
                  <a:pt x="58" y="24"/>
                </a:cubicBezTo>
                <a:cubicBezTo>
                  <a:pt x="60" y="23"/>
                  <a:pt x="62" y="23"/>
                  <a:pt x="64" y="23"/>
                </a:cubicBezTo>
                <a:cubicBezTo>
                  <a:pt x="65" y="23"/>
                  <a:pt x="65" y="23"/>
                  <a:pt x="66" y="23"/>
                </a:cubicBezTo>
                <a:cubicBezTo>
                  <a:pt x="68" y="23"/>
                  <a:pt x="69" y="23"/>
                  <a:pt x="71" y="23"/>
                </a:cubicBezTo>
                <a:cubicBezTo>
                  <a:pt x="72" y="23"/>
                  <a:pt x="72" y="23"/>
                  <a:pt x="73" y="23"/>
                </a:cubicBezTo>
                <a:cubicBezTo>
                  <a:pt x="75" y="22"/>
                  <a:pt x="78" y="22"/>
                  <a:pt x="80" y="22"/>
                </a:cubicBezTo>
                <a:cubicBezTo>
                  <a:pt x="83" y="22"/>
                  <a:pt x="85" y="22"/>
                  <a:pt x="88" y="23"/>
                </a:cubicBezTo>
                <a:cubicBezTo>
                  <a:pt x="89" y="23"/>
                  <a:pt x="91" y="23"/>
                  <a:pt x="92" y="23"/>
                </a:cubicBezTo>
                <a:cubicBezTo>
                  <a:pt x="93" y="23"/>
                  <a:pt x="94" y="23"/>
                  <a:pt x="95" y="23"/>
                </a:cubicBezTo>
                <a:cubicBezTo>
                  <a:pt x="97" y="23"/>
                  <a:pt x="99" y="23"/>
                  <a:pt x="101" y="23"/>
                </a:cubicBezTo>
                <a:cubicBezTo>
                  <a:pt x="101" y="23"/>
                  <a:pt x="102" y="24"/>
                  <a:pt x="102" y="24"/>
                </a:cubicBezTo>
                <a:cubicBezTo>
                  <a:pt x="104" y="24"/>
                  <a:pt x="106" y="24"/>
                  <a:pt x="109" y="24"/>
                </a:cubicBezTo>
                <a:cubicBezTo>
                  <a:pt x="109" y="24"/>
                  <a:pt x="109" y="24"/>
                  <a:pt x="109" y="24"/>
                </a:cubicBezTo>
                <a:cubicBezTo>
                  <a:pt x="120" y="26"/>
                  <a:pt x="129" y="28"/>
                  <a:pt x="136" y="31"/>
                </a:cubicBezTo>
                <a:cubicBezTo>
                  <a:pt x="136" y="31"/>
                  <a:pt x="136" y="31"/>
                  <a:pt x="136" y="31"/>
                </a:cubicBezTo>
                <a:cubicBezTo>
                  <a:pt x="138" y="32"/>
                  <a:pt x="139" y="32"/>
                  <a:pt x="140" y="33"/>
                </a:cubicBezTo>
                <a:cubicBezTo>
                  <a:pt x="140" y="33"/>
                  <a:pt x="140" y="33"/>
                  <a:pt x="141" y="33"/>
                </a:cubicBezTo>
                <a:cubicBezTo>
                  <a:pt x="142" y="34"/>
                  <a:pt x="143" y="34"/>
                  <a:pt x="144" y="35"/>
                </a:cubicBezTo>
                <a:cubicBezTo>
                  <a:pt x="144" y="35"/>
                  <a:pt x="144" y="35"/>
                  <a:pt x="144" y="35"/>
                </a:cubicBezTo>
                <a:cubicBezTo>
                  <a:pt x="145" y="36"/>
                  <a:pt x="146" y="36"/>
                  <a:pt x="147" y="37"/>
                </a:cubicBezTo>
                <a:cubicBezTo>
                  <a:pt x="147" y="37"/>
                  <a:pt x="147" y="37"/>
                  <a:pt x="147" y="37"/>
                </a:cubicBezTo>
                <a:cubicBezTo>
                  <a:pt x="148" y="38"/>
                  <a:pt x="149" y="38"/>
                  <a:pt x="149" y="39"/>
                </a:cubicBezTo>
                <a:cubicBezTo>
                  <a:pt x="149" y="39"/>
                  <a:pt x="150" y="39"/>
                  <a:pt x="150" y="39"/>
                </a:cubicBezTo>
                <a:cubicBezTo>
                  <a:pt x="150" y="40"/>
                  <a:pt x="151" y="40"/>
                  <a:pt x="151" y="41"/>
                </a:cubicBezTo>
                <a:cubicBezTo>
                  <a:pt x="151" y="41"/>
                  <a:pt x="152" y="41"/>
                  <a:pt x="152" y="42"/>
                </a:cubicBezTo>
                <a:cubicBezTo>
                  <a:pt x="152" y="42"/>
                  <a:pt x="152" y="42"/>
                  <a:pt x="153" y="43"/>
                </a:cubicBezTo>
                <a:cubicBezTo>
                  <a:pt x="153" y="43"/>
                  <a:pt x="153" y="43"/>
                  <a:pt x="153" y="44"/>
                </a:cubicBezTo>
                <a:cubicBezTo>
                  <a:pt x="153" y="44"/>
                  <a:pt x="153" y="44"/>
                  <a:pt x="153" y="45"/>
                </a:cubicBezTo>
                <a:cubicBezTo>
                  <a:pt x="153" y="45"/>
                  <a:pt x="154" y="46"/>
                  <a:pt x="154" y="46"/>
                </a:cubicBezTo>
                <a:cubicBezTo>
                  <a:pt x="154" y="58"/>
                  <a:pt x="123" y="70"/>
                  <a:pt x="80" y="70"/>
                </a:cubicBezTo>
                <a:cubicBezTo>
                  <a:pt x="37" y="70"/>
                  <a:pt x="6" y="58"/>
                  <a:pt x="6" y="46"/>
                </a:cubicBezTo>
                <a:cubicBezTo>
                  <a:pt x="6" y="39"/>
                  <a:pt x="20" y="30"/>
                  <a:pt x="43" y="26"/>
                </a:cubicBezTo>
                <a:close/>
                <a:moveTo>
                  <a:pt x="80" y="186"/>
                </a:moveTo>
                <a:cubicBezTo>
                  <a:pt x="38" y="186"/>
                  <a:pt x="8" y="174"/>
                  <a:pt x="7" y="163"/>
                </a:cubicBezTo>
                <a:cubicBezTo>
                  <a:pt x="6" y="163"/>
                  <a:pt x="6" y="162"/>
                  <a:pt x="6" y="162"/>
                </a:cubicBezTo>
                <a:cubicBezTo>
                  <a:pt x="6" y="135"/>
                  <a:pt x="6" y="135"/>
                  <a:pt x="6" y="135"/>
                </a:cubicBezTo>
                <a:cubicBezTo>
                  <a:pt x="6" y="135"/>
                  <a:pt x="7" y="136"/>
                  <a:pt x="7" y="136"/>
                </a:cubicBezTo>
                <a:cubicBezTo>
                  <a:pt x="7" y="136"/>
                  <a:pt x="8" y="137"/>
                  <a:pt x="9" y="137"/>
                </a:cubicBezTo>
                <a:cubicBezTo>
                  <a:pt x="21" y="147"/>
                  <a:pt x="45" y="154"/>
                  <a:pt x="80" y="154"/>
                </a:cubicBezTo>
                <a:cubicBezTo>
                  <a:pt x="115" y="154"/>
                  <a:pt x="139" y="147"/>
                  <a:pt x="151" y="138"/>
                </a:cubicBezTo>
                <a:cubicBezTo>
                  <a:pt x="152" y="137"/>
                  <a:pt x="153" y="136"/>
                  <a:pt x="154" y="135"/>
                </a:cubicBezTo>
                <a:cubicBezTo>
                  <a:pt x="154" y="162"/>
                  <a:pt x="154" y="162"/>
                  <a:pt x="154" y="162"/>
                </a:cubicBezTo>
                <a:cubicBezTo>
                  <a:pt x="154" y="162"/>
                  <a:pt x="154" y="163"/>
                  <a:pt x="154" y="163"/>
                </a:cubicBezTo>
                <a:cubicBezTo>
                  <a:pt x="153" y="163"/>
                  <a:pt x="153" y="164"/>
                  <a:pt x="153" y="165"/>
                </a:cubicBezTo>
                <a:cubicBezTo>
                  <a:pt x="153" y="165"/>
                  <a:pt x="153" y="165"/>
                  <a:pt x="152" y="165"/>
                </a:cubicBezTo>
                <a:cubicBezTo>
                  <a:pt x="147" y="176"/>
                  <a:pt x="118" y="186"/>
                  <a:pt x="80" y="186"/>
                </a:cubicBezTo>
                <a:close/>
                <a:moveTo>
                  <a:pt x="186" y="147"/>
                </a:moveTo>
                <a:cubicBezTo>
                  <a:pt x="184" y="153"/>
                  <a:pt x="175" y="159"/>
                  <a:pt x="160" y="164"/>
                </a:cubicBezTo>
                <a:cubicBezTo>
                  <a:pt x="160" y="163"/>
                  <a:pt x="160" y="163"/>
                  <a:pt x="160" y="163"/>
                </a:cubicBezTo>
                <a:cubicBezTo>
                  <a:pt x="160" y="132"/>
                  <a:pt x="160" y="132"/>
                  <a:pt x="160" y="132"/>
                </a:cubicBezTo>
                <a:cubicBezTo>
                  <a:pt x="160" y="132"/>
                  <a:pt x="160" y="132"/>
                  <a:pt x="160" y="132"/>
                </a:cubicBezTo>
                <a:cubicBezTo>
                  <a:pt x="162" y="131"/>
                  <a:pt x="163" y="131"/>
                  <a:pt x="164" y="131"/>
                </a:cubicBezTo>
                <a:cubicBezTo>
                  <a:pt x="164" y="131"/>
                  <a:pt x="164" y="131"/>
                  <a:pt x="164" y="131"/>
                </a:cubicBezTo>
                <a:cubicBezTo>
                  <a:pt x="174" y="128"/>
                  <a:pt x="181" y="124"/>
                  <a:pt x="186" y="120"/>
                </a:cubicBezTo>
                <a:cubicBezTo>
                  <a:pt x="186" y="146"/>
                  <a:pt x="186" y="146"/>
                  <a:pt x="186" y="146"/>
                </a:cubicBezTo>
                <a:cubicBezTo>
                  <a:pt x="186" y="146"/>
                  <a:pt x="186" y="147"/>
                  <a:pt x="186" y="147"/>
                </a:cubicBezTo>
                <a:close/>
                <a:moveTo>
                  <a:pt x="186" y="147"/>
                </a:moveTo>
                <a:cubicBezTo>
                  <a:pt x="186" y="147"/>
                  <a:pt x="186" y="147"/>
                  <a:pt x="186" y="147"/>
                </a:cubicBezTo>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441" name="Google Shape;2441;p93"/>
          <p:cNvSpPr/>
          <p:nvPr/>
        </p:nvSpPr>
        <p:spPr>
          <a:xfrm>
            <a:off x="4402276" y="3287629"/>
            <a:ext cx="501195" cy="501195"/>
          </a:xfrm>
          <a:custGeom>
            <a:avLst/>
            <a:gdLst/>
            <a:ahLst/>
            <a:cxnLst/>
            <a:rect l="l" t="t" r="r" b="b"/>
            <a:pathLst>
              <a:path w="192" h="192" extrusionOk="0">
                <a:moveTo>
                  <a:pt x="112" y="0"/>
                </a:moveTo>
                <a:cubicBezTo>
                  <a:pt x="76" y="0"/>
                  <a:pt x="46" y="8"/>
                  <a:pt x="36" y="21"/>
                </a:cubicBezTo>
                <a:cubicBezTo>
                  <a:pt x="15" y="26"/>
                  <a:pt x="3" y="34"/>
                  <a:pt x="0" y="43"/>
                </a:cubicBezTo>
                <a:cubicBezTo>
                  <a:pt x="0" y="44"/>
                  <a:pt x="0" y="44"/>
                  <a:pt x="0" y="45"/>
                </a:cubicBezTo>
                <a:cubicBezTo>
                  <a:pt x="0" y="163"/>
                  <a:pt x="0" y="163"/>
                  <a:pt x="0" y="163"/>
                </a:cubicBezTo>
                <a:cubicBezTo>
                  <a:pt x="0" y="164"/>
                  <a:pt x="0" y="164"/>
                  <a:pt x="0" y="165"/>
                </a:cubicBezTo>
                <a:cubicBezTo>
                  <a:pt x="4" y="180"/>
                  <a:pt x="38" y="192"/>
                  <a:pt x="80" y="192"/>
                </a:cubicBezTo>
                <a:cubicBezTo>
                  <a:pt x="116" y="192"/>
                  <a:pt x="146" y="183"/>
                  <a:pt x="156" y="171"/>
                </a:cubicBezTo>
                <a:cubicBezTo>
                  <a:pt x="176" y="166"/>
                  <a:pt x="189" y="158"/>
                  <a:pt x="192" y="149"/>
                </a:cubicBezTo>
                <a:cubicBezTo>
                  <a:pt x="192" y="148"/>
                  <a:pt x="192" y="148"/>
                  <a:pt x="192" y="147"/>
                </a:cubicBezTo>
                <a:cubicBezTo>
                  <a:pt x="192" y="30"/>
                  <a:pt x="192" y="30"/>
                  <a:pt x="192" y="30"/>
                </a:cubicBezTo>
                <a:cubicBezTo>
                  <a:pt x="192" y="16"/>
                  <a:pt x="164" y="0"/>
                  <a:pt x="112" y="0"/>
                </a:cubicBezTo>
                <a:close/>
                <a:moveTo>
                  <a:pt x="153" y="126"/>
                </a:moveTo>
                <a:cubicBezTo>
                  <a:pt x="153" y="126"/>
                  <a:pt x="153" y="127"/>
                  <a:pt x="153" y="127"/>
                </a:cubicBezTo>
                <a:cubicBezTo>
                  <a:pt x="152" y="127"/>
                  <a:pt x="152" y="128"/>
                  <a:pt x="152" y="128"/>
                </a:cubicBezTo>
                <a:cubicBezTo>
                  <a:pt x="152" y="128"/>
                  <a:pt x="151" y="129"/>
                  <a:pt x="151" y="129"/>
                </a:cubicBezTo>
                <a:cubicBezTo>
                  <a:pt x="151" y="129"/>
                  <a:pt x="150" y="130"/>
                  <a:pt x="150" y="130"/>
                </a:cubicBezTo>
                <a:cubicBezTo>
                  <a:pt x="150" y="130"/>
                  <a:pt x="149" y="131"/>
                  <a:pt x="149" y="131"/>
                </a:cubicBezTo>
                <a:cubicBezTo>
                  <a:pt x="149" y="131"/>
                  <a:pt x="148" y="132"/>
                  <a:pt x="147" y="132"/>
                </a:cubicBezTo>
                <a:cubicBezTo>
                  <a:pt x="147" y="133"/>
                  <a:pt x="147" y="133"/>
                  <a:pt x="147" y="133"/>
                </a:cubicBezTo>
                <a:cubicBezTo>
                  <a:pt x="146" y="133"/>
                  <a:pt x="145" y="134"/>
                  <a:pt x="144" y="134"/>
                </a:cubicBezTo>
                <a:cubicBezTo>
                  <a:pt x="144" y="134"/>
                  <a:pt x="144" y="135"/>
                  <a:pt x="144" y="135"/>
                </a:cubicBezTo>
                <a:cubicBezTo>
                  <a:pt x="143" y="135"/>
                  <a:pt x="142" y="136"/>
                  <a:pt x="141" y="136"/>
                </a:cubicBezTo>
                <a:cubicBezTo>
                  <a:pt x="140" y="136"/>
                  <a:pt x="140" y="136"/>
                  <a:pt x="140" y="137"/>
                </a:cubicBezTo>
                <a:cubicBezTo>
                  <a:pt x="139" y="137"/>
                  <a:pt x="138" y="138"/>
                  <a:pt x="136" y="138"/>
                </a:cubicBezTo>
                <a:cubicBezTo>
                  <a:pt x="136" y="138"/>
                  <a:pt x="136" y="138"/>
                  <a:pt x="136" y="138"/>
                </a:cubicBezTo>
                <a:cubicBezTo>
                  <a:pt x="129" y="141"/>
                  <a:pt x="120" y="144"/>
                  <a:pt x="109" y="145"/>
                </a:cubicBezTo>
                <a:cubicBezTo>
                  <a:pt x="109" y="145"/>
                  <a:pt x="109" y="145"/>
                  <a:pt x="109" y="145"/>
                </a:cubicBezTo>
                <a:cubicBezTo>
                  <a:pt x="107" y="146"/>
                  <a:pt x="104" y="146"/>
                  <a:pt x="102" y="146"/>
                </a:cubicBezTo>
                <a:cubicBezTo>
                  <a:pt x="102" y="146"/>
                  <a:pt x="101" y="146"/>
                  <a:pt x="101" y="146"/>
                </a:cubicBezTo>
                <a:cubicBezTo>
                  <a:pt x="99" y="146"/>
                  <a:pt x="97" y="147"/>
                  <a:pt x="95" y="147"/>
                </a:cubicBezTo>
                <a:cubicBezTo>
                  <a:pt x="94" y="147"/>
                  <a:pt x="93" y="147"/>
                  <a:pt x="92" y="147"/>
                </a:cubicBezTo>
                <a:cubicBezTo>
                  <a:pt x="91" y="147"/>
                  <a:pt x="89" y="147"/>
                  <a:pt x="88" y="147"/>
                </a:cubicBezTo>
                <a:cubicBezTo>
                  <a:pt x="85" y="147"/>
                  <a:pt x="83" y="147"/>
                  <a:pt x="80" y="147"/>
                </a:cubicBezTo>
                <a:cubicBezTo>
                  <a:pt x="77" y="147"/>
                  <a:pt x="75" y="147"/>
                  <a:pt x="72" y="147"/>
                </a:cubicBezTo>
                <a:cubicBezTo>
                  <a:pt x="71" y="147"/>
                  <a:pt x="69" y="147"/>
                  <a:pt x="68" y="147"/>
                </a:cubicBezTo>
                <a:cubicBezTo>
                  <a:pt x="67" y="147"/>
                  <a:pt x="66" y="147"/>
                  <a:pt x="65" y="147"/>
                </a:cubicBezTo>
                <a:cubicBezTo>
                  <a:pt x="63" y="147"/>
                  <a:pt x="61" y="146"/>
                  <a:pt x="59" y="146"/>
                </a:cubicBezTo>
                <a:cubicBezTo>
                  <a:pt x="59" y="146"/>
                  <a:pt x="58" y="146"/>
                  <a:pt x="58" y="146"/>
                </a:cubicBezTo>
                <a:cubicBezTo>
                  <a:pt x="56" y="146"/>
                  <a:pt x="53" y="146"/>
                  <a:pt x="51" y="145"/>
                </a:cubicBezTo>
                <a:cubicBezTo>
                  <a:pt x="51" y="145"/>
                  <a:pt x="51" y="145"/>
                  <a:pt x="51" y="145"/>
                </a:cubicBezTo>
                <a:cubicBezTo>
                  <a:pt x="40" y="144"/>
                  <a:pt x="31" y="141"/>
                  <a:pt x="24" y="138"/>
                </a:cubicBezTo>
                <a:cubicBezTo>
                  <a:pt x="24" y="138"/>
                  <a:pt x="24" y="138"/>
                  <a:pt x="24" y="138"/>
                </a:cubicBezTo>
                <a:cubicBezTo>
                  <a:pt x="22" y="138"/>
                  <a:pt x="21" y="137"/>
                  <a:pt x="20" y="137"/>
                </a:cubicBezTo>
                <a:cubicBezTo>
                  <a:pt x="20" y="136"/>
                  <a:pt x="20" y="136"/>
                  <a:pt x="19" y="136"/>
                </a:cubicBezTo>
                <a:cubicBezTo>
                  <a:pt x="18" y="136"/>
                  <a:pt x="17" y="135"/>
                  <a:pt x="16" y="135"/>
                </a:cubicBezTo>
                <a:cubicBezTo>
                  <a:pt x="16" y="135"/>
                  <a:pt x="16" y="134"/>
                  <a:pt x="16" y="134"/>
                </a:cubicBezTo>
                <a:cubicBezTo>
                  <a:pt x="15" y="134"/>
                  <a:pt x="14" y="133"/>
                  <a:pt x="13" y="133"/>
                </a:cubicBezTo>
                <a:cubicBezTo>
                  <a:pt x="13" y="133"/>
                  <a:pt x="13" y="132"/>
                  <a:pt x="13" y="132"/>
                </a:cubicBezTo>
                <a:cubicBezTo>
                  <a:pt x="12" y="132"/>
                  <a:pt x="11" y="131"/>
                  <a:pt x="11" y="131"/>
                </a:cubicBezTo>
                <a:cubicBezTo>
                  <a:pt x="11" y="131"/>
                  <a:pt x="10" y="130"/>
                  <a:pt x="10" y="130"/>
                </a:cubicBezTo>
                <a:cubicBezTo>
                  <a:pt x="10" y="130"/>
                  <a:pt x="9" y="129"/>
                  <a:pt x="9" y="129"/>
                </a:cubicBezTo>
                <a:cubicBezTo>
                  <a:pt x="9" y="129"/>
                  <a:pt x="8" y="128"/>
                  <a:pt x="8" y="128"/>
                </a:cubicBezTo>
                <a:cubicBezTo>
                  <a:pt x="8" y="128"/>
                  <a:pt x="8" y="127"/>
                  <a:pt x="7" y="127"/>
                </a:cubicBezTo>
                <a:cubicBezTo>
                  <a:pt x="7" y="127"/>
                  <a:pt x="7" y="126"/>
                  <a:pt x="7" y="126"/>
                </a:cubicBezTo>
                <a:cubicBezTo>
                  <a:pt x="7" y="126"/>
                  <a:pt x="7" y="125"/>
                  <a:pt x="7" y="125"/>
                </a:cubicBezTo>
                <a:cubicBezTo>
                  <a:pt x="7" y="124"/>
                  <a:pt x="6" y="124"/>
                  <a:pt x="6" y="123"/>
                </a:cubicBezTo>
                <a:cubicBezTo>
                  <a:pt x="6" y="123"/>
                  <a:pt x="6" y="122"/>
                  <a:pt x="7" y="122"/>
                </a:cubicBezTo>
                <a:cubicBezTo>
                  <a:pt x="7" y="122"/>
                  <a:pt x="7" y="121"/>
                  <a:pt x="6" y="121"/>
                </a:cubicBezTo>
                <a:cubicBezTo>
                  <a:pt x="6" y="97"/>
                  <a:pt x="6" y="97"/>
                  <a:pt x="6" y="97"/>
                </a:cubicBezTo>
                <a:cubicBezTo>
                  <a:pt x="6" y="97"/>
                  <a:pt x="7" y="97"/>
                  <a:pt x="7" y="97"/>
                </a:cubicBezTo>
                <a:cubicBezTo>
                  <a:pt x="7" y="98"/>
                  <a:pt x="8" y="98"/>
                  <a:pt x="9" y="99"/>
                </a:cubicBezTo>
                <a:cubicBezTo>
                  <a:pt x="21" y="108"/>
                  <a:pt x="45" y="115"/>
                  <a:pt x="80" y="115"/>
                </a:cubicBezTo>
                <a:cubicBezTo>
                  <a:pt x="115" y="115"/>
                  <a:pt x="139" y="108"/>
                  <a:pt x="151" y="99"/>
                </a:cubicBezTo>
                <a:cubicBezTo>
                  <a:pt x="152" y="98"/>
                  <a:pt x="153" y="98"/>
                  <a:pt x="154" y="97"/>
                </a:cubicBezTo>
                <a:cubicBezTo>
                  <a:pt x="154" y="121"/>
                  <a:pt x="154" y="121"/>
                  <a:pt x="154" y="121"/>
                </a:cubicBezTo>
                <a:cubicBezTo>
                  <a:pt x="153" y="121"/>
                  <a:pt x="153" y="122"/>
                  <a:pt x="154" y="122"/>
                </a:cubicBezTo>
                <a:cubicBezTo>
                  <a:pt x="154" y="122"/>
                  <a:pt x="154" y="123"/>
                  <a:pt x="154" y="123"/>
                </a:cubicBezTo>
                <a:cubicBezTo>
                  <a:pt x="154" y="124"/>
                  <a:pt x="153" y="124"/>
                  <a:pt x="153" y="125"/>
                </a:cubicBezTo>
                <a:cubicBezTo>
                  <a:pt x="153" y="125"/>
                  <a:pt x="153" y="126"/>
                  <a:pt x="153" y="126"/>
                </a:cubicBezTo>
                <a:close/>
                <a:moveTo>
                  <a:pt x="8" y="60"/>
                </a:moveTo>
                <a:cubicBezTo>
                  <a:pt x="9" y="61"/>
                  <a:pt x="10" y="62"/>
                  <a:pt x="11" y="62"/>
                </a:cubicBezTo>
                <a:cubicBezTo>
                  <a:pt x="12" y="63"/>
                  <a:pt x="12" y="63"/>
                  <a:pt x="12" y="63"/>
                </a:cubicBezTo>
                <a:cubicBezTo>
                  <a:pt x="13" y="63"/>
                  <a:pt x="14" y="64"/>
                  <a:pt x="15" y="65"/>
                </a:cubicBezTo>
                <a:cubicBezTo>
                  <a:pt x="16" y="65"/>
                  <a:pt x="16" y="65"/>
                  <a:pt x="16" y="65"/>
                </a:cubicBezTo>
                <a:cubicBezTo>
                  <a:pt x="18" y="66"/>
                  <a:pt x="19" y="66"/>
                  <a:pt x="20" y="67"/>
                </a:cubicBezTo>
                <a:cubicBezTo>
                  <a:pt x="20" y="67"/>
                  <a:pt x="20" y="67"/>
                  <a:pt x="21" y="67"/>
                </a:cubicBezTo>
                <a:cubicBezTo>
                  <a:pt x="22" y="68"/>
                  <a:pt x="24" y="68"/>
                  <a:pt x="25" y="69"/>
                </a:cubicBezTo>
                <a:cubicBezTo>
                  <a:pt x="26" y="69"/>
                  <a:pt x="26" y="69"/>
                  <a:pt x="27" y="69"/>
                </a:cubicBezTo>
                <a:cubicBezTo>
                  <a:pt x="28" y="70"/>
                  <a:pt x="29" y="70"/>
                  <a:pt x="31" y="71"/>
                </a:cubicBezTo>
                <a:cubicBezTo>
                  <a:pt x="31" y="71"/>
                  <a:pt x="32" y="71"/>
                  <a:pt x="32" y="71"/>
                </a:cubicBezTo>
                <a:cubicBezTo>
                  <a:pt x="34" y="72"/>
                  <a:pt x="36" y="72"/>
                  <a:pt x="38" y="73"/>
                </a:cubicBezTo>
                <a:cubicBezTo>
                  <a:pt x="39" y="73"/>
                  <a:pt x="39" y="73"/>
                  <a:pt x="39" y="73"/>
                </a:cubicBezTo>
                <a:cubicBezTo>
                  <a:pt x="41" y="73"/>
                  <a:pt x="43" y="74"/>
                  <a:pt x="45" y="74"/>
                </a:cubicBezTo>
                <a:cubicBezTo>
                  <a:pt x="45" y="74"/>
                  <a:pt x="46" y="74"/>
                  <a:pt x="47" y="74"/>
                </a:cubicBezTo>
                <a:cubicBezTo>
                  <a:pt x="48" y="75"/>
                  <a:pt x="50" y="75"/>
                  <a:pt x="52" y="75"/>
                </a:cubicBezTo>
                <a:cubicBezTo>
                  <a:pt x="53" y="75"/>
                  <a:pt x="53" y="75"/>
                  <a:pt x="54" y="75"/>
                </a:cubicBezTo>
                <a:cubicBezTo>
                  <a:pt x="56" y="76"/>
                  <a:pt x="59" y="76"/>
                  <a:pt x="61" y="76"/>
                </a:cubicBezTo>
                <a:cubicBezTo>
                  <a:pt x="62" y="76"/>
                  <a:pt x="62" y="76"/>
                  <a:pt x="63" y="76"/>
                </a:cubicBezTo>
                <a:cubicBezTo>
                  <a:pt x="65" y="76"/>
                  <a:pt x="67" y="76"/>
                  <a:pt x="69" y="77"/>
                </a:cubicBezTo>
                <a:cubicBezTo>
                  <a:pt x="70" y="77"/>
                  <a:pt x="71" y="77"/>
                  <a:pt x="72" y="77"/>
                </a:cubicBezTo>
                <a:cubicBezTo>
                  <a:pt x="74" y="77"/>
                  <a:pt x="77" y="77"/>
                  <a:pt x="80" y="77"/>
                </a:cubicBezTo>
                <a:cubicBezTo>
                  <a:pt x="83" y="77"/>
                  <a:pt x="86" y="77"/>
                  <a:pt x="88" y="77"/>
                </a:cubicBezTo>
                <a:cubicBezTo>
                  <a:pt x="89" y="77"/>
                  <a:pt x="90" y="77"/>
                  <a:pt x="91" y="77"/>
                </a:cubicBezTo>
                <a:cubicBezTo>
                  <a:pt x="93" y="76"/>
                  <a:pt x="95" y="76"/>
                  <a:pt x="97" y="76"/>
                </a:cubicBezTo>
                <a:cubicBezTo>
                  <a:pt x="98" y="76"/>
                  <a:pt x="98" y="76"/>
                  <a:pt x="99" y="76"/>
                </a:cubicBezTo>
                <a:cubicBezTo>
                  <a:pt x="101" y="76"/>
                  <a:pt x="104" y="76"/>
                  <a:pt x="106" y="75"/>
                </a:cubicBezTo>
                <a:cubicBezTo>
                  <a:pt x="107" y="75"/>
                  <a:pt x="107" y="75"/>
                  <a:pt x="108" y="75"/>
                </a:cubicBezTo>
                <a:cubicBezTo>
                  <a:pt x="110" y="75"/>
                  <a:pt x="112" y="75"/>
                  <a:pt x="113" y="74"/>
                </a:cubicBezTo>
                <a:cubicBezTo>
                  <a:pt x="114" y="74"/>
                  <a:pt x="115" y="74"/>
                  <a:pt x="115" y="74"/>
                </a:cubicBezTo>
                <a:cubicBezTo>
                  <a:pt x="117" y="74"/>
                  <a:pt x="119" y="73"/>
                  <a:pt x="121" y="73"/>
                </a:cubicBezTo>
                <a:cubicBezTo>
                  <a:pt x="121" y="73"/>
                  <a:pt x="121" y="73"/>
                  <a:pt x="122" y="73"/>
                </a:cubicBezTo>
                <a:cubicBezTo>
                  <a:pt x="124" y="72"/>
                  <a:pt x="126" y="72"/>
                  <a:pt x="128" y="71"/>
                </a:cubicBezTo>
                <a:cubicBezTo>
                  <a:pt x="128" y="71"/>
                  <a:pt x="129" y="71"/>
                  <a:pt x="129" y="71"/>
                </a:cubicBezTo>
                <a:cubicBezTo>
                  <a:pt x="131" y="70"/>
                  <a:pt x="132" y="70"/>
                  <a:pt x="133" y="69"/>
                </a:cubicBezTo>
                <a:cubicBezTo>
                  <a:pt x="134" y="69"/>
                  <a:pt x="134" y="69"/>
                  <a:pt x="135" y="69"/>
                </a:cubicBezTo>
                <a:cubicBezTo>
                  <a:pt x="136" y="68"/>
                  <a:pt x="138" y="68"/>
                  <a:pt x="139" y="67"/>
                </a:cubicBezTo>
                <a:cubicBezTo>
                  <a:pt x="140" y="67"/>
                  <a:pt x="140" y="67"/>
                  <a:pt x="140" y="67"/>
                </a:cubicBezTo>
                <a:cubicBezTo>
                  <a:pt x="141" y="66"/>
                  <a:pt x="142" y="66"/>
                  <a:pt x="144" y="65"/>
                </a:cubicBezTo>
                <a:cubicBezTo>
                  <a:pt x="144" y="65"/>
                  <a:pt x="144" y="65"/>
                  <a:pt x="145" y="65"/>
                </a:cubicBezTo>
                <a:cubicBezTo>
                  <a:pt x="146" y="64"/>
                  <a:pt x="147" y="63"/>
                  <a:pt x="148" y="63"/>
                </a:cubicBezTo>
                <a:cubicBezTo>
                  <a:pt x="148" y="63"/>
                  <a:pt x="148" y="63"/>
                  <a:pt x="149" y="62"/>
                </a:cubicBezTo>
                <a:cubicBezTo>
                  <a:pt x="150" y="62"/>
                  <a:pt x="151" y="61"/>
                  <a:pt x="152" y="60"/>
                </a:cubicBezTo>
                <a:cubicBezTo>
                  <a:pt x="152" y="60"/>
                  <a:pt x="152" y="60"/>
                  <a:pt x="152" y="60"/>
                </a:cubicBezTo>
                <a:cubicBezTo>
                  <a:pt x="153" y="59"/>
                  <a:pt x="153" y="59"/>
                  <a:pt x="154" y="59"/>
                </a:cubicBezTo>
                <a:cubicBezTo>
                  <a:pt x="154" y="82"/>
                  <a:pt x="154" y="82"/>
                  <a:pt x="154" y="82"/>
                </a:cubicBezTo>
                <a:cubicBezTo>
                  <a:pt x="153" y="83"/>
                  <a:pt x="153" y="83"/>
                  <a:pt x="154" y="84"/>
                </a:cubicBezTo>
                <a:cubicBezTo>
                  <a:pt x="154" y="84"/>
                  <a:pt x="154" y="84"/>
                  <a:pt x="154" y="85"/>
                </a:cubicBezTo>
                <a:cubicBezTo>
                  <a:pt x="154" y="85"/>
                  <a:pt x="153" y="86"/>
                  <a:pt x="153" y="86"/>
                </a:cubicBezTo>
                <a:cubicBezTo>
                  <a:pt x="153" y="87"/>
                  <a:pt x="153" y="87"/>
                  <a:pt x="153" y="88"/>
                </a:cubicBezTo>
                <a:cubicBezTo>
                  <a:pt x="153" y="88"/>
                  <a:pt x="153" y="88"/>
                  <a:pt x="153" y="88"/>
                </a:cubicBezTo>
                <a:cubicBezTo>
                  <a:pt x="152" y="89"/>
                  <a:pt x="152" y="89"/>
                  <a:pt x="152" y="90"/>
                </a:cubicBezTo>
                <a:cubicBezTo>
                  <a:pt x="152" y="90"/>
                  <a:pt x="151" y="90"/>
                  <a:pt x="151" y="91"/>
                </a:cubicBezTo>
                <a:cubicBezTo>
                  <a:pt x="151" y="91"/>
                  <a:pt x="150" y="91"/>
                  <a:pt x="150" y="92"/>
                </a:cubicBezTo>
                <a:cubicBezTo>
                  <a:pt x="150" y="92"/>
                  <a:pt x="149" y="92"/>
                  <a:pt x="149" y="93"/>
                </a:cubicBezTo>
                <a:cubicBezTo>
                  <a:pt x="149" y="93"/>
                  <a:pt x="148" y="93"/>
                  <a:pt x="147" y="94"/>
                </a:cubicBezTo>
                <a:cubicBezTo>
                  <a:pt x="147" y="94"/>
                  <a:pt x="147" y="94"/>
                  <a:pt x="147" y="94"/>
                </a:cubicBezTo>
                <a:cubicBezTo>
                  <a:pt x="146" y="95"/>
                  <a:pt x="145" y="95"/>
                  <a:pt x="144" y="96"/>
                </a:cubicBezTo>
                <a:cubicBezTo>
                  <a:pt x="144" y="96"/>
                  <a:pt x="144" y="96"/>
                  <a:pt x="144" y="96"/>
                </a:cubicBezTo>
                <a:cubicBezTo>
                  <a:pt x="143" y="97"/>
                  <a:pt x="142" y="97"/>
                  <a:pt x="141" y="98"/>
                </a:cubicBezTo>
                <a:cubicBezTo>
                  <a:pt x="140" y="98"/>
                  <a:pt x="140" y="98"/>
                  <a:pt x="140" y="98"/>
                </a:cubicBezTo>
                <a:cubicBezTo>
                  <a:pt x="139" y="99"/>
                  <a:pt x="138" y="99"/>
                  <a:pt x="136" y="100"/>
                </a:cubicBezTo>
                <a:cubicBezTo>
                  <a:pt x="136" y="100"/>
                  <a:pt x="136" y="100"/>
                  <a:pt x="136" y="100"/>
                </a:cubicBezTo>
                <a:cubicBezTo>
                  <a:pt x="129" y="103"/>
                  <a:pt x="120" y="105"/>
                  <a:pt x="109" y="107"/>
                </a:cubicBezTo>
                <a:cubicBezTo>
                  <a:pt x="109" y="107"/>
                  <a:pt x="109" y="107"/>
                  <a:pt x="109" y="107"/>
                </a:cubicBezTo>
                <a:cubicBezTo>
                  <a:pt x="107" y="107"/>
                  <a:pt x="104" y="107"/>
                  <a:pt x="102" y="108"/>
                </a:cubicBezTo>
                <a:cubicBezTo>
                  <a:pt x="102" y="108"/>
                  <a:pt x="101" y="108"/>
                  <a:pt x="101" y="108"/>
                </a:cubicBezTo>
                <a:cubicBezTo>
                  <a:pt x="99" y="108"/>
                  <a:pt x="97" y="108"/>
                  <a:pt x="95" y="108"/>
                </a:cubicBezTo>
                <a:cubicBezTo>
                  <a:pt x="94" y="108"/>
                  <a:pt x="93" y="108"/>
                  <a:pt x="92" y="108"/>
                </a:cubicBezTo>
                <a:cubicBezTo>
                  <a:pt x="91" y="109"/>
                  <a:pt x="89" y="109"/>
                  <a:pt x="88" y="109"/>
                </a:cubicBezTo>
                <a:cubicBezTo>
                  <a:pt x="85" y="109"/>
                  <a:pt x="83" y="109"/>
                  <a:pt x="80" y="109"/>
                </a:cubicBezTo>
                <a:cubicBezTo>
                  <a:pt x="77" y="109"/>
                  <a:pt x="75" y="109"/>
                  <a:pt x="72" y="109"/>
                </a:cubicBezTo>
                <a:cubicBezTo>
                  <a:pt x="71" y="109"/>
                  <a:pt x="69" y="109"/>
                  <a:pt x="68" y="108"/>
                </a:cubicBezTo>
                <a:cubicBezTo>
                  <a:pt x="67" y="108"/>
                  <a:pt x="66" y="108"/>
                  <a:pt x="65" y="108"/>
                </a:cubicBezTo>
                <a:cubicBezTo>
                  <a:pt x="63" y="108"/>
                  <a:pt x="61" y="108"/>
                  <a:pt x="59" y="108"/>
                </a:cubicBezTo>
                <a:cubicBezTo>
                  <a:pt x="59" y="108"/>
                  <a:pt x="58" y="108"/>
                  <a:pt x="58" y="108"/>
                </a:cubicBezTo>
                <a:cubicBezTo>
                  <a:pt x="56" y="107"/>
                  <a:pt x="53" y="107"/>
                  <a:pt x="51" y="107"/>
                </a:cubicBezTo>
                <a:cubicBezTo>
                  <a:pt x="51" y="107"/>
                  <a:pt x="51" y="107"/>
                  <a:pt x="51" y="107"/>
                </a:cubicBezTo>
                <a:cubicBezTo>
                  <a:pt x="40" y="105"/>
                  <a:pt x="31" y="103"/>
                  <a:pt x="24" y="100"/>
                </a:cubicBezTo>
                <a:cubicBezTo>
                  <a:pt x="24" y="100"/>
                  <a:pt x="24" y="100"/>
                  <a:pt x="24" y="100"/>
                </a:cubicBezTo>
                <a:cubicBezTo>
                  <a:pt x="22" y="99"/>
                  <a:pt x="21" y="99"/>
                  <a:pt x="20" y="98"/>
                </a:cubicBezTo>
                <a:cubicBezTo>
                  <a:pt x="20" y="98"/>
                  <a:pt x="20" y="98"/>
                  <a:pt x="19" y="98"/>
                </a:cubicBezTo>
                <a:cubicBezTo>
                  <a:pt x="18" y="97"/>
                  <a:pt x="17" y="97"/>
                  <a:pt x="16" y="96"/>
                </a:cubicBezTo>
                <a:cubicBezTo>
                  <a:pt x="16" y="96"/>
                  <a:pt x="16" y="96"/>
                  <a:pt x="16" y="96"/>
                </a:cubicBezTo>
                <a:cubicBezTo>
                  <a:pt x="15" y="95"/>
                  <a:pt x="14" y="95"/>
                  <a:pt x="13" y="94"/>
                </a:cubicBezTo>
                <a:cubicBezTo>
                  <a:pt x="13" y="94"/>
                  <a:pt x="13" y="94"/>
                  <a:pt x="13" y="94"/>
                </a:cubicBezTo>
                <a:cubicBezTo>
                  <a:pt x="12" y="93"/>
                  <a:pt x="11" y="93"/>
                  <a:pt x="11" y="93"/>
                </a:cubicBezTo>
                <a:cubicBezTo>
                  <a:pt x="11" y="92"/>
                  <a:pt x="10" y="92"/>
                  <a:pt x="10" y="92"/>
                </a:cubicBezTo>
                <a:cubicBezTo>
                  <a:pt x="10" y="91"/>
                  <a:pt x="9" y="91"/>
                  <a:pt x="9" y="91"/>
                </a:cubicBezTo>
                <a:cubicBezTo>
                  <a:pt x="9" y="90"/>
                  <a:pt x="8" y="90"/>
                  <a:pt x="8" y="90"/>
                </a:cubicBezTo>
                <a:cubicBezTo>
                  <a:pt x="8" y="89"/>
                  <a:pt x="8" y="89"/>
                  <a:pt x="7" y="88"/>
                </a:cubicBezTo>
                <a:cubicBezTo>
                  <a:pt x="7" y="88"/>
                  <a:pt x="7" y="88"/>
                  <a:pt x="7" y="88"/>
                </a:cubicBezTo>
                <a:cubicBezTo>
                  <a:pt x="7" y="87"/>
                  <a:pt x="7" y="87"/>
                  <a:pt x="7" y="86"/>
                </a:cubicBezTo>
                <a:cubicBezTo>
                  <a:pt x="7" y="86"/>
                  <a:pt x="6" y="85"/>
                  <a:pt x="6" y="85"/>
                </a:cubicBezTo>
                <a:cubicBezTo>
                  <a:pt x="6" y="84"/>
                  <a:pt x="6" y="84"/>
                  <a:pt x="7" y="84"/>
                </a:cubicBezTo>
                <a:cubicBezTo>
                  <a:pt x="7" y="83"/>
                  <a:pt x="7" y="83"/>
                  <a:pt x="6" y="82"/>
                </a:cubicBezTo>
                <a:cubicBezTo>
                  <a:pt x="6" y="59"/>
                  <a:pt x="6" y="59"/>
                  <a:pt x="6" y="59"/>
                </a:cubicBezTo>
                <a:cubicBezTo>
                  <a:pt x="7" y="59"/>
                  <a:pt x="7" y="59"/>
                  <a:pt x="8" y="60"/>
                </a:cubicBezTo>
                <a:cubicBezTo>
                  <a:pt x="8" y="60"/>
                  <a:pt x="8" y="60"/>
                  <a:pt x="8" y="60"/>
                </a:cubicBezTo>
                <a:close/>
                <a:moveTo>
                  <a:pt x="160" y="125"/>
                </a:moveTo>
                <a:cubicBezTo>
                  <a:pt x="160" y="93"/>
                  <a:pt x="160" y="93"/>
                  <a:pt x="160" y="93"/>
                </a:cubicBezTo>
                <a:cubicBezTo>
                  <a:pt x="160" y="93"/>
                  <a:pt x="160" y="93"/>
                  <a:pt x="160" y="93"/>
                </a:cubicBezTo>
                <a:cubicBezTo>
                  <a:pt x="162" y="93"/>
                  <a:pt x="163" y="92"/>
                  <a:pt x="164" y="92"/>
                </a:cubicBezTo>
                <a:cubicBezTo>
                  <a:pt x="164" y="92"/>
                  <a:pt x="164" y="92"/>
                  <a:pt x="164" y="92"/>
                </a:cubicBezTo>
                <a:cubicBezTo>
                  <a:pt x="174" y="89"/>
                  <a:pt x="181" y="85"/>
                  <a:pt x="186" y="81"/>
                </a:cubicBezTo>
                <a:cubicBezTo>
                  <a:pt x="186" y="107"/>
                  <a:pt x="186" y="107"/>
                  <a:pt x="186" y="107"/>
                </a:cubicBezTo>
                <a:cubicBezTo>
                  <a:pt x="186" y="108"/>
                  <a:pt x="186" y="108"/>
                  <a:pt x="185" y="108"/>
                </a:cubicBezTo>
                <a:cubicBezTo>
                  <a:pt x="185" y="109"/>
                  <a:pt x="185" y="109"/>
                  <a:pt x="185" y="109"/>
                </a:cubicBezTo>
                <a:cubicBezTo>
                  <a:pt x="185" y="109"/>
                  <a:pt x="185" y="109"/>
                  <a:pt x="185" y="110"/>
                </a:cubicBezTo>
                <a:cubicBezTo>
                  <a:pt x="185" y="110"/>
                  <a:pt x="185" y="110"/>
                  <a:pt x="185" y="111"/>
                </a:cubicBezTo>
                <a:cubicBezTo>
                  <a:pt x="185" y="111"/>
                  <a:pt x="185" y="111"/>
                  <a:pt x="185" y="111"/>
                </a:cubicBezTo>
                <a:cubicBezTo>
                  <a:pt x="182" y="116"/>
                  <a:pt x="174" y="121"/>
                  <a:pt x="161" y="125"/>
                </a:cubicBezTo>
                <a:cubicBezTo>
                  <a:pt x="161" y="125"/>
                  <a:pt x="160" y="125"/>
                  <a:pt x="160" y="125"/>
                </a:cubicBezTo>
                <a:close/>
                <a:moveTo>
                  <a:pt x="186" y="43"/>
                </a:moveTo>
                <a:cubicBezTo>
                  <a:pt x="186" y="69"/>
                  <a:pt x="186" y="69"/>
                  <a:pt x="186" y="69"/>
                </a:cubicBezTo>
                <a:cubicBezTo>
                  <a:pt x="186" y="69"/>
                  <a:pt x="186" y="70"/>
                  <a:pt x="185" y="70"/>
                </a:cubicBezTo>
                <a:cubicBezTo>
                  <a:pt x="185" y="70"/>
                  <a:pt x="185" y="71"/>
                  <a:pt x="185" y="71"/>
                </a:cubicBezTo>
                <a:cubicBezTo>
                  <a:pt x="185" y="71"/>
                  <a:pt x="185" y="71"/>
                  <a:pt x="185" y="71"/>
                </a:cubicBezTo>
                <a:cubicBezTo>
                  <a:pt x="185" y="71"/>
                  <a:pt x="185" y="72"/>
                  <a:pt x="185" y="72"/>
                </a:cubicBezTo>
                <a:cubicBezTo>
                  <a:pt x="185" y="72"/>
                  <a:pt x="185" y="72"/>
                  <a:pt x="185" y="72"/>
                </a:cubicBezTo>
                <a:cubicBezTo>
                  <a:pt x="182" y="77"/>
                  <a:pt x="174" y="82"/>
                  <a:pt x="161" y="86"/>
                </a:cubicBezTo>
                <a:cubicBezTo>
                  <a:pt x="161" y="86"/>
                  <a:pt x="160" y="87"/>
                  <a:pt x="160" y="87"/>
                </a:cubicBezTo>
                <a:cubicBezTo>
                  <a:pt x="160" y="55"/>
                  <a:pt x="160" y="55"/>
                  <a:pt x="160" y="55"/>
                </a:cubicBezTo>
                <a:cubicBezTo>
                  <a:pt x="160" y="55"/>
                  <a:pt x="161" y="55"/>
                  <a:pt x="161" y="55"/>
                </a:cubicBezTo>
                <a:cubicBezTo>
                  <a:pt x="162" y="55"/>
                  <a:pt x="162" y="54"/>
                  <a:pt x="163" y="54"/>
                </a:cubicBezTo>
                <a:cubicBezTo>
                  <a:pt x="164" y="54"/>
                  <a:pt x="164" y="54"/>
                  <a:pt x="165" y="54"/>
                </a:cubicBezTo>
                <a:cubicBezTo>
                  <a:pt x="165" y="53"/>
                  <a:pt x="166" y="53"/>
                  <a:pt x="167" y="53"/>
                </a:cubicBezTo>
                <a:cubicBezTo>
                  <a:pt x="167" y="53"/>
                  <a:pt x="168" y="52"/>
                  <a:pt x="168" y="52"/>
                </a:cubicBezTo>
                <a:cubicBezTo>
                  <a:pt x="169" y="52"/>
                  <a:pt x="170" y="52"/>
                  <a:pt x="171" y="51"/>
                </a:cubicBezTo>
                <a:cubicBezTo>
                  <a:pt x="171" y="51"/>
                  <a:pt x="172" y="51"/>
                  <a:pt x="172" y="51"/>
                </a:cubicBezTo>
                <a:cubicBezTo>
                  <a:pt x="173" y="51"/>
                  <a:pt x="174" y="50"/>
                  <a:pt x="174" y="50"/>
                </a:cubicBezTo>
                <a:cubicBezTo>
                  <a:pt x="175" y="50"/>
                  <a:pt x="175" y="50"/>
                  <a:pt x="175" y="49"/>
                </a:cubicBezTo>
                <a:cubicBezTo>
                  <a:pt x="176" y="49"/>
                  <a:pt x="177" y="48"/>
                  <a:pt x="178" y="48"/>
                </a:cubicBezTo>
                <a:cubicBezTo>
                  <a:pt x="178" y="48"/>
                  <a:pt x="178" y="48"/>
                  <a:pt x="178" y="48"/>
                </a:cubicBezTo>
                <a:cubicBezTo>
                  <a:pt x="179" y="47"/>
                  <a:pt x="180" y="47"/>
                  <a:pt x="181" y="46"/>
                </a:cubicBezTo>
                <a:cubicBezTo>
                  <a:pt x="181" y="46"/>
                  <a:pt x="181" y="46"/>
                  <a:pt x="182" y="46"/>
                </a:cubicBezTo>
                <a:cubicBezTo>
                  <a:pt x="182" y="45"/>
                  <a:pt x="183" y="45"/>
                  <a:pt x="183" y="45"/>
                </a:cubicBezTo>
                <a:cubicBezTo>
                  <a:pt x="184" y="44"/>
                  <a:pt x="184" y="44"/>
                  <a:pt x="184" y="44"/>
                </a:cubicBezTo>
                <a:cubicBezTo>
                  <a:pt x="184" y="44"/>
                  <a:pt x="185" y="43"/>
                  <a:pt x="185" y="43"/>
                </a:cubicBezTo>
                <a:cubicBezTo>
                  <a:pt x="185" y="43"/>
                  <a:pt x="186" y="43"/>
                  <a:pt x="186" y="43"/>
                </a:cubicBezTo>
                <a:close/>
                <a:moveTo>
                  <a:pt x="112" y="6"/>
                </a:moveTo>
                <a:cubicBezTo>
                  <a:pt x="155" y="6"/>
                  <a:pt x="186" y="19"/>
                  <a:pt x="186" y="30"/>
                </a:cubicBezTo>
                <a:cubicBezTo>
                  <a:pt x="186" y="31"/>
                  <a:pt x="186" y="31"/>
                  <a:pt x="185" y="32"/>
                </a:cubicBezTo>
                <a:cubicBezTo>
                  <a:pt x="185" y="32"/>
                  <a:pt x="185" y="32"/>
                  <a:pt x="185" y="32"/>
                </a:cubicBezTo>
                <a:cubicBezTo>
                  <a:pt x="185" y="32"/>
                  <a:pt x="185" y="33"/>
                  <a:pt x="185" y="33"/>
                </a:cubicBezTo>
                <a:cubicBezTo>
                  <a:pt x="185" y="33"/>
                  <a:pt x="185" y="33"/>
                  <a:pt x="185" y="33"/>
                </a:cubicBezTo>
                <a:cubicBezTo>
                  <a:pt x="185" y="34"/>
                  <a:pt x="185" y="34"/>
                  <a:pt x="185" y="34"/>
                </a:cubicBezTo>
                <a:cubicBezTo>
                  <a:pt x="184" y="34"/>
                  <a:pt x="184" y="35"/>
                  <a:pt x="184" y="35"/>
                </a:cubicBezTo>
                <a:cubicBezTo>
                  <a:pt x="184" y="35"/>
                  <a:pt x="184" y="35"/>
                  <a:pt x="184" y="35"/>
                </a:cubicBezTo>
                <a:cubicBezTo>
                  <a:pt x="184" y="36"/>
                  <a:pt x="183" y="36"/>
                  <a:pt x="183" y="36"/>
                </a:cubicBezTo>
                <a:cubicBezTo>
                  <a:pt x="183" y="36"/>
                  <a:pt x="183" y="37"/>
                  <a:pt x="183" y="37"/>
                </a:cubicBezTo>
                <a:cubicBezTo>
                  <a:pt x="182" y="37"/>
                  <a:pt x="182" y="37"/>
                  <a:pt x="182" y="37"/>
                </a:cubicBezTo>
                <a:cubicBezTo>
                  <a:pt x="182" y="38"/>
                  <a:pt x="182" y="38"/>
                  <a:pt x="181" y="38"/>
                </a:cubicBezTo>
                <a:cubicBezTo>
                  <a:pt x="181" y="38"/>
                  <a:pt x="181" y="38"/>
                  <a:pt x="181" y="39"/>
                </a:cubicBezTo>
                <a:cubicBezTo>
                  <a:pt x="180" y="39"/>
                  <a:pt x="180" y="39"/>
                  <a:pt x="180" y="39"/>
                </a:cubicBezTo>
                <a:cubicBezTo>
                  <a:pt x="180" y="39"/>
                  <a:pt x="179" y="40"/>
                  <a:pt x="179" y="40"/>
                </a:cubicBezTo>
                <a:cubicBezTo>
                  <a:pt x="179" y="40"/>
                  <a:pt x="178" y="40"/>
                  <a:pt x="178" y="40"/>
                </a:cubicBezTo>
                <a:cubicBezTo>
                  <a:pt x="178" y="41"/>
                  <a:pt x="178" y="41"/>
                  <a:pt x="177" y="41"/>
                </a:cubicBezTo>
                <a:cubicBezTo>
                  <a:pt x="177" y="41"/>
                  <a:pt x="177" y="41"/>
                  <a:pt x="176" y="42"/>
                </a:cubicBezTo>
                <a:cubicBezTo>
                  <a:pt x="176" y="42"/>
                  <a:pt x="176" y="42"/>
                  <a:pt x="175" y="42"/>
                </a:cubicBezTo>
                <a:cubicBezTo>
                  <a:pt x="175" y="42"/>
                  <a:pt x="175" y="43"/>
                  <a:pt x="174" y="43"/>
                </a:cubicBezTo>
                <a:cubicBezTo>
                  <a:pt x="174" y="43"/>
                  <a:pt x="174" y="43"/>
                  <a:pt x="173" y="43"/>
                </a:cubicBezTo>
                <a:cubicBezTo>
                  <a:pt x="173" y="44"/>
                  <a:pt x="172" y="44"/>
                  <a:pt x="172" y="44"/>
                </a:cubicBezTo>
                <a:cubicBezTo>
                  <a:pt x="171" y="44"/>
                  <a:pt x="171" y="44"/>
                  <a:pt x="171" y="44"/>
                </a:cubicBezTo>
                <a:cubicBezTo>
                  <a:pt x="170" y="45"/>
                  <a:pt x="169" y="45"/>
                  <a:pt x="169" y="45"/>
                </a:cubicBezTo>
                <a:cubicBezTo>
                  <a:pt x="169" y="45"/>
                  <a:pt x="168" y="45"/>
                  <a:pt x="168" y="45"/>
                </a:cubicBezTo>
                <a:cubicBezTo>
                  <a:pt x="167" y="46"/>
                  <a:pt x="167" y="46"/>
                  <a:pt x="166" y="46"/>
                </a:cubicBezTo>
                <a:cubicBezTo>
                  <a:pt x="165" y="47"/>
                  <a:pt x="165" y="47"/>
                  <a:pt x="165" y="47"/>
                </a:cubicBezTo>
                <a:cubicBezTo>
                  <a:pt x="164" y="47"/>
                  <a:pt x="163" y="47"/>
                  <a:pt x="163" y="47"/>
                </a:cubicBezTo>
                <a:cubicBezTo>
                  <a:pt x="162" y="48"/>
                  <a:pt x="162" y="48"/>
                  <a:pt x="162" y="48"/>
                </a:cubicBezTo>
                <a:cubicBezTo>
                  <a:pt x="161" y="48"/>
                  <a:pt x="161" y="48"/>
                  <a:pt x="160" y="48"/>
                </a:cubicBezTo>
                <a:cubicBezTo>
                  <a:pt x="160" y="45"/>
                  <a:pt x="160" y="45"/>
                  <a:pt x="160" y="45"/>
                </a:cubicBezTo>
                <a:cubicBezTo>
                  <a:pt x="160" y="44"/>
                  <a:pt x="160" y="44"/>
                  <a:pt x="160" y="44"/>
                </a:cubicBezTo>
                <a:cubicBezTo>
                  <a:pt x="160" y="44"/>
                  <a:pt x="160" y="44"/>
                  <a:pt x="160" y="43"/>
                </a:cubicBezTo>
                <a:cubicBezTo>
                  <a:pt x="160" y="43"/>
                  <a:pt x="160" y="43"/>
                  <a:pt x="160" y="43"/>
                </a:cubicBezTo>
                <a:cubicBezTo>
                  <a:pt x="159" y="40"/>
                  <a:pt x="156" y="36"/>
                  <a:pt x="152" y="33"/>
                </a:cubicBezTo>
                <a:cubicBezTo>
                  <a:pt x="152" y="33"/>
                  <a:pt x="152" y="33"/>
                  <a:pt x="152" y="33"/>
                </a:cubicBezTo>
                <a:cubicBezTo>
                  <a:pt x="151" y="32"/>
                  <a:pt x="151" y="32"/>
                  <a:pt x="150" y="31"/>
                </a:cubicBezTo>
                <a:cubicBezTo>
                  <a:pt x="139" y="23"/>
                  <a:pt x="118" y="17"/>
                  <a:pt x="88" y="16"/>
                </a:cubicBezTo>
                <a:cubicBezTo>
                  <a:pt x="85" y="16"/>
                  <a:pt x="83" y="16"/>
                  <a:pt x="80" y="16"/>
                </a:cubicBezTo>
                <a:cubicBezTo>
                  <a:pt x="77" y="16"/>
                  <a:pt x="75" y="16"/>
                  <a:pt x="72" y="16"/>
                </a:cubicBezTo>
                <a:cubicBezTo>
                  <a:pt x="64" y="16"/>
                  <a:pt x="57" y="17"/>
                  <a:pt x="50" y="18"/>
                </a:cubicBezTo>
                <a:cubicBezTo>
                  <a:pt x="62" y="12"/>
                  <a:pt x="84" y="6"/>
                  <a:pt x="112" y="6"/>
                </a:cubicBezTo>
                <a:close/>
                <a:moveTo>
                  <a:pt x="43" y="26"/>
                </a:moveTo>
                <a:cubicBezTo>
                  <a:pt x="44" y="26"/>
                  <a:pt x="45" y="25"/>
                  <a:pt x="46" y="25"/>
                </a:cubicBezTo>
                <a:cubicBezTo>
                  <a:pt x="47" y="25"/>
                  <a:pt x="48" y="25"/>
                  <a:pt x="49" y="25"/>
                </a:cubicBezTo>
                <a:cubicBezTo>
                  <a:pt x="50" y="25"/>
                  <a:pt x="51" y="24"/>
                  <a:pt x="52" y="24"/>
                </a:cubicBezTo>
                <a:cubicBezTo>
                  <a:pt x="53" y="24"/>
                  <a:pt x="54" y="24"/>
                  <a:pt x="55" y="24"/>
                </a:cubicBezTo>
                <a:cubicBezTo>
                  <a:pt x="56" y="24"/>
                  <a:pt x="57" y="24"/>
                  <a:pt x="58" y="24"/>
                </a:cubicBezTo>
                <a:cubicBezTo>
                  <a:pt x="60" y="23"/>
                  <a:pt x="62" y="23"/>
                  <a:pt x="64" y="23"/>
                </a:cubicBezTo>
                <a:cubicBezTo>
                  <a:pt x="65" y="23"/>
                  <a:pt x="65" y="23"/>
                  <a:pt x="66" y="23"/>
                </a:cubicBezTo>
                <a:cubicBezTo>
                  <a:pt x="68" y="23"/>
                  <a:pt x="69" y="23"/>
                  <a:pt x="71" y="23"/>
                </a:cubicBezTo>
                <a:cubicBezTo>
                  <a:pt x="72" y="23"/>
                  <a:pt x="72" y="23"/>
                  <a:pt x="73" y="23"/>
                </a:cubicBezTo>
                <a:cubicBezTo>
                  <a:pt x="75" y="22"/>
                  <a:pt x="78" y="22"/>
                  <a:pt x="80" y="22"/>
                </a:cubicBezTo>
                <a:cubicBezTo>
                  <a:pt x="83" y="22"/>
                  <a:pt x="85" y="22"/>
                  <a:pt x="88" y="23"/>
                </a:cubicBezTo>
                <a:cubicBezTo>
                  <a:pt x="89" y="23"/>
                  <a:pt x="91" y="23"/>
                  <a:pt x="92" y="23"/>
                </a:cubicBezTo>
                <a:cubicBezTo>
                  <a:pt x="93" y="23"/>
                  <a:pt x="94" y="23"/>
                  <a:pt x="95" y="23"/>
                </a:cubicBezTo>
                <a:cubicBezTo>
                  <a:pt x="97" y="23"/>
                  <a:pt x="99" y="23"/>
                  <a:pt x="101" y="23"/>
                </a:cubicBezTo>
                <a:cubicBezTo>
                  <a:pt x="101" y="23"/>
                  <a:pt x="102" y="24"/>
                  <a:pt x="102" y="24"/>
                </a:cubicBezTo>
                <a:cubicBezTo>
                  <a:pt x="104" y="24"/>
                  <a:pt x="106" y="24"/>
                  <a:pt x="109" y="24"/>
                </a:cubicBezTo>
                <a:cubicBezTo>
                  <a:pt x="109" y="24"/>
                  <a:pt x="109" y="24"/>
                  <a:pt x="109" y="24"/>
                </a:cubicBezTo>
                <a:cubicBezTo>
                  <a:pt x="120" y="26"/>
                  <a:pt x="129" y="28"/>
                  <a:pt x="136" y="31"/>
                </a:cubicBezTo>
                <a:cubicBezTo>
                  <a:pt x="136" y="31"/>
                  <a:pt x="136" y="31"/>
                  <a:pt x="136" y="31"/>
                </a:cubicBezTo>
                <a:cubicBezTo>
                  <a:pt x="138" y="32"/>
                  <a:pt x="139" y="32"/>
                  <a:pt x="140" y="33"/>
                </a:cubicBezTo>
                <a:cubicBezTo>
                  <a:pt x="140" y="33"/>
                  <a:pt x="140" y="33"/>
                  <a:pt x="141" y="33"/>
                </a:cubicBezTo>
                <a:cubicBezTo>
                  <a:pt x="142" y="34"/>
                  <a:pt x="143" y="34"/>
                  <a:pt x="144" y="35"/>
                </a:cubicBezTo>
                <a:cubicBezTo>
                  <a:pt x="144" y="35"/>
                  <a:pt x="144" y="35"/>
                  <a:pt x="144" y="35"/>
                </a:cubicBezTo>
                <a:cubicBezTo>
                  <a:pt x="145" y="36"/>
                  <a:pt x="146" y="36"/>
                  <a:pt x="147" y="37"/>
                </a:cubicBezTo>
                <a:cubicBezTo>
                  <a:pt x="147" y="37"/>
                  <a:pt x="147" y="37"/>
                  <a:pt x="147" y="37"/>
                </a:cubicBezTo>
                <a:cubicBezTo>
                  <a:pt x="148" y="38"/>
                  <a:pt x="149" y="38"/>
                  <a:pt x="149" y="39"/>
                </a:cubicBezTo>
                <a:cubicBezTo>
                  <a:pt x="149" y="39"/>
                  <a:pt x="150" y="39"/>
                  <a:pt x="150" y="39"/>
                </a:cubicBezTo>
                <a:cubicBezTo>
                  <a:pt x="150" y="40"/>
                  <a:pt x="151" y="40"/>
                  <a:pt x="151" y="41"/>
                </a:cubicBezTo>
                <a:cubicBezTo>
                  <a:pt x="151" y="41"/>
                  <a:pt x="152" y="41"/>
                  <a:pt x="152" y="42"/>
                </a:cubicBezTo>
                <a:cubicBezTo>
                  <a:pt x="152" y="42"/>
                  <a:pt x="152" y="42"/>
                  <a:pt x="153" y="43"/>
                </a:cubicBezTo>
                <a:cubicBezTo>
                  <a:pt x="153" y="43"/>
                  <a:pt x="153" y="43"/>
                  <a:pt x="153" y="44"/>
                </a:cubicBezTo>
                <a:cubicBezTo>
                  <a:pt x="153" y="44"/>
                  <a:pt x="153" y="44"/>
                  <a:pt x="153" y="45"/>
                </a:cubicBezTo>
                <a:cubicBezTo>
                  <a:pt x="153" y="45"/>
                  <a:pt x="154" y="46"/>
                  <a:pt x="154" y="46"/>
                </a:cubicBezTo>
                <a:cubicBezTo>
                  <a:pt x="154" y="58"/>
                  <a:pt x="123" y="70"/>
                  <a:pt x="80" y="70"/>
                </a:cubicBezTo>
                <a:cubicBezTo>
                  <a:pt x="37" y="70"/>
                  <a:pt x="6" y="58"/>
                  <a:pt x="6" y="46"/>
                </a:cubicBezTo>
                <a:cubicBezTo>
                  <a:pt x="6" y="39"/>
                  <a:pt x="20" y="30"/>
                  <a:pt x="43" y="26"/>
                </a:cubicBezTo>
                <a:close/>
                <a:moveTo>
                  <a:pt x="80" y="186"/>
                </a:moveTo>
                <a:cubicBezTo>
                  <a:pt x="38" y="186"/>
                  <a:pt x="8" y="174"/>
                  <a:pt x="7" y="163"/>
                </a:cubicBezTo>
                <a:cubicBezTo>
                  <a:pt x="6" y="163"/>
                  <a:pt x="6" y="162"/>
                  <a:pt x="6" y="162"/>
                </a:cubicBezTo>
                <a:cubicBezTo>
                  <a:pt x="6" y="135"/>
                  <a:pt x="6" y="135"/>
                  <a:pt x="6" y="135"/>
                </a:cubicBezTo>
                <a:cubicBezTo>
                  <a:pt x="6" y="135"/>
                  <a:pt x="7" y="136"/>
                  <a:pt x="7" y="136"/>
                </a:cubicBezTo>
                <a:cubicBezTo>
                  <a:pt x="7" y="136"/>
                  <a:pt x="8" y="137"/>
                  <a:pt x="9" y="137"/>
                </a:cubicBezTo>
                <a:cubicBezTo>
                  <a:pt x="21" y="147"/>
                  <a:pt x="45" y="154"/>
                  <a:pt x="80" y="154"/>
                </a:cubicBezTo>
                <a:cubicBezTo>
                  <a:pt x="115" y="154"/>
                  <a:pt x="139" y="147"/>
                  <a:pt x="151" y="138"/>
                </a:cubicBezTo>
                <a:cubicBezTo>
                  <a:pt x="152" y="137"/>
                  <a:pt x="153" y="136"/>
                  <a:pt x="154" y="135"/>
                </a:cubicBezTo>
                <a:cubicBezTo>
                  <a:pt x="154" y="162"/>
                  <a:pt x="154" y="162"/>
                  <a:pt x="154" y="162"/>
                </a:cubicBezTo>
                <a:cubicBezTo>
                  <a:pt x="154" y="162"/>
                  <a:pt x="154" y="163"/>
                  <a:pt x="154" y="163"/>
                </a:cubicBezTo>
                <a:cubicBezTo>
                  <a:pt x="153" y="163"/>
                  <a:pt x="153" y="164"/>
                  <a:pt x="153" y="165"/>
                </a:cubicBezTo>
                <a:cubicBezTo>
                  <a:pt x="153" y="165"/>
                  <a:pt x="153" y="165"/>
                  <a:pt x="152" y="165"/>
                </a:cubicBezTo>
                <a:cubicBezTo>
                  <a:pt x="147" y="176"/>
                  <a:pt x="118" y="186"/>
                  <a:pt x="80" y="186"/>
                </a:cubicBezTo>
                <a:close/>
                <a:moveTo>
                  <a:pt x="186" y="147"/>
                </a:moveTo>
                <a:cubicBezTo>
                  <a:pt x="184" y="153"/>
                  <a:pt x="175" y="159"/>
                  <a:pt x="160" y="164"/>
                </a:cubicBezTo>
                <a:cubicBezTo>
                  <a:pt x="160" y="163"/>
                  <a:pt x="160" y="163"/>
                  <a:pt x="160" y="163"/>
                </a:cubicBezTo>
                <a:cubicBezTo>
                  <a:pt x="160" y="132"/>
                  <a:pt x="160" y="132"/>
                  <a:pt x="160" y="132"/>
                </a:cubicBezTo>
                <a:cubicBezTo>
                  <a:pt x="160" y="132"/>
                  <a:pt x="160" y="132"/>
                  <a:pt x="160" y="132"/>
                </a:cubicBezTo>
                <a:cubicBezTo>
                  <a:pt x="162" y="131"/>
                  <a:pt x="163" y="131"/>
                  <a:pt x="164" y="131"/>
                </a:cubicBezTo>
                <a:cubicBezTo>
                  <a:pt x="164" y="131"/>
                  <a:pt x="164" y="131"/>
                  <a:pt x="164" y="131"/>
                </a:cubicBezTo>
                <a:cubicBezTo>
                  <a:pt x="174" y="128"/>
                  <a:pt x="181" y="124"/>
                  <a:pt x="186" y="120"/>
                </a:cubicBezTo>
                <a:cubicBezTo>
                  <a:pt x="186" y="146"/>
                  <a:pt x="186" y="146"/>
                  <a:pt x="186" y="146"/>
                </a:cubicBezTo>
                <a:cubicBezTo>
                  <a:pt x="186" y="146"/>
                  <a:pt x="186" y="147"/>
                  <a:pt x="186" y="147"/>
                </a:cubicBezTo>
                <a:close/>
                <a:moveTo>
                  <a:pt x="186" y="147"/>
                </a:moveTo>
                <a:cubicBezTo>
                  <a:pt x="186" y="147"/>
                  <a:pt x="186" y="147"/>
                  <a:pt x="186" y="147"/>
                </a:cubicBezTo>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442" name="Google Shape;2442;p93"/>
          <p:cNvSpPr txBox="1"/>
          <p:nvPr/>
        </p:nvSpPr>
        <p:spPr>
          <a:xfrm>
            <a:off x="0" y="3407008"/>
            <a:ext cx="937200" cy="321300"/>
          </a:xfrm>
          <a:prstGeom prst="rect">
            <a:avLst/>
          </a:prstGeom>
          <a:noFill/>
          <a:ln>
            <a:noFill/>
          </a:ln>
        </p:spPr>
        <p:txBody>
          <a:bodyPr spcFirstLastPara="1" wrap="square" lIns="68575" tIns="34275" rIns="68575" bIns="34275" anchor="t" anchorCtr="0">
            <a:noAutofit/>
          </a:bodyPr>
          <a:lstStyle/>
          <a:p>
            <a:pPr marL="0" marR="0" lvl="0" indent="0" algn="r" rtl="0">
              <a:lnSpc>
                <a:spcPct val="90000"/>
              </a:lnSpc>
              <a:spcBef>
                <a:spcPts val="0"/>
              </a:spcBef>
              <a:spcAft>
                <a:spcPts val="0"/>
              </a:spcAft>
              <a:buClr>
                <a:srgbClr val="11567F"/>
              </a:buClr>
              <a:buSzPts val="900"/>
              <a:buFont typeface="Arial"/>
              <a:buNone/>
            </a:pPr>
            <a:r>
              <a:rPr lang="en" sz="900" u="none" strike="noStrike" cap="none">
                <a:solidFill>
                  <a:srgbClr val="11567F"/>
                </a:solidFill>
                <a:latin typeface="Arial"/>
                <a:ea typeface="Arial"/>
                <a:cs typeface="Arial"/>
                <a:sym typeface="Arial"/>
              </a:rPr>
              <a:t>Database storage</a:t>
            </a:r>
            <a:endParaRPr sz="1100"/>
          </a:p>
        </p:txBody>
      </p:sp>
      <p:grpSp>
        <p:nvGrpSpPr>
          <p:cNvPr id="2443" name="Google Shape;2443;p93"/>
          <p:cNvGrpSpPr/>
          <p:nvPr/>
        </p:nvGrpSpPr>
        <p:grpSpPr>
          <a:xfrm>
            <a:off x="3456804" y="1748543"/>
            <a:ext cx="349488" cy="295567"/>
            <a:chOff x="7467600" y="1477963"/>
            <a:chExt cx="555625" cy="469900"/>
          </a:xfrm>
        </p:grpSpPr>
        <p:sp>
          <p:nvSpPr>
            <p:cNvPr id="2444" name="Google Shape;2444;p93"/>
            <p:cNvSpPr/>
            <p:nvPr/>
          </p:nvSpPr>
          <p:spPr>
            <a:xfrm>
              <a:off x="7478713" y="1477963"/>
              <a:ext cx="531812" cy="266700"/>
            </a:xfrm>
            <a:custGeom>
              <a:avLst/>
              <a:gdLst/>
              <a:ahLst/>
              <a:cxnLst/>
              <a:rect l="l" t="t" r="r" b="b"/>
              <a:pathLst>
                <a:path w="92" h="46" extrusionOk="0">
                  <a:moveTo>
                    <a:pt x="87" y="23"/>
                  </a:moveTo>
                  <a:cubicBezTo>
                    <a:pt x="88" y="22"/>
                    <a:pt x="88" y="21"/>
                    <a:pt x="88" y="20"/>
                  </a:cubicBezTo>
                  <a:cubicBezTo>
                    <a:pt x="88" y="15"/>
                    <a:pt x="82" y="12"/>
                    <a:pt x="74" y="12"/>
                  </a:cubicBezTo>
                  <a:cubicBezTo>
                    <a:pt x="70" y="12"/>
                    <a:pt x="67" y="13"/>
                    <a:pt x="65" y="14"/>
                  </a:cubicBezTo>
                  <a:cubicBezTo>
                    <a:pt x="59" y="11"/>
                    <a:pt x="59" y="11"/>
                    <a:pt x="59" y="11"/>
                  </a:cubicBezTo>
                  <a:cubicBezTo>
                    <a:pt x="60" y="10"/>
                    <a:pt x="60" y="9"/>
                    <a:pt x="60" y="8"/>
                  </a:cubicBezTo>
                  <a:cubicBezTo>
                    <a:pt x="60" y="3"/>
                    <a:pt x="54" y="0"/>
                    <a:pt x="46" y="0"/>
                  </a:cubicBezTo>
                  <a:cubicBezTo>
                    <a:pt x="38" y="0"/>
                    <a:pt x="32" y="3"/>
                    <a:pt x="32" y="8"/>
                  </a:cubicBezTo>
                  <a:cubicBezTo>
                    <a:pt x="32" y="9"/>
                    <a:pt x="32" y="10"/>
                    <a:pt x="33" y="11"/>
                  </a:cubicBezTo>
                  <a:cubicBezTo>
                    <a:pt x="28" y="13"/>
                    <a:pt x="28" y="13"/>
                    <a:pt x="28" y="13"/>
                  </a:cubicBezTo>
                  <a:cubicBezTo>
                    <a:pt x="26" y="13"/>
                    <a:pt x="23" y="12"/>
                    <a:pt x="20" y="12"/>
                  </a:cubicBezTo>
                  <a:cubicBezTo>
                    <a:pt x="12" y="12"/>
                    <a:pt x="6" y="15"/>
                    <a:pt x="6" y="20"/>
                  </a:cubicBezTo>
                  <a:cubicBezTo>
                    <a:pt x="6" y="21"/>
                    <a:pt x="6" y="22"/>
                    <a:pt x="7" y="23"/>
                  </a:cubicBezTo>
                  <a:cubicBezTo>
                    <a:pt x="0" y="26"/>
                    <a:pt x="0" y="26"/>
                    <a:pt x="0" y="26"/>
                  </a:cubicBezTo>
                  <a:cubicBezTo>
                    <a:pt x="46" y="46"/>
                    <a:pt x="46" y="46"/>
                    <a:pt x="46" y="46"/>
                  </a:cubicBezTo>
                  <a:cubicBezTo>
                    <a:pt x="92" y="26"/>
                    <a:pt x="92" y="26"/>
                    <a:pt x="92" y="26"/>
                  </a:cubicBezTo>
                  <a:lnTo>
                    <a:pt x="87" y="23"/>
                  </a:lnTo>
                  <a:close/>
                  <a:moveTo>
                    <a:pt x="20" y="24"/>
                  </a:moveTo>
                  <a:cubicBezTo>
                    <a:pt x="14" y="24"/>
                    <a:pt x="10" y="22"/>
                    <a:pt x="10" y="20"/>
                  </a:cubicBezTo>
                  <a:cubicBezTo>
                    <a:pt x="10" y="18"/>
                    <a:pt x="14" y="16"/>
                    <a:pt x="20" y="16"/>
                  </a:cubicBezTo>
                  <a:cubicBezTo>
                    <a:pt x="26" y="16"/>
                    <a:pt x="30" y="18"/>
                    <a:pt x="30" y="20"/>
                  </a:cubicBezTo>
                  <a:cubicBezTo>
                    <a:pt x="30" y="22"/>
                    <a:pt x="26" y="24"/>
                    <a:pt x="20" y="24"/>
                  </a:cubicBezTo>
                  <a:close/>
                  <a:moveTo>
                    <a:pt x="46" y="34"/>
                  </a:moveTo>
                  <a:cubicBezTo>
                    <a:pt x="40" y="34"/>
                    <a:pt x="36" y="32"/>
                    <a:pt x="36" y="30"/>
                  </a:cubicBezTo>
                  <a:cubicBezTo>
                    <a:pt x="36" y="28"/>
                    <a:pt x="40" y="26"/>
                    <a:pt x="46" y="26"/>
                  </a:cubicBezTo>
                  <a:cubicBezTo>
                    <a:pt x="52" y="26"/>
                    <a:pt x="56" y="28"/>
                    <a:pt x="56" y="30"/>
                  </a:cubicBezTo>
                  <a:cubicBezTo>
                    <a:pt x="56" y="32"/>
                    <a:pt x="52" y="34"/>
                    <a:pt x="46" y="34"/>
                  </a:cubicBezTo>
                  <a:close/>
                  <a:moveTo>
                    <a:pt x="46" y="12"/>
                  </a:moveTo>
                  <a:cubicBezTo>
                    <a:pt x="40" y="12"/>
                    <a:pt x="36" y="10"/>
                    <a:pt x="36" y="8"/>
                  </a:cubicBezTo>
                  <a:cubicBezTo>
                    <a:pt x="36" y="6"/>
                    <a:pt x="40" y="4"/>
                    <a:pt x="46" y="4"/>
                  </a:cubicBezTo>
                  <a:cubicBezTo>
                    <a:pt x="52" y="4"/>
                    <a:pt x="56" y="6"/>
                    <a:pt x="56" y="8"/>
                  </a:cubicBezTo>
                  <a:cubicBezTo>
                    <a:pt x="56" y="10"/>
                    <a:pt x="52" y="12"/>
                    <a:pt x="46" y="12"/>
                  </a:cubicBezTo>
                  <a:close/>
                  <a:moveTo>
                    <a:pt x="74" y="24"/>
                  </a:moveTo>
                  <a:cubicBezTo>
                    <a:pt x="68" y="24"/>
                    <a:pt x="64" y="22"/>
                    <a:pt x="64" y="20"/>
                  </a:cubicBezTo>
                  <a:cubicBezTo>
                    <a:pt x="64" y="18"/>
                    <a:pt x="68" y="16"/>
                    <a:pt x="74" y="16"/>
                  </a:cubicBezTo>
                  <a:cubicBezTo>
                    <a:pt x="80" y="16"/>
                    <a:pt x="84" y="18"/>
                    <a:pt x="84" y="20"/>
                  </a:cubicBezTo>
                  <a:cubicBezTo>
                    <a:pt x="84" y="22"/>
                    <a:pt x="80" y="24"/>
                    <a:pt x="74" y="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445" name="Google Shape;2445;p93"/>
            <p:cNvSpPr/>
            <p:nvPr/>
          </p:nvSpPr>
          <p:spPr>
            <a:xfrm>
              <a:off x="7756525" y="1646238"/>
              <a:ext cx="266700" cy="301625"/>
            </a:xfrm>
            <a:custGeom>
              <a:avLst/>
              <a:gdLst/>
              <a:ahLst/>
              <a:cxnLst/>
              <a:rect l="l" t="t" r="r" b="b"/>
              <a:pathLst>
                <a:path w="46" h="52" extrusionOk="0">
                  <a:moveTo>
                    <a:pt x="0" y="20"/>
                  </a:moveTo>
                  <a:cubicBezTo>
                    <a:pt x="0" y="52"/>
                    <a:pt x="0" y="52"/>
                    <a:pt x="0" y="52"/>
                  </a:cubicBezTo>
                  <a:cubicBezTo>
                    <a:pt x="45" y="33"/>
                    <a:pt x="45" y="33"/>
                    <a:pt x="45" y="33"/>
                  </a:cubicBezTo>
                  <a:cubicBezTo>
                    <a:pt x="46" y="33"/>
                    <a:pt x="46" y="32"/>
                    <a:pt x="46" y="31"/>
                  </a:cubicBezTo>
                  <a:cubicBezTo>
                    <a:pt x="46" y="0"/>
                    <a:pt x="46" y="0"/>
                    <a:pt x="46" y="0"/>
                  </a:cubicBezTo>
                  <a:lnTo>
                    <a:pt x="0" y="2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446" name="Google Shape;2446;p93"/>
            <p:cNvSpPr/>
            <p:nvPr/>
          </p:nvSpPr>
          <p:spPr>
            <a:xfrm>
              <a:off x="7467600" y="1646238"/>
              <a:ext cx="265112" cy="301625"/>
            </a:xfrm>
            <a:custGeom>
              <a:avLst/>
              <a:gdLst/>
              <a:ahLst/>
              <a:cxnLst/>
              <a:rect l="l" t="t" r="r" b="b"/>
              <a:pathLst>
                <a:path w="46" h="52" extrusionOk="0">
                  <a:moveTo>
                    <a:pt x="0" y="31"/>
                  </a:moveTo>
                  <a:cubicBezTo>
                    <a:pt x="0" y="32"/>
                    <a:pt x="0" y="33"/>
                    <a:pt x="1" y="33"/>
                  </a:cubicBezTo>
                  <a:cubicBezTo>
                    <a:pt x="46" y="52"/>
                    <a:pt x="46" y="52"/>
                    <a:pt x="46" y="52"/>
                  </a:cubicBezTo>
                  <a:cubicBezTo>
                    <a:pt x="46" y="20"/>
                    <a:pt x="46" y="20"/>
                    <a:pt x="46" y="20"/>
                  </a:cubicBezTo>
                  <a:cubicBezTo>
                    <a:pt x="0" y="0"/>
                    <a:pt x="0" y="0"/>
                    <a:pt x="0" y="0"/>
                  </a:cubicBezTo>
                  <a:lnTo>
                    <a:pt x="0" y="31"/>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sp>
        <p:nvSpPr>
          <p:cNvPr id="2447" name="Google Shape;2447;p93"/>
          <p:cNvSpPr/>
          <p:nvPr/>
        </p:nvSpPr>
        <p:spPr>
          <a:xfrm>
            <a:off x="4548173" y="1742123"/>
            <a:ext cx="222417" cy="296714"/>
          </a:xfrm>
          <a:custGeom>
            <a:avLst/>
            <a:gdLst/>
            <a:ahLst/>
            <a:cxnLst/>
            <a:rect l="l" t="t" r="r" b="b"/>
            <a:pathLst>
              <a:path w="1536" h="2048" extrusionOk="0">
                <a:moveTo>
                  <a:pt x="1493" y="768"/>
                </a:moveTo>
                <a:cubicBezTo>
                  <a:pt x="1365" y="768"/>
                  <a:pt x="1365" y="768"/>
                  <a:pt x="1365" y="768"/>
                </a:cubicBezTo>
                <a:cubicBezTo>
                  <a:pt x="1365" y="597"/>
                  <a:pt x="1365" y="597"/>
                  <a:pt x="1365" y="597"/>
                </a:cubicBezTo>
                <a:cubicBezTo>
                  <a:pt x="1365" y="268"/>
                  <a:pt x="1097" y="0"/>
                  <a:pt x="768" y="0"/>
                </a:cubicBezTo>
                <a:cubicBezTo>
                  <a:pt x="439" y="0"/>
                  <a:pt x="171" y="268"/>
                  <a:pt x="171" y="597"/>
                </a:cubicBezTo>
                <a:cubicBezTo>
                  <a:pt x="171" y="768"/>
                  <a:pt x="171" y="768"/>
                  <a:pt x="171" y="768"/>
                </a:cubicBezTo>
                <a:cubicBezTo>
                  <a:pt x="43" y="768"/>
                  <a:pt x="43" y="768"/>
                  <a:pt x="43" y="768"/>
                </a:cubicBezTo>
                <a:cubicBezTo>
                  <a:pt x="19" y="768"/>
                  <a:pt x="0" y="787"/>
                  <a:pt x="0" y="811"/>
                </a:cubicBezTo>
                <a:cubicBezTo>
                  <a:pt x="0" y="1877"/>
                  <a:pt x="0" y="1877"/>
                  <a:pt x="0" y="1877"/>
                </a:cubicBezTo>
                <a:cubicBezTo>
                  <a:pt x="0" y="1971"/>
                  <a:pt x="77" y="2048"/>
                  <a:pt x="171" y="2048"/>
                </a:cubicBezTo>
                <a:cubicBezTo>
                  <a:pt x="1365" y="2048"/>
                  <a:pt x="1365" y="2048"/>
                  <a:pt x="1365" y="2048"/>
                </a:cubicBezTo>
                <a:cubicBezTo>
                  <a:pt x="1459" y="2048"/>
                  <a:pt x="1536" y="1971"/>
                  <a:pt x="1536" y="1877"/>
                </a:cubicBezTo>
                <a:cubicBezTo>
                  <a:pt x="1536" y="811"/>
                  <a:pt x="1536" y="811"/>
                  <a:pt x="1536" y="811"/>
                </a:cubicBezTo>
                <a:cubicBezTo>
                  <a:pt x="1536" y="787"/>
                  <a:pt x="1517" y="768"/>
                  <a:pt x="1493" y="768"/>
                </a:cubicBezTo>
                <a:close/>
                <a:moveTo>
                  <a:pt x="869" y="1417"/>
                </a:moveTo>
                <a:cubicBezTo>
                  <a:pt x="896" y="1659"/>
                  <a:pt x="896" y="1659"/>
                  <a:pt x="896" y="1659"/>
                </a:cubicBezTo>
                <a:cubicBezTo>
                  <a:pt x="897" y="1671"/>
                  <a:pt x="893" y="1683"/>
                  <a:pt x="885" y="1692"/>
                </a:cubicBezTo>
                <a:cubicBezTo>
                  <a:pt x="877" y="1702"/>
                  <a:pt x="865" y="1707"/>
                  <a:pt x="853" y="1707"/>
                </a:cubicBezTo>
                <a:cubicBezTo>
                  <a:pt x="683" y="1707"/>
                  <a:pt x="683" y="1707"/>
                  <a:pt x="683" y="1707"/>
                </a:cubicBezTo>
                <a:cubicBezTo>
                  <a:pt x="671" y="1707"/>
                  <a:pt x="659" y="1702"/>
                  <a:pt x="651" y="1692"/>
                </a:cubicBezTo>
                <a:cubicBezTo>
                  <a:pt x="643" y="1683"/>
                  <a:pt x="639" y="1671"/>
                  <a:pt x="640" y="1659"/>
                </a:cubicBezTo>
                <a:cubicBezTo>
                  <a:pt x="667" y="1417"/>
                  <a:pt x="667" y="1417"/>
                  <a:pt x="667" y="1417"/>
                </a:cubicBezTo>
                <a:cubicBezTo>
                  <a:pt x="623" y="1385"/>
                  <a:pt x="597" y="1335"/>
                  <a:pt x="597" y="1280"/>
                </a:cubicBezTo>
                <a:cubicBezTo>
                  <a:pt x="597" y="1186"/>
                  <a:pt x="674" y="1109"/>
                  <a:pt x="768" y="1109"/>
                </a:cubicBezTo>
                <a:cubicBezTo>
                  <a:pt x="862" y="1109"/>
                  <a:pt x="939" y="1186"/>
                  <a:pt x="939" y="1280"/>
                </a:cubicBezTo>
                <a:cubicBezTo>
                  <a:pt x="939" y="1335"/>
                  <a:pt x="913" y="1385"/>
                  <a:pt x="869" y="1417"/>
                </a:cubicBezTo>
                <a:close/>
                <a:moveTo>
                  <a:pt x="1109" y="768"/>
                </a:moveTo>
                <a:cubicBezTo>
                  <a:pt x="427" y="768"/>
                  <a:pt x="427" y="768"/>
                  <a:pt x="427" y="768"/>
                </a:cubicBezTo>
                <a:cubicBezTo>
                  <a:pt x="427" y="597"/>
                  <a:pt x="427" y="597"/>
                  <a:pt x="427" y="597"/>
                </a:cubicBezTo>
                <a:cubicBezTo>
                  <a:pt x="427" y="409"/>
                  <a:pt x="580" y="256"/>
                  <a:pt x="768" y="256"/>
                </a:cubicBezTo>
                <a:cubicBezTo>
                  <a:pt x="956" y="256"/>
                  <a:pt x="1109" y="409"/>
                  <a:pt x="1109" y="597"/>
                </a:cubicBezTo>
                <a:lnTo>
                  <a:pt x="1109" y="768"/>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nvGrpSpPr>
          <p:cNvPr id="2448" name="Google Shape;2448;p93"/>
          <p:cNvGrpSpPr/>
          <p:nvPr/>
        </p:nvGrpSpPr>
        <p:grpSpPr>
          <a:xfrm>
            <a:off x="1495879" y="1732642"/>
            <a:ext cx="309485" cy="311259"/>
            <a:chOff x="1916113" y="1397000"/>
            <a:chExt cx="554037" cy="557213"/>
          </a:xfrm>
        </p:grpSpPr>
        <p:sp>
          <p:nvSpPr>
            <p:cNvPr id="2449" name="Google Shape;2449;p93"/>
            <p:cNvSpPr/>
            <p:nvPr/>
          </p:nvSpPr>
          <p:spPr>
            <a:xfrm>
              <a:off x="2227263" y="1733550"/>
              <a:ext cx="185737" cy="185738"/>
            </a:xfrm>
            <a:custGeom>
              <a:avLst/>
              <a:gdLst/>
              <a:ahLst/>
              <a:cxnLst/>
              <a:rect l="l" t="t" r="r" b="b"/>
              <a:pathLst>
                <a:path w="117" h="117" extrusionOk="0">
                  <a:moveTo>
                    <a:pt x="69" y="0"/>
                  </a:moveTo>
                  <a:lnTo>
                    <a:pt x="0" y="69"/>
                  </a:lnTo>
                  <a:lnTo>
                    <a:pt x="48" y="117"/>
                  </a:lnTo>
                  <a:lnTo>
                    <a:pt x="117" y="48"/>
                  </a:lnTo>
                  <a:lnTo>
                    <a:pt x="69"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450" name="Google Shape;2450;p93"/>
            <p:cNvSpPr/>
            <p:nvPr/>
          </p:nvSpPr>
          <p:spPr>
            <a:xfrm>
              <a:off x="2192338" y="1866900"/>
              <a:ext cx="87312" cy="87313"/>
            </a:xfrm>
            <a:custGeom>
              <a:avLst/>
              <a:gdLst/>
              <a:ahLst/>
              <a:cxnLst/>
              <a:rect l="l" t="t" r="r" b="b"/>
              <a:pathLst>
                <a:path w="15" h="15" extrusionOk="0">
                  <a:moveTo>
                    <a:pt x="4" y="0"/>
                  </a:moveTo>
                  <a:cubicBezTo>
                    <a:pt x="0" y="12"/>
                    <a:pt x="0" y="12"/>
                    <a:pt x="0" y="12"/>
                  </a:cubicBezTo>
                  <a:cubicBezTo>
                    <a:pt x="0" y="13"/>
                    <a:pt x="0" y="14"/>
                    <a:pt x="1" y="14"/>
                  </a:cubicBezTo>
                  <a:cubicBezTo>
                    <a:pt x="1" y="15"/>
                    <a:pt x="1" y="15"/>
                    <a:pt x="2" y="15"/>
                  </a:cubicBezTo>
                  <a:cubicBezTo>
                    <a:pt x="2" y="15"/>
                    <a:pt x="2" y="15"/>
                    <a:pt x="3" y="15"/>
                  </a:cubicBezTo>
                  <a:cubicBezTo>
                    <a:pt x="15" y="11"/>
                    <a:pt x="15" y="11"/>
                    <a:pt x="15" y="11"/>
                  </a:cubicBezTo>
                  <a:lnTo>
                    <a:pt x="4"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451" name="Google Shape;2451;p93"/>
            <p:cNvSpPr/>
            <p:nvPr/>
          </p:nvSpPr>
          <p:spPr>
            <a:xfrm>
              <a:off x="2354263" y="1674813"/>
              <a:ext cx="115887" cy="117475"/>
            </a:xfrm>
            <a:custGeom>
              <a:avLst/>
              <a:gdLst/>
              <a:ahLst/>
              <a:cxnLst/>
              <a:rect l="l" t="t" r="r" b="b"/>
              <a:pathLst>
                <a:path w="20" h="20" extrusionOk="0">
                  <a:moveTo>
                    <a:pt x="19" y="11"/>
                  </a:moveTo>
                  <a:cubicBezTo>
                    <a:pt x="9" y="1"/>
                    <a:pt x="9" y="1"/>
                    <a:pt x="9" y="1"/>
                  </a:cubicBezTo>
                  <a:cubicBezTo>
                    <a:pt x="9" y="0"/>
                    <a:pt x="7" y="0"/>
                    <a:pt x="7" y="1"/>
                  </a:cubicBezTo>
                  <a:cubicBezTo>
                    <a:pt x="0" y="7"/>
                    <a:pt x="0" y="7"/>
                    <a:pt x="0" y="7"/>
                  </a:cubicBezTo>
                  <a:cubicBezTo>
                    <a:pt x="13" y="20"/>
                    <a:pt x="13" y="20"/>
                    <a:pt x="13" y="20"/>
                  </a:cubicBezTo>
                  <a:cubicBezTo>
                    <a:pt x="19" y="13"/>
                    <a:pt x="19" y="13"/>
                    <a:pt x="19" y="13"/>
                  </a:cubicBezTo>
                  <a:cubicBezTo>
                    <a:pt x="20" y="13"/>
                    <a:pt x="20" y="11"/>
                    <a:pt x="19" y="1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452" name="Google Shape;2452;p93"/>
            <p:cNvSpPr/>
            <p:nvPr/>
          </p:nvSpPr>
          <p:spPr>
            <a:xfrm>
              <a:off x="1916113" y="1397000"/>
              <a:ext cx="415925" cy="557213"/>
            </a:xfrm>
            <a:custGeom>
              <a:avLst/>
              <a:gdLst/>
              <a:ahLst/>
              <a:cxnLst/>
              <a:rect l="l" t="t" r="r" b="b"/>
              <a:pathLst>
                <a:path w="72" h="96" extrusionOk="0">
                  <a:moveTo>
                    <a:pt x="71" y="25"/>
                  </a:moveTo>
                  <a:cubicBezTo>
                    <a:pt x="47" y="1"/>
                    <a:pt x="47" y="1"/>
                    <a:pt x="47" y="1"/>
                  </a:cubicBezTo>
                  <a:cubicBezTo>
                    <a:pt x="47" y="0"/>
                    <a:pt x="47" y="0"/>
                    <a:pt x="46" y="0"/>
                  </a:cubicBezTo>
                  <a:cubicBezTo>
                    <a:pt x="2" y="0"/>
                    <a:pt x="2" y="0"/>
                    <a:pt x="2" y="0"/>
                  </a:cubicBezTo>
                  <a:cubicBezTo>
                    <a:pt x="1" y="0"/>
                    <a:pt x="0" y="1"/>
                    <a:pt x="0" y="2"/>
                  </a:cubicBezTo>
                  <a:cubicBezTo>
                    <a:pt x="0" y="94"/>
                    <a:pt x="0" y="94"/>
                    <a:pt x="0" y="94"/>
                  </a:cubicBezTo>
                  <a:cubicBezTo>
                    <a:pt x="0" y="95"/>
                    <a:pt x="1" y="96"/>
                    <a:pt x="2" y="96"/>
                  </a:cubicBezTo>
                  <a:cubicBezTo>
                    <a:pt x="44" y="96"/>
                    <a:pt x="44" y="96"/>
                    <a:pt x="44" y="96"/>
                  </a:cubicBezTo>
                  <a:cubicBezTo>
                    <a:pt x="44" y="95"/>
                    <a:pt x="44" y="94"/>
                    <a:pt x="44" y="92"/>
                  </a:cubicBezTo>
                  <a:cubicBezTo>
                    <a:pt x="48" y="78"/>
                    <a:pt x="48" y="78"/>
                    <a:pt x="48" y="78"/>
                  </a:cubicBezTo>
                  <a:cubicBezTo>
                    <a:pt x="49" y="77"/>
                    <a:pt x="49" y="76"/>
                    <a:pt x="50" y="76"/>
                  </a:cubicBezTo>
                  <a:cubicBezTo>
                    <a:pt x="72" y="54"/>
                    <a:pt x="72" y="54"/>
                    <a:pt x="72" y="54"/>
                  </a:cubicBezTo>
                  <a:cubicBezTo>
                    <a:pt x="72" y="26"/>
                    <a:pt x="72" y="26"/>
                    <a:pt x="72" y="26"/>
                  </a:cubicBezTo>
                  <a:cubicBezTo>
                    <a:pt x="72" y="25"/>
                    <a:pt x="72" y="25"/>
                    <a:pt x="71" y="25"/>
                  </a:cubicBezTo>
                  <a:close/>
                  <a:moveTo>
                    <a:pt x="12" y="50"/>
                  </a:moveTo>
                  <a:cubicBezTo>
                    <a:pt x="12" y="49"/>
                    <a:pt x="13" y="48"/>
                    <a:pt x="14" y="48"/>
                  </a:cubicBezTo>
                  <a:cubicBezTo>
                    <a:pt x="34" y="48"/>
                    <a:pt x="34" y="48"/>
                    <a:pt x="34" y="48"/>
                  </a:cubicBezTo>
                  <a:cubicBezTo>
                    <a:pt x="35" y="48"/>
                    <a:pt x="36" y="49"/>
                    <a:pt x="36" y="50"/>
                  </a:cubicBezTo>
                  <a:cubicBezTo>
                    <a:pt x="36" y="62"/>
                    <a:pt x="36" y="62"/>
                    <a:pt x="36" y="62"/>
                  </a:cubicBezTo>
                  <a:cubicBezTo>
                    <a:pt x="36" y="63"/>
                    <a:pt x="35" y="64"/>
                    <a:pt x="34" y="64"/>
                  </a:cubicBezTo>
                  <a:cubicBezTo>
                    <a:pt x="14" y="64"/>
                    <a:pt x="14" y="64"/>
                    <a:pt x="14" y="64"/>
                  </a:cubicBezTo>
                  <a:cubicBezTo>
                    <a:pt x="13" y="64"/>
                    <a:pt x="12" y="63"/>
                    <a:pt x="12" y="62"/>
                  </a:cubicBezTo>
                  <a:lnTo>
                    <a:pt x="12" y="50"/>
                  </a:lnTo>
                  <a:close/>
                  <a:moveTo>
                    <a:pt x="56" y="56"/>
                  </a:moveTo>
                  <a:cubicBezTo>
                    <a:pt x="48" y="56"/>
                    <a:pt x="48" y="56"/>
                    <a:pt x="48" y="56"/>
                  </a:cubicBezTo>
                  <a:cubicBezTo>
                    <a:pt x="48" y="74"/>
                    <a:pt x="48" y="74"/>
                    <a:pt x="48" y="74"/>
                  </a:cubicBezTo>
                  <a:cubicBezTo>
                    <a:pt x="48" y="75"/>
                    <a:pt x="47" y="76"/>
                    <a:pt x="46" y="76"/>
                  </a:cubicBezTo>
                  <a:cubicBezTo>
                    <a:pt x="36" y="76"/>
                    <a:pt x="36" y="76"/>
                    <a:pt x="36" y="76"/>
                  </a:cubicBezTo>
                  <a:cubicBezTo>
                    <a:pt x="36" y="82"/>
                    <a:pt x="36" y="82"/>
                    <a:pt x="36" y="82"/>
                  </a:cubicBezTo>
                  <a:cubicBezTo>
                    <a:pt x="36" y="83"/>
                    <a:pt x="35" y="84"/>
                    <a:pt x="34" y="84"/>
                  </a:cubicBezTo>
                  <a:cubicBezTo>
                    <a:pt x="14" y="84"/>
                    <a:pt x="14" y="84"/>
                    <a:pt x="14" y="84"/>
                  </a:cubicBezTo>
                  <a:cubicBezTo>
                    <a:pt x="13" y="84"/>
                    <a:pt x="12" y="83"/>
                    <a:pt x="12" y="82"/>
                  </a:cubicBezTo>
                  <a:cubicBezTo>
                    <a:pt x="12" y="70"/>
                    <a:pt x="12" y="70"/>
                    <a:pt x="12" y="70"/>
                  </a:cubicBezTo>
                  <a:cubicBezTo>
                    <a:pt x="12" y="69"/>
                    <a:pt x="13" y="68"/>
                    <a:pt x="14" y="68"/>
                  </a:cubicBezTo>
                  <a:cubicBezTo>
                    <a:pt x="34" y="68"/>
                    <a:pt x="34" y="68"/>
                    <a:pt x="34" y="68"/>
                  </a:cubicBezTo>
                  <a:cubicBezTo>
                    <a:pt x="35" y="68"/>
                    <a:pt x="36" y="69"/>
                    <a:pt x="36" y="70"/>
                  </a:cubicBezTo>
                  <a:cubicBezTo>
                    <a:pt x="36" y="72"/>
                    <a:pt x="36" y="72"/>
                    <a:pt x="36" y="72"/>
                  </a:cubicBezTo>
                  <a:cubicBezTo>
                    <a:pt x="44" y="72"/>
                    <a:pt x="44" y="72"/>
                    <a:pt x="44" y="72"/>
                  </a:cubicBezTo>
                  <a:cubicBezTo>
                    <a:pt x="44" y="36"/>
                    <a:pt x="44" y="36"/>
                    <a:pt x="44" y="36"/>
                  </a:cubicBezTo>
                  <a:cubicBezTo>
                    <a:pt x="36" y="36"/>
                    <a:pt x="36" y="36"/>
                    <a:pt x="36" y="36"/>
                  </a:cubicBezTo>
                  <a:cubicBezTo>
                    <a:pt x="36" y="42"/>
                    <a:pt x="36" y="42"/>
                    <a:pt x="36" y="42"/>
                  </a:cubicBezTo>
                  <a:cubicBezTo>
                    <a:pt x="36" y="43"/>
                    <a:pt x="35" y="44"/>
                    <a:pt x="34" y="44"/>
                  </a:cubicBezTo>
                  <a:cubicBezTo>
                    <a:pt x="14" y="44"/>
                    <a:pt x="14" y="44"/>
                    <a:pt x="14" y="44"/>
                  </a:cubicBezTo>
                  <a:cubicBezTo>
                    <a:pt x="13" y="44"/>
                    <a:pt x="12" y="43"/>
                    <a:pt x="12" y="42"/>
                  </a:cubicBezTo>
                  <a:cubicBezTo>
                    <a:pt x="12" y="30"/>
                    <a:pt x="12" y="30"/>
                    <a:pt x="12" y="30"/>
                  </a:cubicBezTo>
                  <a:cubicBezTo>
                    <a:pt x="12" y="29"/>
                    <a:pt x="13" y="28"/>
                    <a:pt x="14" y="28"/>
                  </a:cubicBezTo>
                  <a:cubicBezTo>
                    <a:pt x="34" y="28"/>
                    <a:pt x="34" y="28"/>
                    <a:pt x="34" y="28"/>
                  </a:cubicBezTo>
                  <a:cubicBezTo>
                    <a:pt x="35" y="28"/>
                    <a:pt x="36" y="29"/>
                    <a:pt x="36" y="30"/>
                  </a:cubicBezTo>
                  <a:cubicBezTo>
                    <a:pt x="36" y="32"/>
                    <a:pt x="36" y="32"/>
                    <a:pt x="36" y="32"/>
                  </a:cubicBezTo>
                  <a:cubicBezTo>
                    <a:pt x="46" y="32"/>
                    <a:pt x="46" y="32"/>
                    <a:pt x="46" y="32"/>
                  </a:cubicBezTo>
                  <a:cubicBezTo>
                    <a:pt x="47" y="32"/>
                    <a:pt x="48" y="33"/>
                    <a:pt x="48" y="34"/>
                  </a:cubicBezTo>
                  <a:cubicBezTo>
                    <a:pt x="48" y="52"/>
                    <a:pt x="48" y="52"/>
                    <a:pt x="48" y="52"/>
                  </a:cubicBezTo>
                  <a:cubicBezTo>
                    <a:pt x="56" y="52"/>
                    <a:pt x="56" y="52"/>
                    <a:pt x="56" y="52"/>
                  </a:cubicBezTo>
                  <a:cubicBezTo>
                    <a:pt x="57" y="52"/>
                    <a:pt x="58" y="53"/>
                    <a:pt x="58" y="54"/>
                  </a:cubicBezTo>
                  <a:cubicBezTo>
                    <a:pt x="58" y="55"/>
                    <a:pt x="57" y="56"/>
                    <a:pt x="56" y="56"/>
                  </a:cubicBezTo>
                  <a:close/>
                  <a:moveTo>
                    <a:pt x="60" y="28"/>
                  </a:moveTo>
                  <a:cubicBezTo>
                    <a:pt x="55" y="28"/>
                    <a:pt x="55" y="28"/>
                    <a:pt x="55" y="28"/>
                  </a:cubicBezTo>
                  <a:cubicBezTo>
                    <a:pt x="46" y="28"/>
                    <a:pt x="46" y="28"/>
                    <a:pt x="46" y="28"/>
                  </a:cubicBezTo>
                  <a:cubicBezTo>
                    <a:pt x="45" y="28"/>
                    <a:pt x="44" y="27"/>
                    <a:pt x="44" y="26"/>
                  </a:cubicBezTo>
                  <a:cubicBezTo>
                    <a:pt x="44" y="21"/>
                    <a:pt x="44" y="21"/>
                    <a:pt x="44" y="21"/>
                  </a:cubicBezTo>
                  <a:cubicBezTo>
                    <a:pt x="44" y="14"/>
                    <a:pt x="44" y="14"/>
                    <a:pt x="44" y="14"/>
                  </a:cubicBezTo>
                  <a:cubicBezTo>
                    <a:pt x="44" y="3"/>
                    <a:pt x="44" y="3"/>
                    <a:pt x="44" y="3"/>
                  </a:cubicBezTo>
                  <a:cubicBezTo>
                    <a:pt x="69" y="28"/>
                    <a:pt x="69" y="28"/>
                    <a:pt x="69" y="28"/>
                  </a:cubicBezTo>
                  <a:lnTo>
                    <a:pt x="60" y="28"/>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sp>
        <p:nvSpPr>
          <p:cNvPr id="2453" name="Google Shape;2453;p93"/>
          <p:cNvSpPr/>
          <p:nvPr/>
        </p:nvSpPr>
        <p:spPr>
          <a:xfrm>
            <a:off x="1658019" y="3616281"/>
            <a:ext cx="270600" cy="270600"/>
          </a:xfrm>
          <a:prstGeom prst="ellipse">
            <a:avLst/>
          </a:prstGeom>
          <a:solidFill>
            <a:schemeClr val="accent4"/>
          </a:solidFill>
          <a:ln w="53975" cap="flat" cmpd="sng">
            <a:solidFill>
              <a:schemeClr val="lt1"/>
            </a:solidFill>
            <a:prstDash val="solid"/>
            <a:miter lim="800000"/>
            <a:headEnd type="none" w="sm" len="sm"/>
            <a:tailEnd type="none" w="sm" len="sm"/>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900"/>
              <a:buFont typeface="Arial"/>
              <a:buNone/>
            </a:pPr>
            <a:endParaRPr sz="1100"/>
          </a:p>
        </p:txBody>
      </p:sp>
      <p:sp>
        <p:nvSpPr>
          <p:cNvPr id="2454" name="Google Shape;2454;p93"/>
          <p:cNvSpPr/>
          <p:nvPr/>
        </p:nvSpPr>
        <p:spPr>
          <a:xfrm>
            <a:off x="2692475" y="3616281"/>
            <a:ext cx="270600" cy="270600"/>
          </a:xfrm>
          <a:prstGeom prst="ellipse">
            <a:avLst/>
          </a:prstGeom>
          <a:solidFill>
            <a:schemeClr val="accent4"/>
          </a:solidFill>
          <a:ln w="53975" cap="flat" cmpd="sng">
            <a:solidFill>
              <a:schemeClr val="lt1"/>
            </a:solidFill>
            <a:prstDash val="solid"/>
            <a:miter lim="800000"/>
            <a:headEnd type="none" w="sm" len="sm"/>
            <a:tailEnd type="none" w="sm" len="sm"/>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900"/>
              <a:buFont typeface="Arial"/>
              <a:buNone/>
            </a:pPr>
            <a:endParaRPr sz="1100"/>
          </a:p>
        </p:txBody>
      </p:sp>
      <p:sp>
        <p:nvSpPr>
          <p:cNvPr id="2455" name="Google Shape;2455;p93"/>
          <p:cNvSpPr/>
          <p:nvPr/>
        </p:nvSpPr>
        <p:spPr>
          <a:xfrm>
            <a:off x="4761387" y="3616281"/>
            <a:ext cx="270600" cy="270600"/>
          </a:xfrm>
          <a:prstGeom prst="ellipse">
            <a:avLst/>
          </a:prstGeom>
          <a:solidFill>
            <a:schemeClr val="accent4"/>
          </a:solidFill>
          <a:ln w="53975" cap="flat" cmpd="sng">
            <a:solidFill>
              <a:schemeClr val="lt1"/>
            </a:solidFill>
            <a:prstDash val="solid"/>
            <a:miter lim="800000"/>
            <a:headEnd type="none" w="sm" len="sm"/>
            <a:tailEnd type="none" w="sm" len="sm"/>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900"/>
              <a:buFont typeface="Arial"/>
              <a:buNone/>
            </a:pPr>
            <a:endParaRPr sz="1100"/>
          </a:p>
        </p:txBody>
      </p:sp>
      <p:sp>
        <p:nvSpPr>
          <p:cNvPr id="2456" name="Google Shape;2456;p93"/>
          <p:cNvSpPr/>
          <p:nvPr/>
        </p:nvSpPr>
        <p:spPr>
          <a:xfrm>
            <a:off x="3726932" y="3616281"/>
            <a:ext cx="270600" cy="270600"/>
          </a:xfrm>
          <a:prstGeom prst="ellipse">
            <a:avLst/>
          </a:prstGeom>
          <a:solidFill>
            <a:schemeClr val="accent4"/>
          </a:solidFill>
          <a:ln w="53975" cap="flat" cmpd="sng">
            <a:solidFill>
              <a:schemeClr val="lt1"/>
            </a:solidFill>
            <a:prstDash val="solid"/>
            <a:miter lim="800000"/>
            <a:headEnd type="none" w="sm" len="sm"/>
            <a:tailEnd type="none" w="sm" len="sm"/>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900"/>
              <a:buFont typeface="Arial"/>
              <a:buNone/>
            </a:pPr>
            <a:endParaRPr sz="1100"/>
          </a:p>
        </p:txBody>
      </p:sp>
      <p:sp>
        <p:nvSpPr>
          <p:cNvPr id="2457" name="Google Shape;2457;p93"/>
          <p:cNvSpPr txBox="1"/>
          <p:nvPr/>
        </p:nvSpPr>
        <p:spPr>
          <a:xfrm>
            <a:off x="5771061" y="1409497"/>
            <a:ext cx="2946300" cy="6081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1400"/>
              <a:buFont typeface="Arial"/>
              <a:buNone/>
            </a:pPr>
            <a:r>
              <a:rPr lang="en" sz="1400" b="1" u="none" strike="noStrike" cap="none">
                <a:solidFill>
                  <a:schemeClr val="dk1"/>
                </a:solidFill>
                <a:latin typeface="Arial"/>
                <a:ea typeface="Arial"/>
                <a:cs typeface="Arial"/>
                <a:sym typeface="Arial"/>
              </a:rPr>
              <a:t>Query received by Snowflake</a:t>
            </a:r>
            <a:endParaRPr sz="1100"/>
          </a:p>
          <a:p>
            <a:pPr marL="0" marR="0" lvl="0" indent="0" algn="l" rtl="0">
              <a:lnSpc>
                <a:spcPct val="90000"/>
              </a:lnSpc>
              <a:spcBef>
                <a:spcPts val="500"/>
              </a:spcBef>
              <a:spcAft>
                <a:spcPts val="0"/>
              </a:spcAft>
              <a:buClr>
                <a:srgbClr val="5B5B5B"/>
              </a:buClr>
              <a:buSzPts val="1100"/>
              <a:buFont typeface="Arial"/>
              <a:buNone/>
            </a:pPr>
            <a:r>
              <a:rPr lang="en" sz="1100" u="none" strike="noStrike" cap="none">
                <a:solidFill>
                  <a:srgbClr val="5B5B5B"/>
                </a:solidFill>
                <a:latin typeface="Arial"/>
                <a:ea typeface="Arial"/>
                <a:cs typeface="Arial"/>
                <a:sym typeface="Arial"/>
              </a:rPr>
              <a:t>Sent via standard ODBC, JDBC, or </a:t>
            </a:r>
            <a:br>
              <a:rPr lang="en" sz="1100" u="none" strike="noStrike" cap="none">
                <a:solidFill>
                  <a:srgbClr val="5B5B5B"/>
                </a:solidFill>
                <a:latin typeface="Arial"/>
                <a:ea typeface="Arial"/>
                <a:cs typeface="Arial"/>
                <a:sym typeface="Arial"/>
              </a:rPr>
            </a:br>
            <a:r>
              <a:rPr lang="en" sz="1100" u="none" strike="noStrike" cap="none">
                <a:solidFill>
                  <a:srgbClr val="5B5B5B"/>
                </a:solidFill>
                <a:latin typeface="Arial"/>
                <a:ea typeface="Arial"/>
                <a:cs typeface="Arial"/>
                <a:sym typeface="Arial"/>
              </a:rPr>
              <a:t>web UI interfaces</a:t>
            </a:r>
            <a:endParaRPr sz="1100"/>
          </a:p>
        </p:txBody>
      </p:sp>
      <p:sp>
        <p:nvSpPr>
          <p:cNvPr id="2458" name="Google Shape;2458;p93"/>
          <p:cNvSpPr txBox="1"/>
          <p:nvPr/>
        </p:nvSpPr>
        <p:spPr>
          <a:xfrm>
            <a:off x="5771060" y="2131083"/>
            <a:ext cx="3327300" cy="6048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1400"/>
              <a:buFont typeface="Arial"/>
              <a:buNone/>
            </a:pPr>
            <a:r>
              <a:rPr lang="en" sz="1400" b="1" u="none" strike="noStrike" cap="none">
                <a:solidFill>
                  <a:schemeClr val="dk1"/>
                </a:solidFill>
                <a:latin typeface="Arial"/>
                <a:ea typeface="Arial"/>
                <a:cs typeface="Arial"/>
                <a:sym typeface="Arial"/>
              </a:rPr>
              <a:t>Planner and optimizer process query</a:t>
            </a:r>
            <a:endParaRPr sz="1100"/>
          </a:p>
          <a:p>
            <a:pPr marL="0" marR="0" lvl="0" indent="0" algn="l" rtl="0">
              <a:lnSpc>
                <a:spcPct val="90000"/>
              </a:lnSpc>
              <a:spcBef>
                <a:spcPts val="500"/>
              </a:spcBef>
              <a:spcAft>
                <a:spcPts val="0"/>
              </a:spcAft>
              <a:buClr>
                <a:srgbClr val="5B5B5B"/>
              </a:buClr>
              <a:buSzPts val="1100"/>
              <a:buFont typeface="Arial"/>
              <a:buNone/>
            </a:pPr>
            <a:r>
              <a:rPr lang="en" sz="1100" u="none" strike="noStrike" cap="none">
                <a:solidFill>
                  <a:srgbClr val="5B5B5B"/>
                </a:solidFill>
                <a:latin typeface="Arial"/>
                <a:ea typeface="Arial"/>
                <a:cs typeface="Arial"/>
                <a:sym typeface="Arial"/>
              </a:rPr>
              <a:t>Prune and filter, then use metadata to identify </a:t>
            </a:r>
            <a:br>
              <a:rPr lang="en" sz="1100" u="none" strike="noStrike" cap="none">
                <a:solidFill>
                  <a:srgbClr val="5B5B5B"/>
                </a:solidFill>
                <a:latin typeface="Arial"/>
                <a:ea typeface="Arial"/>
                <a:cs typeface="Arial"/>
                <a:sym typeface="Arial"/>
              </a:rPr>
            </a:br>
            <a:r>
              <a:rPr lang="en" sz="1100" u="none" strike="noStrike" cap="none">
                <a:solidFill>
                  <a:srgbClr val="5B5B5B"/>
                </a:solidFill>
                <a:latin typeface="Arial"/>
                <a:ea typeface="Arial"/>
                <a:cs typeface="Arial"/>
                <a:sym typeface="Arial"/>
              </a:rPr>
              <a:t>exact data to be processed (or retrieved from </a:t>
            </a:r>
            <a:br>
              <a:rPr lang="en" sz="1100" u="none" strike="noStrike" cap="none">
                <a:solidFill>
                  <a:srgbClr val="5B5B5B"/>
                </a:solidFill>
                <a:latin typeface="Arial"/>
                <a:ea typeface="Arial"/>
                <a:cs typeface="Arial"/>
                <a:sym typeface="Arial"/>
              </a:rPr>
            </a:br>
            <a:r>
              <a:rPr lang="en" sz="1100" u="none" strike="noStrike" cap="none">
                <a:solidFill>
                  <a:srgbClr val="5B5B5B"/>
                </a:solidFill>
                <a:latin typeface="Arial"/>
                <a:ea typeface="Arial"/>
                <a:cs typeface="Arial"/>
                <a:sym typeface="Arial"/>
              </a:rPr>
              <a:t>result cache)</a:t>
            </a:r>
            <a:endParaRPr sz="1100"/>
          </a:p>
        </p:txBody>
      </p:sp>
      <p:sp>
        <p:nvSpPr>
          <p:cNvPr id="2459" name="Google Shape;2459;p93"/>
          <p:cNvSpPr txBox="1"/>
          <p:nvPr/>
        </p:nvSpPr>
        <p:spPr>
          <a:xfrm>
            <a:off x="5779403" y="3025213"/>
            <a:ext cx="3124500" cy="7536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1400"/>
              <a:buFont typeface="Arial"/>
              <a:buNone/>
            </a:pPr>
            <a:r>
              <a:rPr lang="en" sz="1400" b="1" u="none" strike="noStrike" cap="none">
                <a:solidFill>
                  <a:schemeClr val="dk1"/>
                </a:solidFill>
                <a:latin typeface="Arial"/>
                <a:ea typeface="Arial"/>
                <a:cs typeface="Arial"/>
                <a:sym typeface="Arial"/>
              </a:rPr>
              <a:t>Virtual warehouse processing</a:t>
            </a:r>
            <a:endParaRPr sz="1100"/>
          </a:p>
          <a:p>
            <a:pPr marL="0" marR="0" lvl="0" indent="0" algn="l" rtl="0">
              <a:lnSpc>
                <a:spcPct val="90000"/>
              </a:lnSpc>
              <a:spcBef>
                <a:spcPts val="500"/>
              </a:spcBef>
              <a:spcAft>
                <a:spcPts val="0"/>
              </a:spcAft>
              <a:buClr>
                <a:srgbClr val="5B5B5B"/>
              </a:buClr>
              <a:buSzPts val="1100"/>
              <a:buFont typeface="Arial"/>
              <a:buNone/>
            </a:pPr>
            <a:r>
              <a:rPr lang="en" sz="1100" u="none" strike="noStrike" cap="none">
                <a:solidFill>
                  <a:srgbClr val="5B5B5B"/>
                </a:solidFill>
                <a:latin typeface="Arial"/>
                <a:ea typeface="Arial"/>
                <a:cs typeface="Arial"/>
                <a:sym typeface="Arial"/>
              </a:rPr>
              <a:t>Virtual warehouse scans only needed data from local SSD cache or Amazon S3, processes, and returns to cloud services </a:t>
            </a:r>
            <a:endParaRPr sz="1100"/>
          </a:p>
        </p:txBody>
      </p:sp>
      <p:sp>
        <p:nvSpPr>
          <p:cNvPr id="2460" name="Google Shape;2460;p93"/>
          <p:cNvSpPr txBox="1"/>
          <p:nvPr/>
        </p:nvSpPr>
        <p:spPr>
          <a:xfrm>
            <a:off x="5779403" y="3951987"/>
            <a:ext cx="2946300" cy="6081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1400"/>
              <a:buFont typeface="Arial"/>
              <a:buNone/>
            </a:pPr>
            <a:r>
              <a:rPr lang="en" sz="1400" b="1" u="none" strike="noStrike" cap="none">
                <a:solidFill>
                  <a:schemeClr val="dk1"/>
                </a:solidFill>
                <a:latin typeface="Arial"/>
                <a:ea typeface="Arial"/>
                <a:cs typeface="Arial"/>
                <a:sym typeface="Arial"/>
              </a:rPr>
              <a:t>Result set return</a:t>
            </a:r>
            <a:endParaRPr sz="1100"/>
          </a:p>
          <a:p>
            <a:pPr marL="0" marR="0" lvl="0" indent="0" algn="l" rtl="0">
              <a:lnSpc>
                <a:spcPct val="90000"/>
              </a:lnSpc>
              <a:spcBef>
                <a:spcPts val="500"/>
              </a:spcBef>
              <a:spcAft>
                <a:spcPts val="0"/>
              </a:spcAft>
              <a:buClr>
                <a:srgbClr val="5B5B5B"/>
              </a:buClr>
              <a:buSzPts val="1100"/>
              <a:buFont typeface="Arial"/>
              <a:buNone/>
            </a:pPr>
            <a:r>
              <a:rPr lang="en" sz="1100" u="none" strike="noStrike" cap="none">
                <a:solidFill>
                  <a:srgbClr val="5B5B5B"/>
                </a:solidFill>
                <a:latin typeface="Arial"/>
                <a:ea typeface="Arial"/>
                <a:cs typeface="Arial"/>
                <a:sym typeface="Arial"/>
              </a:rPr>
              <a:t>Final result processed, stored in cache for future use, and returned to client </a:t>
            </a:r>
            <a:endParaRPr sz="1100"/>
          </a:p>
        </p:txBody>
      </p:sp>
      <p:sp>
        <p:nvSpPr>
          <p:cNvPr id="2461" name="Google Shape;2461;p93"/>
          <p:cNvSpPr/>
          <p:nvPr/>
        </p:nvSpPr>
        <p:spPr>
          <a:xfrm>
            <a:off x="5492636" y="1376444"/>
            <a:ext cx="284700" cy="284700"/>
          </a:xfrm>
          <a:prstGeom prst="ellipse">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11567F"/>
              </a:buClr>
              <a:buSzPts val="1200"/>
              <a:buFont typeface="Arial"/>
              <a:buNone/>
            </a:pPr>
            <a:r>
              <a:rPr lang="en" sz="1200" u="none" strike="noStrike" cap="none">
                <a:solidFill>
                  <a:srgbClr val="11567F"/>
                </a:solidFill>
                <a:latin typeface="Arial"/>
                <a:ea typeface="Arial"/>
                <a:cs typeface="Arial"/>
                <a:sym typeface="Arial"/>
              </a:rPr>
              <a:t>1</a:t>
            </a:r>
            <a:endParaRPr sz="1100"/>
          </a:p>
        </p:txBody>
      </p:sp>
      <p:sp>
        <p:nvSpPr>
          <p:cNvPr id="2462" name="Google Shape;2462;p93"/>
          <p:cNvSpPr/>
          <p:nvPr/>
        </p:nvSpPr>
        <p:spPr>
          <a:xfrm>
            <a:off x="5492636" y="2098031"/>
            <a:ext cx="284700" cy="284700"/>
          </a:xfrm>
          <a:prstGeom prst="ellipse">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11567F"/>
              </a:buClr>
              <a:buSzPts val="1200"/>
              <a:buFont typeface="Arial"/>
              <a:buNone/>
            </a:pPr>
            <a:r>
              <a:rPr lang="en" sz="1200" u="none" strike="noStrike" cap="none">
                <a:solidFill>
                  <a:srgbClr val="11567F"/>
                </a:solidFill>
                <a:latin typeface="Arial"/>
                <a:ea typeface="Arial"/>
                <a:cs typeface="Arial"/>
                <a:sym typeface="Arial"/>
              </a:rPr>
              <a:t>2</a:t>
            </a:r>
            <a:endParaRPr sz="1100"/>
          </a:p>
        </p:txBody>
      </p:sp>
      <p:sp>
        <p:nvSpPr>
          <p:cNvPr id="2463" name="Google Shape;2463;p93"/>
          <p:cNvSpPr/>
          <p:nvPr/>
        </p:nvSpPr>
        <p:spPr>
          <a:xfrm>
            <a:off x="5500978" y="2992160"/>
            <a:ext cx="284700" cy="284700"/>
          </a:xfrm>
          <a:prstGeom prst="ellipse">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11567F"/>
              </a:buClr>
              <a:buSzPts val="1200"/>
              <a:buFont typeface="Arial"/>
              <a:buNone/>
            </a:pPr>
            <a:r>
              <a:rPr lang="en" sz="1200" u="none" strike="noStrike" cap="none">
                <a:solidFill>
                  <a:srgbClr val="11567F"/>
                </a:solidFill>
                <a:latin typeface="Arial"/>
                <a:ea typeface="Arial"/>
                <a:cs typeface="Arial"/>
                <a:sym typeface="Arial"/>
              </a:rPr>
              <a:t>3</a:t>
            </a:r>
            <a:endParaRPr sz="1100"/>
          </a:p>
        </p:txBody>
      </p:sp>
      <p:sp>
        <p:nvSpPr>
          <p:cNvPr id="2464" name="Google Shape;2464;p93"/>
          <p:cNvSpPr/>
          <p:nvPr/>
        </p:nvSpPr>
        <p:spPr>
          <a:xfrm>
            <a:off x="5500978" y="3918935"/>
            <a:ext cx="284700" cy="284700"/>
          </a:xfrm>
          <a:prstGeom prst="ellipse">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11567F"/>
              </a:buClr>
              <a:buSzPts val="1200"/>
              <a:buFont typeface="Arial"/>
              <a:buNone/>
            </a:pPr>
            <a:r>
              <a:rPr lang="en" sz="1200" u="none" strike="noStrike" cap="none">
                <a:solidFill>
                  <a:srgbClr val="11567F"/>
                </a:solidFill>
                <a:latin typeface="Arial"/>
                <a:ea typeface="Arial"/>
                <a:cs typeface="Arial"/>
                <a:sym typeface="Arial"/>
              </a:rPr>
              <a:t>4</a:t>
            </a:r>
            <a:endParaRPr sz="1100"/>
          </a:p>
        </p:txBody>
      </p:sp>
      <p:sp>
        <p:nvSpPr>
          <p:cNvPr id="2465" name="Google Shape;2465;p93"/>
          <p:cNvSpPr/>
          <p:nvPr/>
        </p:nvSpPr>
        <p:spPr>
          <a:xfrm>
            <a:off x="2506734" y="1284638"/>
            <a:ext cx="207000" cy="207000"/>
          </a:xfrm>
          <a:prstGeom prst="ellipse">
            <a:avLst/>
          </a:prstGeom>
          <a:solidFill>
            <a:srgbClr val="FF00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900"/>
              <a:buFont typeface="Arial"/>
              <a:buNone/>
            </a:pPr>
            <a:r>
              <a:rPr lang="en" sz="900" u="none" strike="noStrike" cap="none">
                <a:solidFill>
                  <a:srgbClr val="FFFFFF"/>
                </a:solidFill>
                <a:latin typeface="Arial"/>
                <a:ea typeface="Arial"/>
                <a:cs typeface="Arial"/>
                <a:sym typeface="Arial"/>
              </a:rPr>
              <a:t>1</a:t>
            </a:r>
            <a:endParaRPr sz="1100"/>
          </a:p>
        </p:txBody>
      </p:sp>
      <p:sp>
        <p:nvSpPr>
          <p:cNvPr id="2466" name="Google Shape;2466;p93"/>
          <p:cNvSpPr/>
          <p:nvPr/>
        </p:nvSpPr>
        <p:spPr>
          <a:xfrm>
            <a:off x="3274688" y="1284638"/>
            <a:ext cx="207000" cy="207000"/>
          </a:xfrm>
          <a:prstGeom prst="ellipse">
            <a:avLst/>
          </a:prstGeom>
          <a:solidFill>
            <a:srgbClr val="FF00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900"/>
              <a:buFont typeface="Arial"/>
              <a:buNone/>
            </a:pPr>
            <a:r>
              <a:rPr lang="en" sz="900" u="none" strike="noStrike" cap="none">
                <a:solidFill>
                  <a:srgbClr val="FFFFFF"/>
                </a:solidFill>
                <a:latin typeface="Arial"/>
                <a:ea typeface="Arial"/>
                <a:cs typeface="Arial"/>
                <a:sym typeface="Arial"/>
              </a:rPr>
              <a:t>4</a:t>
            </a:r>
            <a:endParaRPr sz="1100"/>
          </a:p>
        </p:txBody>
      </p:sp>
      <p:sp>
        <p:nvSpPr>
          <p:cNvPr id="2467" name="Google Shape;2467;p93"/>
          <p:cNvSpPr/>
          <p:nvPr/>
        </p:nvSpPr>
        <p:spPr>
          <a:xfrm>
            <a:off x="244427" y="992319"/>
            <a:ext cx="2963227" cy="3000375"/>
          </a:xfrm>
          <a:custGeom>
            <a:avLst/>
            <a:gdLst/>
            <a:ahLst/>
            <a:cxnLst/>
            <a:rect l="l" t="t" r="r" b="b"/>
            <a:pathLst>
              <a:path w="3886200" h="4000500" extrusionOk="0">
                <a:moveTo>
                  <a:pt x="2724150" y="0"/>
                </a:moveTo>
                <a:lnTo>
                  <a:pt x="2724150" y="1762125"/>
                </a:lnTo>
                <a:lnTo>
                  <a:pt x="3886200" y="1762125"/>
                </a:lnTo>
                <a:lnTo>
                  <a:pt x="3886200" y="4000500"/>
                </a:lnTo>
                <a:lnTo>
                  <a:pt x="0" y="4000500"/>
                </a:lnTo>
                <a:lnTo>
                  <a:pt x="0" y="0"/>
                </a:lnTo>
                <a:lnTo>
                  <a:pt x="2724150" y="0"/>
                </a:lnTo>
                <a:close/>
              </a:path>
            </a:pathLst>
          </a:custGeom>
          <a:solidFill>
            <a:schemeClr val="lt1">
              <a:alpha val="8275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468" name="Google Shape;2468;p93"/>
          <p:cNvSpPr/>
          <p:nvPr/>
        </p:nvSpPr>
        <p:spPr>
          <a:xfrm>
            <a:off x="4154806" y="1142338"/>
            <a:ext cx="1185900" cy="2871900"/>
          </a:xfrm>
          <a:prstGeom prst="rect">
            <a:avLst/>
          </a:prstGeom>
          <a:solidFill>
            <a:schemeClr val="lt1">
              <a:alpha val="8275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469" name="Google Shape;2469;p93"/>
          <p:cNvSpPr/>
          <p:nvPr/>
        </p:nvSpPr>
        <p:spPr>
          <a:xfrm>
            <a:off x="2273618" y="1685924"/>
            <a:ext cx="576300" cy="609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470" name="Google Shape;2470;p93"/>
          <p:cNvSpPr/>
          <p:nvPr/>
        </p:nvSpPr>
        <p:spPr>
          <a:xfrm>
            <a:off x="2443422" y="1742623"/>
            <a:ext cx="336284" cy="305657"/>
          </a:xfrm>
          <a:custGeom>
            <a:avLst/>
            <a:gdLst/>
            <a:ahLst/>
            <a:cxnLst/>
            <a:rect l="l" t="t" r="r" b="b"/>
            <a:pathLst>
              <a:path w="1255" h="1140" extrusionOk="0">
                <a:moveTo>
                  <a:pt x="1180" y="0"/>
                </a:moveTo>
                <a:cubicBezTo>
                  <a:pt x="75" y="0"/>
                  <a:pt x="75" y="0"/>
                  <a:pt x="75" y="0"/>
                </a:cubicBezTo>
                <a:cubicBezTo>
                  <a:pt x="34" y="0"/>
                  <a:pt x="0" y="34"/>
                  <a:pt x="0" y="75"/>
                </a:cubicBezTo>
                <a:cubicBezTo>
                  <a:pt x="0" y="1065"/>
                  <a:pt x="0" y="1065"/>
                  <a:pt x="0" y="1065"/>
                </a:cubicBezTo>
                <a:cubicBezTo>
                  <a:pt x="0" y="1106"/>
                  <a:pt x="34" y="1140"/>
                  <a:pt x="75" y="1140"/>
                </a:cubicBezTo>
                <a:cubicBezTo>
                  <a:pt x="1180" y="1140"/>
                  <a:pt x="1180" y="1140"/>
                  <a:pt x="1180" y="1140"/>
                </a:cubicBezTo>
                <a:cubicBezTo>
                  <a:pt x="1221" y="1140"/>
                  <a:pt x="1255" y="1106"/>
                  <a:pt x="1255" y="1065"/>
                </a:cubicBezTo>
                <a:cubicBezTo>
                  <a:pt x="1255" y="75"/>
                  <a:pt x="1255" y="75"/>
                  <a:pt x="1255" y="75"/>
                </a:cubicBezTo>
                <a:cubicBezTo>
                  <a:pt x="1255" y="34"/>
                  <a:pt x="1221" y="0"/>
                  <a:pt x="1180" y="0"/>
                </a:cubicBezTo>
                <a:close/>
                <a:moveTo>
                  <a:pt x="1082" y="127"/>
                </a:moveTo>
                <a:cubicBezTo>
                  <a:pt x="1082" y="111"/>
                  <a:pt x="1094" y="99"/>
                  <a:pt x="1110" y="99"/>
                </a:cubicBezTo>
                <a:cubicBezTo>
                  <a:pt x="1137" y="99"/>
                  <a:pt x="1137" y="99"/>
                  <a:pt x="1137" y="99"/>
                </a:cubicBezTo>
                <a:cubicBezTo>
                  <a:pt x="1153" y="99"/>
                  <a:pt x="1165" y="111"/>
                  <a:pt x="1165" y="127"/>
                </a:cubicBezTo>
                <a:cubicBezTo>
                  <a:pt x="1165" y="158"/>
                  <a:pt x="1165" y="158"/>
                  <a:pt x="1165" y="158"/>
                </a:cubicBezTo>
                <a:cubicBezTo>
                  <a:pt x="1165" y="174"/>
                  <a:pt x="1153" y="186"/>
                  <a:pt x="1137" y="186"/>
                </a:cubicBezTo>
                <a:cubicBezTo>
                  <a:pt x="1110" y="186"/>
                  <a:pt x="1110" y="186"/>
                  <a:pt x="1110" y="186"/>
                </a:cubicBezTo>
                <a:cubicBezTo>
                  <a:pt x="1094" y="186"/>
                  <a:pt x="1082" y="174"/>
                  <a:pt x="1082" y="158"/>
                </a:cubicBezTo>
                <a:lnTo>
                  <a:pt x="1082" y="127"/>
                </a:lnTo>
                <a:close/>
                <a:moveTo>
                  <a:pt x="952" y="127"/>
                </a:moveTo>
                <a:cubicBezTo>
                  <a:pt x="952" y="111"/>
                  <a:pt x="965" y="99"/>
                  <a:pt x="980" y="99"/>
                </a:cubicBezTo>
                <a:cubicBezTo>
                  <a:pt x="1008" y="99"/>
                  <a:pt x="1008" y="99"/>
                  <a:pt x="1008" y="99"/>
                </a:cubicBezTo>
                <a:cubicBezTo>
                  <a:pt x="1023" y="99"/>
                  <a:pt x="1036" y="111"/>
                  <a:pt x="1036" y="127"/>
                </a:cubicBezTo>
                <a:cubicBezTo>
                  <a:pt x="1036" y="158"/>
                  <a:pt x="1036" y="158"/>
                  <a:pt x="1036" y="158"/>
                </a:cubicBezTo>
                <a:cubicBezTo>
                  <a:pt x="1036" y="174"/>
                  <a:pt x="1023" y="186"/>
                  <a:pt x="1008" y="186"/>
                </a:cubicBezTo>
                <a:cubicBezTo>
                  <a:pt x="980" y="186"/>
                  <a:pt x="980" y="186"/>
                  <a:pt x="980" y="186"/>
                </a:cubicBezTo>
                <a:cubicBezTo>
                  <a:pt x="965" y="186"/>
                  <a:pt x="952" y="174"/>
                  <a:pt x="952" y="158"/>
                </a:cubicBezTo>
                <a:lnTo>
                  <a:pt x="952" y="127"/>
                </a:lnTo>
                <a:close/>
                <a:moveTo>
                  <a:pt x="823" y="127"/>
                </a:moveTo>
                <a:cubicBezTo>
                  <a:pt x="823" y="111"/>
                  <a:pt x="835" y="99"/>
                  <a:pt x="851" y="99"/>
                </a:cubicBezTo>
                <a:cubicBezTo>
                  <a:pt x="878" y="99"/>
                  <a:pt x="878" y="99"/>
                  <a:pt x="878" y="99"/>
                </a:cubicBezTo>
                <a:cubicBezTo>
                  <a:pt x="894" y="99"/>
                  <a:pt x="906" y="111"/>
                  <a:pt x="906" y="127"/>
                </a:cubicBezTo>
                <a:cubicBezTo>
                  <a:pt x="906" y="158"/>
                  <a:pt x="906" y="158"/>
                  <a:pt x="906" y="158"/>
                </a:cubicBezTo>
                <a:cubicBezTo>
                  <a:pt x="906" y="174"/>
                  <a:pt x="894" y="186"/>
                  <a:pt x="878" y="186"/>
                </a:cubicBezTo>
                <a:cubicBezTo>
                  <a:pt x="851" y="186"/>
                  <a:pt x="851" y="186"/>
                  <a:pt x="851" y="186"/>
                </a:cubicBezTo>
                <a:cubicBezTo>
                  <a:pt x="835" y="186"/>
                  <a:pt x="823" y="174"/>
                  <a:pt x="823" y="158"/>
                </a:cubicBezTo>
                <a:lnTo>
                  <a:pt x="823" y="127"/>
                </a:lnTo>
                <a:close/>
                <a:moveTo>
                  <a:pt x="91" y="270"/>
                </a:moveTo>
                <a:cubicBezTo>
                  <a:pt x="1165" y="270"/>
                  <a:pt x="1165" y="270"/>
                  <a:pt x="1165" y="270"/>
                </a:cubicBezTo>
                <a:cubicBezTo>
                  <a:pt x="1165" y="576"/>
                  <a:pt x="1165" y="576"/>
                  <a:pt x="1165" y="576"/>
                </a:cubicBezTo>
                <a:cubicBezTo>
                  <a:pt x="1133" y="555"/>
                  <a:pt x="1133" y="555"/>
                  <a:pt x="1133" y="555"/>
                </a:cubicBezTo>
                <a:cubicBezTo>
                  <a:pt x="1128" y="552"/>
                  <a:pt x="1123" y="551"/>
                  <a:pt x="1118" y="552"/>
                </a:cubicBezTo>
                <a:cubicBezTo>
                  <a:pt x="1113" y="553"/>
                  <a:pt x="1109" y="556"/>
                  <a:pt x="1106" y="560"/>
                </a:cubicBezTo>
                <a:cubicBezTo>
                  <a:pt x="1067" y="619"/>
                  <a:pt x="1067" y="619"/>
                  <a:pt x="1067" y="619"/>
                </a:cubicBezTo>
                <a:cubicBezTo>
                  <a:pt x="1047" y="612"/>
                  <a:pt x="1026" y="607"/>
                  <a:pt x="1005" y="604"/>
                </a:cubicBezTo>
                <a:cubicBezTo>
                  <a:pt x="997" y="534"/>
                  <a:pt x="997" y="534"/>
                  <a:pt x="997" y="534"/>
                </a:cubicBezTo>
                <a:cubicBezTo>
                  <a:pt x="996" y="523"/>
                  <a:pt x="986" y="516"/>
                  <a:pt x="975" y="517"/>
                </a:cubicBezTo>
                <a:cubicBezTo>
                  <a:pt x="896" y="526"/>
                  <a:pt x="896" y="526"/>
                  <a:pt x="896" y="526"/>
                </a:cubicBezTo>
                <a:cubicBezTo>
                  <a:pt x="885" y="527"/>
                  <a:pt x="878" y="537"/>
                  <a:pt x="879" y="547"/>
                </a:cubicBezTo>
                <a:cubicBezTo>
                  <a:pt x="887" y="618"/>
                  <a:pt x="887" y="618"/>
                  <a:pt x="887" y="618"/>
                </a:cubicBezTo>
                <a:cubicBezTo>
                  <a:pt x="867" y="625"/>
                  <a:pt x="848" y="635"/>
                  <a:pt x="830" y="646"/>
                </a:cubicBezTo>
                <a:cubicBezTo>
                  <a:pt x="779" y="597"/>
                  <a:pt x="779" y="597"/>
                  <a:pt x="779" y="597"/>
                </a:cubicBezTo>
                <a:cubicBezTo>
                  <a:pt x="771" y="590"/>
                  <a:pt x="759" y="590"/>
                  <a:pt x="751" y="598"/>
                </a:cubicBezTo>
                <a:cubicBezTo>
                  <a:pt x="696" y="656"/>
                  <a:pt x="696" y="656"/>
                  <a:pt x="696" y="656"/>
                </a:cubicBezTo>
                <a:cubicBezTo>
                  <a:pt x="693" y="660"/>
                  <a:pt x="691" y="665"/>
                  <a:pt x="691" y="670"/>
                </a:cubicBezTo>
                <a:cubicBezTo>
                  <a:pt x="691" y="675"/>
                  <a:pt x="693" y="680"/>
                  <a:pt x="697" y="684"/>
                </a:cubicBezTo>
                <a:cubicBezTo>
                  <a:pt x="749" y="732"/>
                  <a:pt x="749" y="732"/>
                  <a:pt x="749" y="732"/>
                </a:cubicBezTo>
                <a:cubicBezTo>
                  <a:pt x="738" y="751"/>
                  <a:pt x="729" y="770"/>
                  <a:pt x="723" y="791"/>
                </a:cubicBezTo>
                <a:cubicBezTo>
                  <a:pt x="652" y="786"/>
                  <a:pt x="652" y="786"/>
                  <a:pt x="652" y="786"/>
                </a:cubicBezTo>
                <a:cubicBezTo>
                  <a:pt x="642" y="786"/>
                  <a:pt x="632" y="794"/>
                  <a:pt x="632" y="805"/>
                </a:cubicBezTo>
                <a:cubicBezTo>
                  <a:pt x="627" y="884"/>
                  <a:pt x="627" y="884"/>
                  <a:pt x="627" y="884"/>
                </a:cubicBezTo>
                <a:cubicBezTo>
                  <a:pt x="627" y="889"/>
                  <a:pt x="628" y="894"/>
                  <a:pt x="632" y="898"/>
                </a:cubicBezTo>
                <a:cubicBezTo>
                  <a:pt x="635" y="902"/>
                  <a:pt x="640" y="904"/>
                  <a:pt x="645" y="905"/>
                </a:cubicBezTo>
                <a:cubicBezTo>
                  <a:pt x="716" y="909"/>
                  <a:pt x="716" y="909"/>
                  <a:pt x="716" y="909"/>
                </a:cubicBezTo>
                <a:cubicBezTo>
                  <a:pt x="720" y="930"/>
                  <a:pt x="726" y="951"/>
                  <a:pt x="734" y="970"/>
                </a:cubicBezTo>
                <a:cubicBezTo>
                  <a:pt x="677" y="1012"/>
                  <a:pt x="677" y="1012"/>
                  <a:pt x="677" y="1012"/>
                </a:cubicBezTo>
                <a:cubicBezTo>
                  <a:pt x="673" y="1015"/>
                  <a:pt x="670" y="1020"/>
                  <a:pt x="669" y="1025"/>
                </a:cubicBezTo>
                <a:cubicBezTo>
                  <a:pt x="669" y="1030"/>
                  <a:pt x="670" y="1035"/>
                  <a:pt x="673" y="1039"/>
                </a:cubicBezTo>
                <a:cubicBezTo>
                  <a:pt x="680" y="1050"/>
                  <a:pt x="680" y="1050"/>
                  <a:pt x="680" y="1050"/>
                </a:cubicBezTo>
                <a:cubicBezTo>
                  <a:pt x="91" y="1050"/>
                  <a:pt x="91" y="1050"/>
                  <a:pt x="91" y="1050"/>
                </a:cubicBezTo>
                <a:lnTo>
                  <a:pt x="91" y="270"/>
                </a:lnTo>
                <a:close/>
                <a:moveTo>
                  <a:pt x="962" y="756"/>
                </a:moveTo>
                <a:cubicBezTo>
                  <a:pt x="1021" y="749"/>
                  <a:pt x="1074" y="792"/>
                  <a:pt x="1081" y="850"/>
                </a:cubicBezTo>
                <a:cubicBezTo>
                  <a:pt x="1088" y="909"/>
                  <a:pt x="1045" y="962"/>
                  <a:pt x="987" y="969"/>
                </a:cubicBezTo>
                <a:cubicBezTo>
                  <a:pt x="928" y="975"/>
                  <a:pt x="875" y="933"/>
                  <a:pt x="868" y="874"/>
                </a:cubicBezTo>
                <a:cubicBezTo>
                  <a:pt x="862" y="816"/>
                  <a:pt x="904" y="763"/>
                  <a:pt x="962" y="756"/>
                </a:cubicBezTo>
                <a:close/>
                <a:moveTo>
                  <a:pt x="962" y="756"/>
                </a:moveTo>
                <a:cubicBezTo>
                  <a:pt x="962" y="756"/>
                  <a:pt x="962" y="756"/>
                  <a:pt x="962" y="756"/>
                </a:cubicBezTo>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471" name="Google Shape;2471;p93"/>
          <p:cNvSpPr/>
          <p:nvPr/>
        </p:nvSpPr>
        <p:spPr>
          <a:xfrm>
            <a:off x="2230651" y="2114945"/>
            <a:ext cx="707700" cy="2178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11567F"/>
              </a:buClr>
              <a:buSzPts val="800"/>
              <a:buFont typeface="Arial"/>
              <a:buNone/>
            </a:pPr>
            <a:r>
              <a:rPr lang="en" sz="800" u="none" strike="noStrike" cap="none">
                <a:solidFill>
                  <a:srgbClr val="11567F"/>
                </a:solidFill>
                <a:latin typeface="Arial"/>
                <a:ea typeface="Arial"/>
                <a:cs typeface="Arial"/>
                <a:sym typeface="Arial"/>
              </a:rPr>
              <a:t>Optimizer</a:t>
            </a:r>
            <a:endParaRPr sz="1100"/>
          </a:p>
        </p:txBody>
      </p:sp>
      <p:sp>
        <p:nvSpPr>
          <p:cNvPr id="2472" name="Google Shape;2472;p93"/>
          <p:cNvSpPr/>
          <p:nvPr/>
        </p:nvSpPr>
        <p:spPr>
          <a:xfrm>
            <a:off x="1038226" y="1571625"/>
            <a:ext cx="4155900" cy="858600"/>
          </a:xfrm>
          <a:prstGeom prst="roundRect">
            <a:avLst>
              <a:gd name="adj" fmla="val 10606"/>
            </a:avLst>
          </a:prstGeom>
          <a:no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473" name="Google Shape;2473;p93"/>
          <p:cNvSpPr/>
          <p:nvPr/>
        </p:nvSpPr>
        <p:spPr>
          <a:xfrm>
            <a:off x="2716284" y="1926384"/>
            <a:ext cx="207000" cy="207000"/>
          </a:xfrm>
          <a:prstGeom prst="ellipse">
            <a:avLst/>
          </a:prstGeom>
          <a:solidFill>
            <a:srgbClr val="FF00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900"/>
              <a:buFont typeface="Arial"/>
              <a:buNone/>
            </a:pPr>
            <a:r>
              <a:rPr lang="en" sz="900" u="none" strike="noStrike" cap="none">
                <a:solidFill>
                  <a:srgbClr val="FFFFFF"/>
                </a:solidFill>
                <a:latin typeface="Arial"/>
                <a:ea typeface="Arial"/>
                <a:cs typeface="Arial"/>
                <a:sym typeface="Arial"/>
              </a:rPr>
              <a:t>2</a:t>
            </a:r>
            <a:endParaRPr sz="1100"/>
          </a:p>
        </p:txBody>
      </p:sp>
      <p:cxnSp>
        <p:nvCxnSpPr>
          <p:cNvPr id="2474" name="Google Shape;2474;p93"/>
          <p:cNvCxnSpPr/>
          <p:nvPr/>
        </p:nvCxnSpPr>
        <p:spPr>
          <a:xfrm rot="10800000">
            <a:off x="3368993" y="1509714"/>
            <a:ext cx="0" cy="838200"/>
          </a:xfrm>
          <a:prstGeom prst="straightConnector1">
            <a:avLst/>
          </a:prstGeom>
          <a:noFill/>
          <a:ln w="9525" cap="rnd" cmpd="sng">
            <a:solidFill>
              <a:srgbClr val="FF0066"/>
            </a:solidFill>
            <a:prstDash val="dot"/>
            <a:round/>
            <a:headEnd type="none" w="med" len="med"/>
            <a:tailEnd type="triangle" w="med" len="med"/>
          </a:ln>
        </p:spPr>
      </p:cxnSp>
      <p:sp>
        <p:nvSpPr>
          <p:cNvPr id="2475" name="Google Shape;2475;p93"/>
          <p:cNvSpPr/>
          <p:nvPr/>
        </p:nvSpPr>
        <p:spPr>
          <a:xfrm>
            <a:off x="3030856" y="2904463"/>
            <a:ext cx="1133475" cy="962025"/>
          </a:xfrm>
          <a:custGeom>
            <a:avLst/>
            <a:gdLst/>
            <a:ahLst/>
            <a:cxnLst/>
            <a:rect l="l" t="t" r="r" b="b"/>
            <a:pathLst>
              <a:path w="1511300" h="1282700" extrusionOk="0">
                <a:moveTo>
                  <a:pt x="0" y="101600"/>
                </a:moveTo>
                <a:lnTo>
                  <a:pt x="0" y="1282700"/>
                </a:lnTo>
                <a:lnTo>
                  <a:pt x="1511300" y="1282700"/>
                </a:lnTo>
                <a:lnTo>
                  <a:pt x="1511300" y="0"/>
                </a:lnTo>
                <a:lnTo>
                  <a:pt x="0" y="0"/>
                </a:lnTo>
                <a:lnTo>
                  <a:pt x="0" y="101600"/>
                </a:lnTo>
                <a:close/>
              </a:path>
            </a:pathLst>
          </a:custGeom>
          <a:solidFill>
            <a:schemeClr val="lt1">
              <a:alpha val="8275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422" name="Google Shape;2422;p93"/>
          <p:cNvSpPr/>
          <p:nvPr/>
        </p:nvSpPr>
        <p:spPr>
          <a:xfrm>
            <a:off x="3166041" y="2573029"/>
            <a:ext cx="893100" cy="364200"/>
          </a:xfrm>
          <a:prstGeom prst="roundRect">
            <a:avLst>
              <a:gd name="adj" fmla="val 16667"/>
            </a:avLst>
          </a:prstGeom>
          <a:solidFill>
            <a:schemeClr val="lt1"/>
          </a:solid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nvGrpSpPr>
          <p:cNvPr id="2476" name="Google Shape;2476;p93"/>
          <p:cNvGrpSpPr/>
          <p:nvPr/>
        </p:nvGrpSpPr>
        <p:grpSpPr>
          <a:xfrm>
            <a:off x="3319631" y="2695663"/>
            <a:ext cx="575072" cy="114300"/>
            <a:chOff x="3000375" y="4672806"/>
            <a:chExt cx="766762" cy="152400"/>
          </a:xfrm>
        </p:grpSpPr>
        <p:sp>
          <p:nvSpPr>
            <p:cNvPr id="2477" name="Google Shape;2477;p93"/>
            <p:cNvSpPr/>
            <p:nvPr/>
          </p:nvSpPr>
          <p:spPr>
            <a:xfrm>
              <a:off x="3000375" y="4672806"/>
              <a:ext cx="152400" cy="152400"/>
            </a:xfrm>
            <a:prstGeom prst="rect">
              <a:avLst/>
            </a:prstGeom>
            <a:solidFill>
              <a:srgbClr val="FF9F3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478" name="Google Shape;2478;p93"/>
            <p:cNvSpPr/>
            <p:nvPr/>
          </p:nvSpPr>
          <p:spPr>
            <a:xfrm>
              <a:off x="3205162" y="4672806"/>
              <a:ext cx="152400" cy="152400"/>
            </a:xfrm>
            <a:prstGeom prst="rect">
              <a:avLst/>
            </a:prstGeom>
            <a:solidFill>
              <a:srgbClr val="FF9F3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479" name="Google Shape;2479;p93"/>
            <p:cNvSpPr/>
            <p:nvPr/>
          </p:nvSpPr>
          <p:spPr>
            <a:xfrm>
              <a:off x="3409949" y="4672806"/>
              <a:ext cx="152400" cy="152400"/>
            </a:xfrm>
            <a:prstGeom prst="rect">
              <a:avLst/>
            </a:prstGeom>
            <a:solidFill>
              <a:srgbClr val="FF9F3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sp>
          <p:nvSpPr>
            <p:cNvPr id="2480" name="Google Shape;2480;p93"/>
            <p:cNvSpPr/>
            <p:nvPr/>
          </p:nvSpPr>
          <p:spPr>
            <a:xfrm>
              <a:off x="3614737" y="4672806"/>
              <a:ext cx="152400" cy="152400"/>
            </a:xfrm>
            <a:prstGeom prst="rect">
              <a:avLst/>
            </a:prstGeom>
            <a:solidFill>
              <a:srgbClr val="FF9F3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u="none" strike="noStrike" cap="none">
                <a:solidFill>
                  <a:srgbClr val="FFFFFF"/>
                </a:solidFill>
                <a:latin typeface="Arial"/>
                <a:ea typeface="Arial"/>
                <a:cs typeface="Arial"/>
                <a:sym typeface="Arial"/>
              </a:endParaRPr>
            </a:p>
          </p:txBody>
        </p:sp>
      </p:grpSp>
      <p:sp>
        <p:nvSpPr>
          <p:cNvPr id="2481" name="Google Shape;2481;p93"/>
          <p:cNvSpPr/>
          <p:nvPr/>
        </p:nvSpPr>
        <p:spPr>
          <a:xfrm>
            <a:off x="3274688" y="2414540"/>
            <a:ext cx="207000" cy="207000"/>
          </a:xfrm>
          <a:prstGeom prst="ellipse">
            <a:avLst/>
          </a:prstGeom>
          <a:solidFill>
            <a:srgbClr val="FF00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900"/>
              <a:buFont typeface="Arial"/>
              <a:buNone/>
            </a:pPr>
            <a:r>
              <a:rPr lang="en" sz="900" u="none" strike="noStrike" cap="none">
                <a:solidFill>
                  <a:srgbClr val="FFFFFF"/>
                </a:solidFill>
                <a:latin typeface="Arial"/>
                <a:ea typeface="Arial"/>
                <a:cs typeface="Arial"/>
                <a:sym typeface="Arial"/>
              </a:rPr>
              <a:t>3</a:t>
            </a:r>
            <a:endParaRPr sz="1100"/>
          </a:p>
        </p:txBody>
      </p:sp>
      <p:sp>
        <p:nvSpPr>
          <p:cNvPr id="2482" name="Google Shape;2482;p93"/>
          <p:cNvSpPr/>
          <p:nvPr/>
        </p:nvSpPr>
        <p:spPr>
          <a:xfrm rot="10800000" flipH="1">
            <a:off x="2947038" y="2016439"/>
            <a:ext cx="374331" cy="469585"/>
          </a:xfrm>
          <a:custGeom>
            <a:avLst/>
            <a:gdLst/>
            <a:ahLst/>
            <a:cxnLst/>
            <a:rect l="l" t="t" r="r" b="b"/>
            <a:pathLst>
              <a:path w="220" h="95" extrusionOk="0">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noFill/>
          <a:ln w="9525" cap="rnd" cmpd="sng">
            <a:solidFill>
              <a:srgbClr val="FF0066"/>
            </a:solidFill>
            <a:prstDash val="dot"/>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cxnSp>
        <p:nvCxnSpPr>
          <p:cNvPr id="2483" name="Google Shape;2483;p93"/>
          <p:cNvCxnSpPr/>
          <p:nvPr/>
        </p:nvCxnSpPr>
        <p:spPr>
          <a:xfrm>
            <a:off x="2611756" y="1538288"/>
            <a:ext cx="0" cy="233400"/>
          </a:xfrm>
          <a:prstGeom prst="straightConnector1">
            <a:avLst/>
          </a:prstGeom>
          <a:noFill/>
          <a:ln w="9525" cap="rnd" cmpd="sng">
            <a:solidFill>
              <a:srgbClr val="FF0066"/>
            </a:solidFill>
            <a:prstDash val="dot"/>
            <a:round/>
            <a:headEnd type="none" w="med" len="med"/>
            <a:tailEnd type="triangle" w="med" len="med"/>
          </a:ln>
        </p:spPr>
      </p:cxnSp>
      <p:sp>
        <p:nvSpPr>
          <p:cNvPr id="2484" name="Google Shape;2484;p93"/>
          <p:cNvSpPr/>
          <p:nvPr/>
        </p:nvSpPr>
        <p:spPr>
          <a:xfrm>
            <a:off x="3317796" y="1850232"/>
            <a:ext cx="99900" cy="99900"/>
          </a:xfrm>
          <a:prstGeom prst="ellipse">
            <a:avLst/>
          </a:prstGeom>
          <a:solidFill>
            <a:srgbClr val="FF006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900"/>
              <a:buFont typeface="Arial"/>
              <a:buNone/>
            </a:pPr>
            <a:endParaRPr sz="900" u="none" strike="noStrike" cap="none">
              <a:solidFill>
                <a:srgbClr val="FFFFFF"/>
              </a:solidFill>
              <a:latin typeface="Arial"/>
              <a:ea typeface="Arial"/>
              <a:cs typeface="Arial"/>
              <a:sym typeface="Arial"/>
            </a:endParaRPr>
          </a:p>
        </p:txBody>
      </p:sp>
      <p:grpSp>
        <p:nvGrpSpPr>
          <p:cNvPr id="2485" name="Google Shape;2485;p93"/>
          <p:cNvGrpSpPr/>
          <p:nvPr/>
        </p:nvGrpSpPr>
        <p:grpSpPr>
          <a:xfrm>
            <a:off x="3527347" y="1223963"/>
            <a:ext cx="205830" cy="264320"/>
            <a:chOff x="5225" y="281"/>
            <a:chExt cx="1200" cy="1541"/>
          </a:xfrm>
        </p:grpSpPr>
        <p:cxnSp>
          <p:nvCxnSpPr>
            <p:cNvPr id="2486" name="Google Shape;2486;p93"/>
            <p:cNvCxnSpPr/>
            <p:nvPr/>
          </p:nvCxnSpPr>
          <p:spPr>
            <a:xfrm>
              <a:off x="6300" y="1822"/>
              <a:ext cx="0" cy="0"/>
            </a:xfrm>
            <a:prstGeom prst="straightConnector1">
              <a:avLst/>
            </a:prstGeom>
            <a:noFill/>
            <a:ln w="11100" cap="flat" cmpd="sng">
              <a:solidFill>
                <a:schemeClr val="accent1"/>
              </a:solidFill>
              <a:prstDash val="solid"/>
              <a:miter lim="800000"/>
              <a:headEnd type="none" w="med" len="med"/>
              <a:tailEnd type="none" w="med" len="med"/>
            </a:ln>
          </p:spPr>
        </p:cxnSp>
        <p:sp>
          <p:nvSpPr>
            <p:cNvPr id="2487" name="Google Shape;2487;p93"/>
            <p:cNvSpPr/>
            <p:nvPr/>
          </p:nvSpPr>
          <p:spPr>
            <a:xfrm>
              <a:off x="5353" y="689"/>
              <a:ext cx="300" cy="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488" name="Google Shape;2488;p93"/>
            <p:cNvSpPr/>
            <p:nvPr/>
          </p:nvSpPr>
          <p:spPr>
            <a:xfrm>
              <a:off x="5567" y="689"/>
              <a:ext cx="300" cy="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489" name="Google Shape;2489;p93"/>
            <p:cNvSpPr/>
            <p:nvPr/>
          </p:nvSpPr>
          <p:spPr>
            <a:xfrm>
              <a:off x="5783" y="689"/>
              <a:ext cx="300" cy="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490" name="Google Shape;2490;p93"/>
            <p:cNvSpPr/>
            <p:nvPr/>
          </p:nvSpPr>
          <p:spPr>
            <a:xfrm>
              <a:off x="5349" y="898"/>
              <a:ext cx="300" cy="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491" name="Google Shape;2491;p93"/>
            <p:cNvSpPr/>
            <p:nvPr/>
          </p:nvSpPr>
          <p:spPr>
            <a:xfrm>
              <a:off x="5563" y="898"/>
              <a:ext cx="300" cy="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492" name="Google Shape;2492;p93"/>
            <p:cNvSpPr/>
            <p:nvPr/>
          </p:nvSpPr>
          <p:spPr>
            <a:xfrm>
              <a:off x="5780" y="898"/>
              <a:ext cx="300" cy="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493" name="Google Shape;2493;p93"/>
            <p:cNvSpPr/>
            <p:nvPr/>
          </p:nvSpPr>
          <p:spPr>
            <a:xfrm>
              <a:off x="5351" y="1097"/>
              <a:ext cx="300" cy="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494" name="Google Shape;2494;p93"/>
            <p:cNvSpPr/>
            <p:nvPr/>
          </p:nvSpPr>
          <p:spPr>
            <a:xfrm>
              <a:off x="5565" y="1097"/>
              <a:ext cx="300" cy="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495" name="Google Shape;2495;p93"/>
            <p:cNvSpPr/>
            <p:nvPr/>
          </p:nvSpPr>
          <p:spPr>
            <a:xfrm>
              <a:off x="5781" y="1097"/>
              <a:ext cx="300" cy="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496" name="Google Shape;2496;p93"/>
            <p:cNvSpPr/>
            <p:nvPr/>
          </p:nvSpPr>
          <p:spPr>
            <a:xfrm>
              <a:off x="5990" y="688"/>
              <a:ext cx="300" cy="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497" name="Google Shape;2497;p93"/>
            <p:cNvSpPr/>
            <p:nvPr/>
          </p:nvSpPr>
          <p:spPr>
            <a:xfrm>
              <a:off x="5987" y="897"/>
              <a:ext cx="300" cy="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498" name="Google Shape;2498;p93"/>
            <p:cNvSpPr/>
            <p:nvPr/>
          </p:nvSpPr>
          <p:spPr>
            <a:xfrm>
              <a:off x="5989" y="1095"/>
              <a:ext cx="300" cy="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499" name="Google Shape;2499;p93"/>
            <p:cNvSpPr/>
            <p:nvPr/>
          </p:nvSpPr>
          <p:spPr>
            <a:xfrm>
              <a:off x="5353" y="1295"/>
              <a:ext cx="300" cy="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00" name="Google Shape;2500;p93"/>
            <p:cNvSpPr/>
            <p:nvPr/>
          </p:nvSpPr>
          <p:spPr>
            <a:xfrm>
              <a:off x="5567" y="1295"/>
              <a:ext cx="300" cy="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01" name="Google Shape;2501;p93"/>
            <p:cNvSpPr/>
            <p:nvPr/>
          </p:nvSpPr>
          <p:spPr>
            <a:xfrm>
              <a:off x="5783" y="1295"/>
              <a:ext cx="300" cy="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02" name="Google Shape;2502;p93"/>
            <p:cNvSpPr/>
            <p:nvPr/>
          </p:nvSpPr>
          <p:spPr>
            <a:xfrm>
              <a:off x="5354" y="1493"/>
              <a:ext cx="300" cy="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03" name="Google Shape;2503;p93"/>
            <p:cNvSpPr/>
            <p:nvPr/>
          </p:nvSpPr>
          <p:spPr>
            <a:xfrm>
              <a:off x="5569" y="1493"/>
              <a:ext cx="300" cy="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04" name="Google Shape;2504;p93"/>
            <p:cNvSpPr/>
            <p:nvPr/>
          </p:nvSpPr>
          <p:spPr>
            <a:xfrm>
              <a:off x="5990" y="1293"/>
              <a:ext cx="300" cy="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05" name="Google Shape;2505;p93"/>
            <p:cNvSpPr/>
            <p:nvPr/>
          </p:nvSpPr>
          <p:spPr>
            <a:xfrm>
              <a:off x="5358" y="472"/>
              <a:ext cx="300" cy="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06" name="Google Shape;2506;p93"/>
            <p:cNvSpPr/>
            <p:nvPr/>
          </p:nvSpPr>
          <p:spPr>
            <a:xfrm>
              <a:off x="5358" y="560"/>
              <a:ext cx="300" cy="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07" name="Google Shape;2507;p93"/>
            <p:cNvSpPr/>
            <p:nvPr/>
          </p:nvSpPr>
          <p:spPr>
            <a:xfrm>
              <a:off x="5225" y="281"/>
              <a:ext cx="1200" cy="1500"/>
            </a:xfrm>
            <a:prstGeom prst="rect">
              <a:avLst/>
            </a:prstGeom>
            <a:noFill/>
            <a:ln w="2540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grpSp>
        <p:nvGrpSpPr>
          <p:cNvPr id="2508" name="Google Shape;2508;p93"/>
          <p:cNvGrpSpPr/>
          <p:nvPr/>
        </p:nvGrpSpPr>
        <p:grpSpPr>
          <a:xfrm>
            <a:off x="2070791" y="1283494"/>
            <a:ext cx="410885" cy="207954"/>
            <a:chOff x="3224" y="640"/>
            <a:chExt cx="2057" cy="1041"/>
          </a:xfrm>
        </p:grpSpPr>
        <p:sp>
          <p:nvSpPr>
            <p:cNvPr id="2509" name="Google Shape;2509;p93"/>
            <p:cNvSpPr/>
            <p:nvPr/>
          </p:nvSpPr>
          <p:spPr>
            <a:xfrm>
              <a:off x="3279" y="640"/>
              <a:ext cx="153" cy="247"/>
            </a:xfrm>
            <a:custGeom>
              <a:avLst/>
              <a:gdLst/>
              <a:ahLst/>
              <a:cxnLst/>
              <a:rect l="l" t="t" r="r" b="b"/>
              <a:pathLst>
                <a:path w="87" h="139" extrusionOk="0">
                  <a:moveTo>
                    <a:pt x="87" y="101"/>
                  </a:moveTo>
                  <a:cubicBezTo>
                    <a:pt x="87" y="113"/>
                    <a:pt x="83" y="122"/>
                    <a:pt x="76" y="129"/>
                  </a:cubicBezTo>
                  <a:cubicBezTo>
                    <a:pt x="68" y="136"/>
                    <a:pt x="59" y="139"/>
                    <a:pt x="47" y="139"/>
                  </a:cubicBezTo>
                  <a:cubicBezTo>
                    <a:pt x="40" y="139"/>
                    <a:pt x="40" y="139"/>
                    <a:pt x="40" y="139"/>
                  </a:cubicBezTo>
                  <a:cubicBezTo>
                    <a:pt x="28" y="139"/>
                    <a:pt x="18" y="136"/>
                    <a:pt x="11" y="129"/>
                  </a:cubicBezTo>
                  <a:cubicBezTo>
                    <a:pt x="4" y="122"/>
                    <a:pt x="0" y="113"/>
                    <a:pt x="0" y="101"/>
                  </a:cubicBezTo>
                  <a:cubicBezTo>
                    <a:pt x="0" y="38"/>
                    <a:pt x="0" y="38"/>
                    <a:pt x="0" y="38"/>
                  </a:cubicBezTo>
                  <a:cubicBezTo>
                    <a:pt x="0" y="26"/>
                    <a:pt x="4" y="17"/>
                    <a:pt x="11" y="10"/>
                  </a:cubicBezTo>
                  <a:cubicBezTo>
                    <a:pt x="18" y="3"/>
                    <a:pt x="28" y="0"/>
                    <a:pt x="40" y="0"/>
                  </a:cubicBezTo>
                  <a:cubicBezTo>
                    <a:pt x="47" y="0"/>
                    <a:pt x="47" y="0"/>
                    <a:pt x="47" y="0"/>
                  </a:cubicBezTo>
                  <a:cubicBezTo>
                    <a:pt x="59" y="0"/>
                    <a:pt x="68" y="3"/>
                    <a:pt x="76" y="10"/>
                  </a:cubicBezTo>
                  <a:cubicBezTo>
                    <a:pt x="83" y="17"/>
                    <a:pt x="87" y="26"/>
                    <a:pt x="87" y="38"/>
                  </a:cubicBezTo>
                  <a:lnTo>
                    <a:pt x="87" y="101"/>
                  </a:lnTo>
                  <a:close/>
                  <a:moveTo>
                    <a:pt x="62" y="101"/>
                  </a:moveTo>
                  <a:cubicBezTo>
                    <a:pt x="62" y="38"/>
                    <a:pt x="62" y="38"/>
                    <a:pt x="62" y="38"/>
                  </a:cubicBezTo>
                  <a:cubicBezTo>
                    <a:pt x="62" y="33"/>
                    <a:pt x="60" y="30"/>
                    <a:pt x="57" y="27"/>
                  </a:cubicBezTo>
                  <a:cubicBezTo>
                    <a:pt x="54" y="24"/>
                    <a:pt x="51" y="22"/>
                    <a:pt x="47" y="22"/>
                  </a:cubicBezTo>
                  <a:cubicBezTo>
                    <a:pt x="40" y="22"/>
                    <a:pt x="40" y="22"/>
                    <a:pt x="40" y="22"/>
                  </a:cubicBezTo>
                  <a:cubicBezTo>
                    <a:pt x="36" y="22"/>
                    <a:pt x="33" y="24"/>
                    <a:pt x="30" y="27"/>
                  </a:cubicBezTo>
                  <a:cubicBezTo>
                    <a:pt x="26" y="30"/>
                    <a:pt x="25" y="34"/>
                    <a:pt x="25" y="38"/>
                  </a:cubicBezTo>
                  <a:cubicBezTo>
                    <a:pt x="25" y="101"/>
                    <a:pt x="25" y="101"/>
                    <a:pt x="25" y="101"/>
                  </a:cubicBezTo>
                  <a:cubicBezTo>
                    <a:pt x="25" y="105"/>
                    <a:pt x="26" y="109"/>
                    <a:pt x="30" y="112"/>
                  </a:cubicBezTo>
                  <a:cubicBezTo>
                    <a:pt x="33" y="115"/>
                    <a:pt x="36" y="117"/>
                    <a:pt x="40" y="117"/>
                  </a:cubicBezTo>
                  <a:cubicBezTo>
                    <a:pt x="47" y="117"/>
                    <a:pt x="47" y="117"/>
                    <a:pt x="47" y="117"/>
                  </a:cubicBezTo>
                  <a:cubicBezTo>
                    <a:pt x="51" y="117"/>
                    <a:pt x="54" y="115"/>
                    <a:pt x="57" y="112"/>
                  </a:cubicBezTo>
                  <a:cubicBezTo>
                    <a:pt x="60" y="109"/>
                    <a:pt x="62" y="106"/>
                    <a:pt x="62" y="10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10" name="Google Shape;2510;p93"/>
            <p:cNvSpPr/>
            <p:nvPr/>
          </p:nvSpPr>
          <p:spPr>
            <a:xfrm>
              <a:off x="3484" y="640"/>
              <a:ext cx="152" cy="247"/>
            </a:xfrm>
            <a:custGeom>
              <a:avLst/>
              <a:gdLst/>
              <a:ahLst/>
              <a:cxnLst/>
              <a:rect l="l" t="t" r="r" b="b"/>
              <a:pathLst>
                <a:path w="86" h="139" extrusionOk="0">
                  <a:moveTo>
                    <a:pt x="86" y="101"/>
                  </a:moveTo>
                  <a:cubicBezTo>
                    <a:pt x="86" y="113"/>
                    <a:pt x="82" y="122"/>
                    <a:pt x="75" y="129"/>
                  </a:cubicBezTo>
                  <a:cubicBezTo>
                    <a:pt x="67" y="136"/>
                    <a:pt x="58" y="139"/>
                    <a:pt x="46" y="139"/>
                  </a:cubicBezTo>
                  <a:cubicBezTo>
                    <a:pt x="39" y="139"/>
                    <a:pt x="39" y="139"/>
                    <a:pt x="39" y="139"/>
                  </a:cubicBezTo>
                  <a:cubicBezTo>
                    <a:pt x="27" y="139"/>
                    <a:pt x="18" y="136"/>
                    <a:pt x="10" y="129"/>
                  </a:cubicBezTo>
                  <a:cubicBezTo>
                    <a:pt x="3" y="122"/>
                    <a:pt x="0" y="113"/>
                    <a:pt x="0" y="101"/>
                  </a:cubicBezTo>
                  <a:cubicBezTo>
                    <a:pt x="0" y="38"/>
                    <a:pt x="0" y="38"/>
                    <a:pt x="0" y="38"/>
                  </a:cubicBezTo>
                  <a:cubicBezTo>
                    <a:pt x="0" y="26"/>
                    <a:pt x="3" y="17"/>
                    <a:pt x="10" y="10"/>
                  </a:cubicBezTo>
                  <a:cubicBezTo>
                    <a:pt x="18" y="3"/>
                    <a:pt x="27" y="0"/>
                    <a:pt x="39" y="0"/>
                  </a:cubicBezTo>
                  <a:cubicBezTo>
                    <a:pt x="46" y="0"/>
                    <a:pt x="46" y="0"/>
                    <a:pt x="46" y="0"/>
                  </a:cubicBezTo>
                  <a:cubicBezTo>
                    <a:pt x="58" y="0"/>
                    <a:pt x="67" y="3"/>
                    <a:pt x="75" y="10"/>
                  </a:cubicBezTo>
                  <a:cubicBezTo>
                    <a:pt x="82" y="17"/>
                    <a:pt x="86" y="26"/>
                    <a:pt x="86" y="38"/>
                  </a:cubicBezTo>
                  <a:lnTo>
                    <a:pt x="86" y="101"/>
                  </a:lnTo>
                  <a:close/>
                  <a:moveTo>
                    <a:pt x="61" y="101"/>
                  </a:moveTo>
                  <a:cubicBezTo>
                    <a:pt x="61" y="38"/>
                    <a:pt x="61" y="38"/>
                    <a:pt x="61" y="38"/>
                  </a:cubicBezTo>
                  <a:cubicBezTo>
                    <a:pt x="61" y="33"/>
                    <a:pt x="59" y="30"/>
                    <a:pt x="57" y="27"/>
                  </a:cubicBezTo>
                  <a:cubicBezTo>
                    <a:pt x="54" y="24"/>
                    <a:pt x="50" y="22"/>
                    <a:pt x="46" y="22"/>
                  </a:cubicBezTo>
                  <a:cubicBezTo>
                    <a:pt x="39" y="22"/>
                    <a:pt x="39" y="22"/>
                    <a:pt x="39" y="22"/>
                  </a:cubicBezTo>
                  <a:cubicBezTo>
                    <a:pt x="35" y="22"/>
                    <a:pt x="32" y="24"/>
                    <a:pt x="29" y="27"/>
                  </a:cubicBezTo>
                  <a:cubicBezTo>
                    <a:pt x="26" y="30"/>
                    <a:pt x="24" y="34"/>
                    <a:pt x="24" y="38"/>
                  </a:cubicBezTo>
                  <a:cubicBezTo>
                    <a:pt x="24" y="101"/>
                    <a:pt x="24" y="101"/>
                    <a:pt x="24" y="101"/>
                  </a:cubicBezTo>
                  <a:cubicBezTo>
                    <a:pt x="24" y="105"/>
                    <a:pt x="26" y="109"/>
                    <a:pt x="29" y="112"/>
                  </a:cubicBezTo>
                  <a:cubicBezTo>
                    <a:pt x="32" y="115"/>
                    <a:pt x="35" y="117"/>
                    <a:pt x="39" y="117"/>
                  </a:cubicBezTo>
                  <a:cubicBezTo>
                    <a:pt x="46" y="117"/>
                    <a:pt x="46" y="117"/>
                    <a:pt x="46" y="117"/>
                  </a:cubicBezTo>
                  <a:cubicBezTo>
                    <a:pt x="50" y="117"/>
                    <a:pt x="54" y="115"/>
                    <a:pt x="57" y="112"/>
                  </a:cubicBezTo>
                  <a:cubicBezTo>
                    <a:pt x="59" y="109"/>
                    <a:pt x="61" y="106"/>
                    <a:pt x="61" y="10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11" name="Google Shape;2511;p93"/>
            <p:cNvSpPr/>
            <p:nvPr/>
          </p:nvSpPr>
          <p:spPr>
            <a:xfrm>
              <a:off x="3667" y="644"/>
              <a:ext cx="136" cy="239"/>
            </a:xfrm>
            <a:custGeom>
              <a:avLst/>
              <a:gdLst/>
              <a:ahLst/>
              <a:cxnLst/>
              <a:rect l="l" t="t" r="r" b="b"/>
              <a:pathLst>
                <a:path w="77" h="135" extrusionOk="0">
                  <a:moveTo>
                    <a:pt x="77" y="133"/>
                  </a:moveTo>
                  <a:cubicBezTo>
                    <a:pt x="77" y="134"/>
                    <a:pt x="76" y="135"/>
                    <a:pt x="75" y="135"/>
                  </a:cubicBezTo>
                  <a:cubicBezTo>
                    <a:pt x="5" y="135"/>
                    <a:pt x="5" y="135"/>
                    <a:pt x="5" y="135"/>
                  </a:cubicBezTo>
                  <a:cubicBezTo>
                    <a:pt x="4" y="135"/>
                    <a:pt x="3" y="134"/>
                    <a:pt x="3" y="133"/>
                  </a:cubicBezTo>
                  <a:cubicBezTo>
                    <a:pt x="3" y="115"/>
                    <a:pt x="3" y="115"/>
                    <a:pt x="3" y="115"/>
                  </a:cubicBezTo>
                  <a:cubicBezTo>
                    <a:pt x="3" y="113"/>
                    <a:pt x="4" y="113"/>
                    <a:pt x="5" y="113"/>
                  </a:cubicBezTo>
                  <a:cubicBezTo>
                    <a:pt x="25" y="113"/>
                    <a:pt x="25" y="113"/>
                    <a:pt x="25" y="113"/>
                  </a:cubicBezTo>
                  <a:cubicBezTo>
                    <a:pt x="27" y="113"/>
                    <a:pt x="28" y="112"/>
                    <a:pt x="28" y="110"/>
                  </a:cubicBezTo>
                  <a:cubicBezTo>
                    <a:pt x="28" y="48"/>
                    <a:pt x="28" y="48"/>
                    <a:pt x="28" y="48"/>
                  </a:cubicBezTo>
                  <a:cubicBezTo>
                    <a:pt x="28" y="46"/>
                    <a:pt x="27" y="45"/>
                    <a:pt x="26" y="45"/>
                  </a:cubicBezTo>
                  <a:cubicBezTo>
                    <a:pt x="25" y="45"/>
                    <a:pt x="24" y="45"/>
                    <a:pt x="24" y="46"/>
                  </a:cubicBezTo>
                  <a:cubicBezTo>
                    <a:pt x="17" y="53"/>
                    <a:pt x="17" y="53"/>
                    <a:pt x="17" y="53"/>
                  </a:cubicBezTo>
                  <a:cubicBezTo>
                    <a:pt x="17" y="53"/>
                    <a:pt x="17" y="54"/>
                    <a:pt x="16" y="54"/>
                  </a:cubicBezTo>
                  <a:cubicBezTo>
                    <a:pt x="16" y="54"/>
                    <a:pt x="15" y="53"/>
                    <a:pt x="14" y="53"/>
                  </a:cubicBezTo>
                  <a:cubicBezTo>
                    <a:pt x="1" y="40"/>
                    <a:pt x="1" y="40"/>
                    <a:pt x="1" y="40"/>
                  </a:cubicBezTo>
                  <a:cubicBezTo>
                    <a:pt x="1" y="39"/>
                    <a:pt x="0" y="39"/>
                    <a:pt x="0" y="38"/>
                  </a:cubicBezTo>
                  <a:cubicBezTo>
                    <a:pt x="0" y="38"/>
                    <a:pt x="1" y="37"/>
                    <a:pt x="1" y="37"/>
                  </a:cubicBezTo>
                  <a:cubicBezTo>
                    <a:pt x="36" y="1"/>
                    <a:pt x="36" y="1"/>
                    <a:pt x="36" y="1"/>
                  </a:cubicBezTo>
                  <a:cubicBezTo>
                    <a:pt x="37" y="0"/>
                    <a:pt x="38" y="0"/>
                    <a:pt x="39" y="0"/>
                  </a:cubicBezTo>
                  <a:cubicBezTo>
                    <a:pt x="50" y="0"/>
                    <a:pt x="50" y="0"/>
                    <a:pt x="50" y="0"/>
                  </a:cubicBezTo>
                  <a:cubicBezTo>
                    <a:pt x="52" y="0"/>
                    <a:pt x="52" y="1"/>
                    <a:pt x="52" y="2"/>
                  </a:cubicBezTo>
                  <a:cubicBezTo>
                    <a:pt x="52" y="110"/>
                    <a:pt x="52" y="110"/>
                    <a:pt x="52" y="110"/>
                  </a:cubicBezTo>
                  <a:cubicBezTo>
                    <a:pt x="52" y="112"/>
                    <a:pt x="53" y="113"/>
                    <a:pt x="54" y="113"/>
                  </a:cubicBezTo>
                  <a:cubicBezTo>
                    <a:pt x="75" y="113"/>
                    <a:pt x="75" y="113"/>
                    <a:pt x="75" y="113"/>
                  </a:cubicBezTo>
                  <a:cubicBezTo>
                    <a:pt x="76" y="113"/>
                    <a:pt x="77" y="113"/>
                    <a:pt x="77" y="115"/>
                  </a:cubicBezTo>
                  <a:lnTo>
                    <a:pt x="77" y="133"/>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12" name="Google Shape;2512;p93"/>
            <p:cNvSpPr/>
            <p:nvPr/>
          </p:nvSpPr>
          <p:spPr>
            <a:xfrm>
              <a:off x="3828" y="640"/>
              <a:ext cx="152" cy="247"/>
            </a:xfrm>
            <a:custGeom>
              <a:avLst/>
              <a:gdLst/>
              <a:ahLst/>
              <a:cxnLst/>
              <a:rect l="l" t="t" r="r" b="b"/>
              <a:pathLst>
                <a:path w="86" h="139" extrusionOk="0">
                  <a:moveTo>
                    <a:pt x="86" y="101"/>
                  </a:moveTo>
                  <a:cubicBezTo>
                    <a:pt x="86" y="113"/>
                    <a:pt x="82" y="122"/>
                    <a:pt x="75" y="129"/>
                  </a:cubicBezTo>
                  <a:cubicBezTo>
                    <a:pt x="68" y="136"/>
                    <a:pt x="58" y="139"/>
                    <a:pt x="46" y="139"/>
                  </a:cubicBezTo>
                  <a:cubicBezTo>
                    <a:pt x="40" y="139"/>
                    <a:pt x="40" y="139"/>
                    <a:pt x="40" y="139"/>
                  </a:cubicBezTo>
                  <a:cubicBezTo>
                    <a:pt x="27" y="139"/>
                    <a:pt x="18" y="136"/>
                    <a:pt x="11" y="129"/>
                  </a:cubicBezTo>
                  <a:cubicBezTo>
                    <a:pt x="3" y="122"/>
                    <a:pt x="0" y="113"/>
                    <a:pt x="0" y="101"/>
                  </a:cubicBezTo>
                  <a:cubicBezTo>
                    <a:pt x="0" y="38"/>
                    <a:pt x="0" y="38"/>
                    <a:pt x="0" y="38"/>
                  </a:cubicBezTo>
                  <a:cubicBezTo>
                    <a:pt x="0" y="26"/>
                    <a:pt x="3" y="17"/>
                    <a:pt x="11" y="10"/>
                  </a:cubicBezTo>
                  <a:cubicBezTo>
                    <a:pt x="18" y="3"/>
                    <a:pt x="27" y="0"/>
                    <a:pt x="40" y="0"/>
                  </a:cubicBezTo>
                  <a:cubicBezTo>
                    <a:pt x="46" y="0"/>
                    <a:pt x="46" y="0"/>
                    <a:pt x="46" y="0"/>
                  </a:cubicBezTo>
                  <a:cubicBezTo>
                    <a:pt x="58" y="0"/>
                    <a:pt x="68" y="3"/>
                    <a:pt x="75" y="10"/>
                  </a:cubicBezTo>
                  <a:cubicBezTo>
                    <a:pt x="82" y="17"/>
                    <a:pt x="86" y="26"/>
                    <a:pt x="86" y="38"/>
                  </a:cubicBezTo>
                  <a:lnTo>
                    <a:pt x="86" y="101"/>
                  </a:lnTo>
                  <a:close/>
                  <a:moveTo>
                    <a:pt x="61" y="101"/>
                  </a:moveTo>
                  <a:cubicBezTo>
                    <a:pt x="61" y="38"/>
                    <a:pt x="61" y="38"/>
                    <a:pt x="61" y="38"/>
                  </a:cubicBezTo>
                  <a:cubicBezTo>
                    <a:pt x="61" y="33"/>
                    <a:pt x="60" y="30"/>
                    <a:pt x="57" y="27"/>
                  </a:cubicBezTo>
                  <a:cubicBezTo>
                    <a:pt x="54" y="24"/>
                    <a:pt x="50" y="22"/>
                    <a:pt x="46" y="22"/>
                  </a:cubicBezTo>
                  <a:cubicBezTo>
                    <a:pt x="40" y="22"/>
                    <a:pt x="40" y="22"/>
                    <a:pt x="40" y="22"/>
                  </a:cubicBezTo>
                  <a:cubicBezTo>
                    <a:pt x="35" y="22"/>
                    <a:pt x="32" y="24"/>
                    <a:pt x="29" y="27"/>
                  </a:cubicBezTo>
                  <a:cubicBezTo>
                    <a:pt x="26" y="30"/>
                    <a:pt x="24" y="34"/>
                    <a:pt x="24" y="38"/>
                  </a:cubicBezTo>
                  <a:cubicBezTo>
                    <a:pt x="24" y="101"/>
                    <a:pt x="24" y="101"/>
                    <a:pt x="24" y="101"/>
                  </a:cubicBezTo>
                  <a:cubicBezTo>
                    <a:pt x="24" y="105"/>
                    <a:pt x="26" y="109"/>
                    <a:pt x="29" y="112"/>
                  </a:cubicBezTo>
                  <a:cubicBezTo>
                    <a:pt x="32" y="115"/>
                    <a:pt x="35" y="117"/>
                    <a:pt x="40" y="117"/>
                  </a:cubicBezTo>
                  <a:cubicBezTo>
                    <a:pt x="46" y="117"/>
                    <a:pt x="46" y="117"/>
                    <a:pt x="46" y="117"/>
                  </a:cubicBezTo>
                  <a:cubicBezTo>
                    <a:pt x="50" y="117"/>
                    <a:pt x="54" y="115"/>
                    <a:pt x="57" y="112"/>
                  </a:cubicBezTo>
                  <a:cubicBezTo>
                    <a:pt x="60" y="109"/>
                    <a:pt x="61" y="106"/>
                    <a:pt x="61" y="10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13" name="Google Shape;2513;p93"/>
            <p:cNvSpPr/>
            <p:nvPr/>
          </p:nvSpPr>
          <p:spPr>
            <a:xfrm>
              <a:off x="4012" y="644"/>
              <a:ext cx="136" cy="239"/>
            </a:xfrm>
            <a:custGeom>
              <a:avLst/>
              <a:gdLst/>
              <a:ahLst/>
              <a:cxnLst/>
              <a:rect l="l" t="t" r="r" b="b"/>
              <a:pathLst>
                <a:path w="77" h="135" extrusionOk="0">
                  <a:moveTo>
                    <a:pt x="77" y="133"/>
                  </a:moveTo>
                  <a:cubicBezTo>
                    <a:pt x="77" y="134"/>
                    <a:pt x="76" y="135"/>
                    <a:pt x="75" y="135"/>
                  </a:cubicBezTo>
                  <a:cubicBezTo>
                    <a:pt x="5" y="135"/>
                    <a:pt x="5" y="135"/>
                    <a:pt x="5" y="135"/>
                  </a:cubicBezTo>
                  <a:cubicBezTo>
                    <a:pt x="4" y="135"/>
                    <a:pt x="3" y="134"/>
                    <a:pt x="3" y="133"/>
                  </a:cubicBezTo>
                  <a:cubicBezTo>
                    <a:pt x="3" y="115"/>
                    <a:pt x="3" y="115"/>
                    <a:pt x="3" y="115"/>
                  </a:cubicBezTo>
                  <a:cubicBezTo>
                    <a:pt x="3" y="113"/>
                    <a:pt x="4" y="113"/>
                    <a:pt x="5" y="113"/>
                  </a:cubicBezTo>
                  <a:cubicBezTo>
                    <a:pt x="26" y="113"/>
                    <a:pt x="26" y="113"/>
                    <a:pt x="26" y="113"/>
                  </a:cubicBezTo>
                  <a:cubicBezTo>
                    <a:pt x="27" y="113"/>
                    <a:pt x="28" y="112"/>
                    <a:pt x="28" y="110"/>
                  </a:cubicBezTo>
                  <a:cubicBezTo>
                    <a:pt x="28" y="48"/>
                    <a:pt x="28" y="48"/>
                    <a:pt x="28" y="48"/>
                  </a:cubicBezTo>
                  <a:cubicBezTo>
                    <a:pt x="28" y="46"/>
                    <a:pt x="27" y="45"/>
                    <a:pt x="26" y="45"/>
                  </a:cubicBezTo>
                  <a:cubicBezTo>
                    <a:pt x="25" y="45"/>
                    <a:pt x="25" y="45"/>
                    <a:pt x="24" y="46"/>
                  </a:cubicBezTo>
                  <a:cubicBezTo>
                    <a:pt x="18" y="53"/>
                    <a:pt x="18" y="53"/>
                    <a:pt x="18" y="53"/>
                  </a:cubicBezTo>
                  <a:cubicBezTo>
                    <a:pt x="17" y="53"/>
                    <a:pt x="17" y="54"/>
                    <a:pt x="16" y="54"/>
                  </a:cubicBezTo>
                  <a:cubicBezTo>
                    <a:pt x="16" y="54"/>
                    <a:pt x="16" y="53"/>
                    <a:pt x="15" y="53"/>
                  </a:cubicBezTo>
                  <a:cubicBezTo>
                    <a:pt x="1" y="40"/>
                    <a:pt x="1" y="40"/>
                    <a:pt x="1" y="40"/>
                  </a:cubicBezTo>
                  <a:cubicBezTo>
                    <a:pt x="1" y="39"/>
                    <a:pt x="0" y="39"/>
                    <a:pt x="0" y="38"/>
                  </a:cubicBezTo>
                  <a:cubicBezTo>
                    <a:pt x="0" y="38"/>
                    <a:pt x="1" y="37"/>
                    <a:pt x="1" y="37"/>
                  </a:cubicBezTo>
                  <a:cubicBezTo>
                    <a:pt x="37" y="1"/>
                    <a:pt x="37" y="1"/>
                    <a:pt x="37" y="1"/>
                  </a:cubicBezTo>
                  <a:cubicBezTo>
                    <a:pt x="37" y="0"/>
                    <a:pt x="38" y="0"/>
                    <a:pt x="39" y="0"/>
                  </a:cubicBezTo>
                  <a:cubicBezTo>
                    <a:pt x="50" y="0"/>
                    <a:pt x="50" y="0"/>
                    <a:pt x="50" y="0"/>
                  </a:cubicBezTo>
                  <a:cubicBezTo>
                    <a:pt x="52" y="0"/>
                    <a:pt x="52" y="1"/>
                    <a:pt x="52" y="2"/>
                  </a:cubicBezTo>
                  <a:cubicBezTo>
                    <a:pt x="52" y="110"/>
                    <a:pt x="52" y="110"/>
                    <a:pt x="52" y="110"/>
                  </a:cubicBezTo>
                  <a:cubicBezTo>
                    <a:pt x="52" y="112"/>
                    <a:pt x="53" y="113"/>
                    <a:pt x="55" y="113"/>
                  </a:cubicBezTo>
                  <a:cubicBezTo>
                    <a:pt x="75" y="113"/>
                    <a:pt x="75" y="113"/>
                    <a:pt x="75" y="113"/>
                  </a:cubicBezTo>
                  <a:cubicBezTo>
                    <a:pt x="76" y="113"/>
                    <a:pt x="77" y="113"/>
                    <a:pt x="77" y="115"/>
                  </a:cubicBezTo>
                  <a:lnTo>
                    <a:pt x="77" y="133"/>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14" name="Google Shape;2514;p93"/>
            <p:cNvSpPr/>
            <p:nvPr/>
          </p:nvSpPr>
          <p:spPr>
            <a:xfrm>
              <a:off x="4173" y="640"/>
              <a:ext cx="152" cy="247"/>
            </a:xfrm>
            <a:custGeom>
              <a:avLst/>
              <a:gdLst/>
              <a:ahLst/>
              <a:cxnLst/>
              <a:rect l="l" t="t" r="r" b="b"/>
              <a:pathLst>
                <a:path w="86" h="139" extrusionOk="0">
                  <a:moveTo>
                    <a:pt x="86" y="101"/>
                  </a:moveTo>
                  <a:cubicBezTo>
                    <a:pt x="86" y="113"/>
                    <a:pt x="82" y="122"/>
                    <a:pt x="75" y="129"/>
                  </a:cubicBezTo>
                  <a:cubicBezTo>
                    <a:pt x="68" y="136"/>
                    <a:pt x="58" y="139"/>
                    <a:pt x="46" y="139"/>
                  </a:cubicBezTo>
                  <a:cubicBezTo>
                    <a:pt x="40" y="139"/>
                    <a:pt x="40" y="139"/>
                    <a:pt x="40" y="139"/>
                  </a:cubicBezTo>
                  <a:cubicBezTo>
                    <a:pt x="28" y="139"/>
                    <a:pt x="18" y="136"/>
                    <a:pt x="11" y="129"/>
                  </a:cubicBezTo>
                  <a:cubicBezTo>
                    <a:pt x="4" y="122"/>
                    <a:pt x="0" y="113"/>
                    <a:pt x="0" y="101"/>
                  </a:cubicBezTo>
                  <a:cubicBezTo>
                    <a:pt x="0" y="38"/>
                    <a:pt x="0" y="38"/>
                    <a:pt x="0" y="38"/>
                  </a:cubicBezTo>
                  <a:cubicBezTo>
                    <a:pt x="0" y="26"/>
                    <a:pt x="4" y="17"/>
                    <a:pt x="11" y="10"/>
                  </a:cubicBezTo>
                  <a:cubicBezTo>
                    <a:pt x="18" y="3"/>
                    <a:pt x="28" y="0"/>
                    <a:pt x="40" y="0"/>
                  </a:cubicBezTo>
                  <a:cubicBezTo>
                    <a:pt x="46" y="0"/>
                    <a:pt x="46" y="0"/>
                    <a:pt x="46" y="0"/>
                  </a:cubicBezTo>
                  <a:cubicBezTo>
                    <a:pt x="58" y="0"/>
                    <a:pt x="68" y="3"/>
                    <a:pt x="75" y="10"/>
                  </a:cubicBezTo>
                  <a:cubicBezTo>
                    <a:pt x="82" y="17"/>
                    <a:pt x="86" y="26"/>
                    <a:pt x="86" y="38"/>
                  </a:cubicBezTo>
                  <a:lnTo>
                    <a:pt x="86" y="101"/>
                  </a:lnTo>
                  <a:close/>
                  <a:moveTo>
                    <a:pt x="61" y="101"/>
                  </a:moveTo>
                  <a:cubicBezTo>
                    <a:pt x="61" y="38"/>
                    <a:pt x="61" y="38"/>
                    <a:pt x="61" y="38"/>
                  </a:cubicBezTo>
                  <a:cubicBezTo>
                    <a:pt x="61" y="33"/>
                    <a:pt x="60" y="30"/>
                    <a:pt x="57" y="27"/>
                  </a:cubicBezTo>
                  <a:cubicBezTo>
                    <a:pt x="54" y="24"/>
                    <a:pt x="50" y="22"/>
                    <a:pt x="46" y="22"/>
                  </a:cubicBezTo>
                  <a:cubicBezTo>
                    <a:pt x="40" y="22"/>
                    <a:pt x="40" y="22"/>
                    <a:pt x="40" y="22"/>
                  </a:cubicBezTo>
                  <a:cubicBezTo>
                    <a:pt x="36" y="22"/>
                    <a:pt x="32" y="24"/>
                    <a:pt x="29" y="27"/>
                  </a:cubicBezTo>
                  <a:cubicBezTo>
                    <a:pt x="26" y="30"/>
                    <a:pt x="24" y="34"/>
                    <a:pt x="24" y="38"/>
                  </a:cubicBezTo>
                  <a:cubicBezTo>
                    <a:pt x="24" y="101"/>
                    <a:pt x="24" y="101"/>
                    <a:pt x="24" y="101"/>
                  </a:cubicBezTo>
                  <a:cubicBezTo>
                    <a:pt x="24" y="105"/>
                    <a:pt x="26" y="109"/>
                    <a:pt x="29" y="112"/>
                  </a:cubicBezTo>
                  <a:cubicBezTo>
                    <a:pt x="32" y="115"/>
                    <a:pt x="36" y="117"/>
                    <a:pt x="40" y="117"/>
                  </a:cubicBezTo>
                  <a:cubicBezTo>
                    <a:pt x="46" y="117"/>
                    <a:pt x="46" y="117"/>
                    <a:pt x="46" y="117"/>
                  </a:cubicBezTo>
                  <a:cubicBezTo>
                    <a:pt x="50" y="117"/>
                    <a:pt x="54" y="115"/>
                    <a:pt x="57" y="112"/>
                  </a:cubicBezTo>
                  <a:cubicBezTo>
                    <a:pt x="60" y="109"/>
                    <a:pt x="61" y="106"/>
                    <a:pt x="61" y="10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15" name="Google Shape;2515;p93"/>
            <p:cNvSpPr/>
            <p:nvPr/>
          </p:nvSpPr>
          <p:spPr>
            <a:xfrm>
              <a:off x="4358" y="644"/>
              <a:ext cx="135" cy="239"/>
            </a:xfrm>
            <a:custGeom>
              <a:avLst/>
              <a:gdLst/>
              <a:ahLst/>
              <a:cxnLst/>
              <a:rect l="l" t="t" r="r" b="b"/>
              <a:pathLst>
                <a:path w="76" h="135" extrusionOk="0">
                  <a:moveTo>
                    <a:pt x="76" y="133"/>
                  </a:moveTo>
                  <a:cubicBezTo>
                    <a:pt x="76" y="134"/>
                    <a:pt x="75" y="135"/>
                    <a:pt x="74" y="135"/>
                  </a:cubicBezTo>
                  <a:cubicBezTo>
                    <a:pt x="5" y="135"/>
                    <a:pt x="5" y="135"/>
                    <a:pt x="5" y="135"/>
                  </a:cubicBezTo>
                  <a:cubicBezTo>
                    <a:pt x="3" y="135"/>
                    <a:pt x="2" y="134"/>
                    <a:pt x="2" y="133"/>
                  </a:cubicBezTo>
                  <a:cubicBezTo>
                    <a:pt x="2" y="115"/>
                    <a:pt x="2" y="115"/>
                    <a:pt x="2" y="115"/>
                  </a:cubicBezTo>
                  <a:cubicBezTo>
                    <a:pt x="2" y="113"/>
                    <a:pt x="3" y="113"/>
                    <a:pt x="5" y="113"/>
                  </a:cubicBezTo>
                  <a:cubicBezTo>
                    <a:pt x="25" y="113"/>
                    <a:pt x="25" y="113"/>
                    <a:pt x="25" y="113"/>
                  </a:cubicBezTo>
                  <a:cubicBezTo>
                    <a:pt x="26" y="113"/>
                    <a:pt x="27" y="112"/>
                    <a:pt x="27" y="110"/>
                  </a:cubicBezTo>
                  <a:cubicBezTo>
                    <a:pt x="27" y="48"/>
                    <a:pt x="27" y="48"/>
                    <a:pt x="27" y="48"/>
                  </a:cubicBezTo>
                  <a:cubicBezTo>
                    <a:pt x="27" y="46"/>
                    <a:pt x="26" y="45"/>
                    <a:pt x="25" y="45"/>
                  </a:cubicBezTo>
                  <a:cubicBezTo>
                    <a:pt x="25" y="45"/>
                    <a:pt x="24" y="45"/>
                    <a:pt x="23" y="46"/>
                  </a:cubicBezTo>
                  <a:cubicBezTo>
                    <a:pt x="17" y="53"/>
                    <a:pt x="17" y="53"/>
                    <a:pt x="17" y="53"/>
                  </a:cubicBezTo>
                  <a:cubicBezTo>
                    <a:pt x="16" y="53"/>
                    <a:pt x="16" y="54"/>
                    <a:pt x="15" y="54"/>
                  </a:cubicBezTo>
                  <a:cubicBezTo>
                    <a:pt x="15" y="54"/>
                    <a:pt x="15" y="53"/>
                    <a:pt x="14" y="53"/>
                  </a:cubicBezTo>
                  <a:cubicBezTo>
                    <a:pt x="1" y="40"/>
                    <a:pt x="1" y="40"/>
                    <a:pt x="1" y="40"/>
                  </a:cubicBezTo>
                  <a:cubicBezTo>
                    <a:pt x="0" y="39"/>
                    <a:pt x="0" y="39"/>
                    <a:pt x="0" y="38"/>
                  </a:cubicBezTo>
                  <a:cubicBezTo>
                    <a:pt x="0" y="38"/>
                    <a:pt x="0" y="37"/>
                    <a:pt x="1" y="37"/>
                  </a:cubicBezTo>
                  <a:cubicBezTo>
                    <a:pt x="36" y="1"/>
                    <a:pt x="36" y="1"/>
                    <a:pt x="36" y="1"/>
                  </a:cubicBezTo>
                  <a:cubicBezTo>
                    <a:pt x="37" y="0"/>
                    <a:pt x="37" y="0"/>
                    <a:pt x="38" y="0"/>
                  </a:cubicBezTo>
                  <a:cubicBezTo>
                    <a:pt x="49" y="0"/>
                    <a:pt x="49" y="0"/>
                    <a:pt x="49" y="0"/>
                  </a:cubicBezTo>
                  <a:cubicBezTo>
                    <a:pt x="51" y="0"/>
                    <a:pt x="52" y="1"/>
                    <a:pt x="52" y="2"/>
                  </a:cubicBezTo>
                  <a:cubicBezTo>
                    <a:pt x="52" y="110"/>
                    <a:pt x="52" y="110"/>
                    <a:pt x="52" y="110"/>
                  </a:cubicBezTo>
                  <a:cubicBezTo>
                    <a:pt x="52" y="112"/>
                    <a:pt x="52" y="113"/>
                    <a:pt x="54" y="113"/>
                  </a:cubicBezTo>
                  <a:cubicBezTo>
                    <a:pt x="74" y="113"/>
                    <a:pt x="74" y="113"/>
                    <a:pt x="74" y="113"/>
                  </a:cubicBezTo>
                  <a:cubicBezTo>
                    <a:pt x="75" y="113"/>
                    <a:pt x="76" y="113"/>
                    <a:pt x="76" y="115"/>
                  </a:cubicBezTo>
                  <a:lnTo>
                    <a:pt x="76" y="133"/>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16" name="Google Shape;2516;p93"/>
            <p:cNvSpPr/>
            <p:nvPr/>
          </p:nvSpPr>
          <p:spPr>
            <a:xfrm>
              <a:off x="4517" y="640"/>
              <a:ext cx="152" cy="247"/>
            </a:xfrm>
            <a:custGeom>
              <a:avLst/>
              <a:gdLst/>
              <a:ahLst/>
              <a:cxnLst/>
              <a:rect l="l" t="t" r="r" b="b"/>
              <a:pathLst>
                <a:path w="86" h="139" extrusionOk="0">
                  <a:moveTo>
                    <a:pt x="86" y="101"/>
                  </a:moveTo>
                  <a:cubicBezTo>
                    <a:pt x="86" y="113"/>
                    <a:pt x="83" y="122"/>
                    <a:pt x="75" y="129"/>
                  </a:cubicBezTo>
                  <a:cubicBezTo>
                    <a:pt x="68" y="136"/>
                    <a:pt x="58" y="139"/>
                    <a:pt x="46" y="139"/>
                  </a:cubicBezTo>
                  <a:cubicBezTo>
                    <a:pt x="40" y="139"/>
                    <a:pt x="40" y="139"/>
                    <a:pt x="40" y="139"/>
                  </a:cubicBezTo>
                  <a:cubicBezTo>
                    <a:pt x="28" y="139"/>
                    <a:pt x="18" y="136"/>
                    <a:pt x="11" y="129"/>
                  </a:cubicBezTo>
                  <a:cubicBezTo>
                    <a:pt x="4" y="122"/>
                    <a:pt x="0" y="113"/>
                    <a:pt x="0" y="101"/>
                  </a:cubicBezTo>
                  <a:cubicBezTo>
                    <a:pt x="0" y="38"/>
                    <a:pt x="0" y="38"/>
                    <a:pt x="0" y="38"/>
                  </a:cubicBezTo>
                  <a:cubicBezTo>
                    <a:pt x="0" y="26"/>
                    <a:pt x="4" y="17"/>
                    <a:pt x="11" y="10"/>
                  </a:cubicBezTo>
                  <a:cubicBezTo>
                    <a:pt x="18" y="3"/>
                    <a:pt x="28" y="0"/>
                    <a:pt x="40" y="0"/>
                  </a:cubicBezTo>
                  <a:cubicBezTo>
                    <a:pt x="46" y="0"/>
                    <a:pt x="46" y="0"/>
                    <a:pt x="46" y="0"/>
                  </a:cubicBezTo>
                  <a:cubicBezTo>
                    <a:pt x="58" y="0"/>
                    <a:pt x="68" y="3"/>
                    <a:pt x="75" y="10"/>
                  </a:cubicBezTo>
                  <a:cubicBezTo>
                    <a:pt x="83" y="17"/>
                    <a:pt x="86" y="26"/>
                    <a:pt x="86" y="38"/>
                  </a:cubicBezTo>
                  <a:lnTo>
                    <a:pt x="86" y="101"/>
                  </a:lnTo>
                  <a:close/>
                  <a:moveTo>
                    <a:pt x="61" y="101"/>
                  </a:moveTo>
                  <a:cubicBezTo>
                    <a:pt x="61" y="38"/>
                    <a:pt x="61" y="38"/>
                    <a:pt x="61" y="38"/>
                  </a:cubicBezTo>
                  <a:cubicBezTo>
                    <a:pt x="61" y="33"/>
                    <a:pt x="60" y="30"/>
                    <a:pt x="57" y="27"/>
                  </a:cubicBezTo>
                  <a:cubicBezTo>
                    <a:pt x="54" y="24"/>
                    <a:pt x="51" y="22"/>
                    <a:pt x="46" y="22"/>
                  </a:cubicBezTo>
                  <a:cubicBezTo>
                    <a:pt x="40" y="22"/>
                    <a:pt x="40" y="22"/>
                    <a:pt x="40" y="22"/>
                  </a:cubicBezTo>
                  <a:cubicBezTo>
                    <a:pt x="36" y="22"/>
                    <a:pt x="32" y="24"/>
                    <a:pt x="29" y="27"/>
                  </a:cubicBezTo>
                  <a:cubicBezTo>
                    <a:pt x="26" y="30"/>
                    <a:pt x="25" y="34"/>
                    <a:pt x="25" y="38"/>
                  </a:cubicBezTo>
                  <a:cubicBezTo>
                    <a:pt x="25" y="101"/>
                    <a:pt x="25" y="101"/>
                    <a:pt x="25" y="101"/>
                  </a:cubicBezTo>
                  <a:cubicBezTo>
                    <a:pt x="25" y="105"/>
                    <a:pt x="26" y="109"/>
                    <a:pt x="29" y="112"/>
                  </a:cubicBezTo>
                  <a:cubicBezTo>
                    <a:pt x="32" y="115"/>
                    <a:pt x="36" y="117"/>
                    <a:pt x="40" y="117"/>
                  </a:cubicBezTo>
                  <a:cubicBezTo>
                    <a:pt x="46" y="117"/>
                    <a:pt x="46" y="117"/>
                    <a:pt x="46" y="117"/>
                  </a:cubicBezTo>
                  <a:cubicBezTo>
                    <a:pt x="51" y="117"/>
                    <a:pt x="54" y="115"/>
                    <a:pt x="57" y="112"/>
                  </a:cubicBezTo>
                  <a:cubicBezTo>
                    <a:pt x="60" y="109"/>
                    <a:pt x="61" y="106"/>
                    <a:pt x="61" y="10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17" name="Google Shape;2517;p93"/>
            <p:cNvSpPr/>
            <p:nvPr/>
          </p:nvSpPr>
          <p:spPr>
            <a:xfrm>
              <a:off x="4721" y="640"/>
              <a:ext cx="152" cy="247"/>
            </a:xfrm>
            <a:custGeom>
              <a:avLst/>
              <a:gdLst/>
              <a:ahLst/>
              <a:cxnLst/>
              <a:rect l="l" t="t" r="r" b="b"/>
              <a:pathLst>
                <a:path w="86" h="139" extrusionOk="0">
                  <a:moveTo>
                    <a:pt x="86" y="101"/>
                  </a:moveTo>
                  <a:cubicBezTo>
                    <a:pt x="86" y="113"/>
                    <a:pt x="83" y="122"/>
                    <a:pt x="75" y="129"/>
                  </a:cubicBezTo>
                  <a:cubicBezTo>
                    <a:pt x="68" y="136"/>
                    <a:pt x="58" y="139"/>
                    <a:pt x="46" y="139"/>
                  </a:cubicBezTo>
                  <a:cubicBezTo>
                    <a:pt x="40" y="139"/>
                    <a:pt x="40" y="139"/>
                    <a:pt x="40" y="139"/>
                  </a:cubicBezTo>
                  <a:cubicBezTo>
                    <a:pt x="28" y="139"/>
                    <a:pt x="18" y="136"/>
                    <a:pt x="11" y="129"/>
                  </a:cubicBezTo>
                  <a:cubicBezTo>
                    <a:pt x="4" y="122"/>
                    <a:pt x="0" y="113"/>
                    <a:pt x="0" y="101"/>
                  </a:cubicBezTo>
                  <a:cubicBezTo>
                    <a:pt x="0" y="38"/>
                    <a:pt x="0" y="38"/>
                    <a:pt x="0" y="38"/>
                  </a:cubicBezTo>
                  <a:cubicBezTo>
                    <a:pt x="0" y="26"/>
                    <a:pt x="4" y="17"/>
                    <a:pt x="11" y="10"/>
                  </a:cubicBezTo>
                  <a:cubicBezTo>
                    <a:pt x="18" y="3"/>
                    <a:pt x="28" y="0"/>
                    <a:pt x="40" y="0"/>
                  </a:cubicBezTo>
                  <a:cubicBezTo>
                    <a:pt x="46" y="0"/>
                    <a:pt x="46" y="0"/>
                    <a:pt x="46" y="0"/>
                  </a:cubicBezTo>
                  <a:cubicBezTo>
                    <a:pt x="58" y="0"/>
                    <a:pt x="68" y="3"/>
                    <a:pt x="75" y="10"/>
                  </a:cubicBezTo>
                  <a:cubicBezTo>
                    <a:pt x="83" y="17"/>
                    <a:pt x="86" y="26"/>
                    <a:pt x="86" y="38"/>
                  </a:cubicBezTo>
                  <a:lnTo>
                    <a:pt x="86" y="101"/>
                  </a:lnTo>
                  <a:close/>
                  <a:moveTo>
                    <a:pt x="62" y="101"/>
                  </a:moveTo>
                  <a:cubicBezTo>
                    <a:pt x="62" y="38"/>
                    <a:pt x="62" y="38"/>
                    <a:pt x="62" y="38"/>
                  </a:cubicBezTo>
                  <a:cubicBezTo>
                    <a:pt x="62" y="33"/>
                    <a:pt x="60" y="30"/>
                    <a:pt x="57" y="27"/>
                  </a:cubicBezTo>
                  <a:cubicBezTo>
                    <a:pt x="54" y="24"/>
                    <a:pt x="51" y="22"/>
                    <a:pt x="46" y="22"/>
                  </a:cubicBezTo>
                  <a:cubicBezTo>
                    <a:pt x="40" y="22"/>
                    <a:pt x="40" y="22"/>
                    <a:pt x="40" y="22"/>
                  </a:cubicBezTo>
                  <a:cubicBezTo>
                    <a:pt x="36" y="22"/>
                    <a:pt x="32" y="24"/>
                    <a:pt x="29" y="27"/>
                  </a:cubicBezTo>
                  <a:cubicBezTo>
                    <a:pt x="26" y="30"/>
                    <a:pt x="25" y="34"/>
                    <a:pt x="25" y="38"/>
                  </a:cubicBezTo>
                  <a:cubicBezTo>
                    <a:pt x="25" y="101"/>
                    <a:pt x="25" y="101"/>
                    <a:pt x="25" y="101"/>
                  </a:cubicBezTo>
                  <a:cubicBezTo>
                    <a:pt x="25" y="105"/>
                    <a:pt x="26" y="109"/>
                    <a:pt x="29" y="112"/>
                  </a:cubicBezTo>
                  <a:cubicBezTo>
                    <a:pt x="32" y="115"/>
                    <a:pt x="36" y="117"/>
                    <a:pt x="40" y="117"/>
                  </a:cubicBezTo>
                  <a:cubicBezTo>
                    <a:pt x="46" y="117"/>
                    <a:pt x="46" y="117"/>
                    <a:pt x="46" y="117"/>
                  </a:cubicBezTo>
                  <a:cubicBezTo>
                    <a:pt x="51" y="117"/>
                    <a:pt x="54" y="115"/>
                    <a:pt x="57" y="112"/>
                  </a:cubicBezTo>
                  <a:cubicBezTo>
                    <a:pt x="60" y="109"/>
                    <a:pt x="62" y="106"/>
                    <a:pt x="62" y="10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18" name="Google Shape;2518;p93"/>
            <p:cNvSpPr/>
            <p:nvPr/>
          </p:nvSpPr>
          <p:spPr>
            <a:xfrm>
              <a:off x="4924" y="640"/>
              <a:ext cx="152" cy="247"/>
            </a:xfrm>
            <a:custGeom>
              <a:avLst/>
              <a:gdLst/>
              <a:ahLst/>
              <a:cxnLst/>
              <a:rect l="l" t="t" r="r" b="b"/>
              <a:pathLst>
                <a:path w="86" h="139" extrusionOk="0">
                  <a:moveTo>
                    <a:pt x="86" y="101"/>
                  </a:moveTo>
                  <a:cubicBezTo>
                    <a:pt x="86" y="113"/>
                    <a:pt x="83" y="122"/>
                    <a:pt x="75" y="129"/>
                  </a:cubicBezTo>
                  <a:cubicBezTo>
                    <a:pt x="68" y="136"/>
                    <a:pt x="58" y="139"/>
                    <a:pt x="46" y="139"/>
                  </a:cubicBezTo>
                  <a:cubicBezTo>
                    <a:pt x="40" y="139"/>
                    <a:pt x="40" y="139"/>
                    <a:pt x="40" y="139"/>
                  </a:cubicBezTo>
                  <a:cubicBezTo>
                    <a:pt x="28" y="139"/>
                    <a:pt x="18" y="136"/>
                    <a:pt x="11" y="129"/>
                  </a:cubicBezTo>
                  <a:cubicBezTo>
                    <a:pt x="4" y="122"/>
                    <a:pt x="0" y="113"/>
                    <a:pt x="0" y="101"/>
                  </a:cubicBezTo>
                  <a:cubicBezTo>
                    <a:pt x="0" y="38"/>
                    <a:pt x="0" y="38"/>
                    <a:pt x="0" y="38"/>
                  </a:cubicBezTo>
                  <a:cubicBezTo>
                    <a:pt x="0" y="26"/>
                    <a:pt x="4" y="17"/>
                    <a:pt x="11" y="10"/>
                  </a:cubicBezTo>
                  <a:cubicBezTo>
                    <a:pt x="18" y="3"/>
                    <a:pt x="28" y="0"/>
                    <a:pt x="40" y="0"/>
                  </a:cubicBezTo>
                  <a:cubicBezTo>
                    <a:pt x="46" y="0"/>
                    <a:pt x="46" y="0"/>
                    <a:pt x="46" y="0"/>
                  </a:cubicBezTo>
                  <a:cubicBezTo>
                    <a:pt x="58" y="0"/>
                    <a:pt x="68" y="3"/>
                    <a:pt x="75" y="10"/>
                  </a:cubicBezTo>
                  <a:cubicBezTo>
                    <a:pt x="83" y="17"/>
                    <a:pt x="86" y="26"/>
                    <a:pt x="86" y="38"/>
                  </a:cubicBezTo>
                  <a:lnTo>
                    <a:pt x="86" y="101"/>
                  </a:lnTo>
                  <a:close/>
                  <a:moveTo>
                    <a:pt x="62" y="101"/>
                  </a:moveTo>
                  <a:cubicBezTo>
                    <a:pt x="62" y="38"/>
                    <a:pt x="62" y="38"/>
                    <a:pt x="62" y="38"/>
                  </a:cubicBezTo>
                  <a:cubicBezTo>
                    <a:pt x="62" y="33"/>
                    <a:pt x="60" y="30"/>
                    <a:pt x="57" y="27"/>
                  </a:cubicBezTo>
                  <a:cubicBezTo>
                    <a:pt x="54" y="24"/>
                    <a:pt x="51" y="22"/>
                    <a:pt x="46" y="22"/>
                  </a:cubicBezTo>
                  <a:cubicBezTo>
                    <a:pt x="40" y="22"/>
                    <a:pt x="40" y="22"/>
                    <a:pt x="40" y="22"/>
                  </a:cubicBezTo>
                  <a:cubicBezTo>
                    <a:pt x="36" y="22"/>
                    <a:pt x="32" y="24"/>
                    <a:pt x="29" y="27"/>
                  </a:cubicBezTo>
                  <a:cubicBezTo>
                    <a:pt x="26" y="30"/>
                    <a:pt x="25" y="34"/>
                    <a:pt x="25" y="38"/>
                  </a:cubicBezTo>
                  <a:cubicBezTo>
                    <a:pt x="25" y="101"/>
                    <a:pt x="25" y="101"/>
                    <a:pt x="25" y="101"/>
                  </a:cubicBezTo>
                  <a:cubicBezTo>
                    <a:pt x="25" y="105"/>
                    <a:pt x="26" y="109"/>
                    <a:pt x="29" y="112"/>
                  </a:cubicBezTo>
                  <a:cubicBezTo>
                    <a:pt x="32" y="115"/>
                    <a:pt x="36" y="117"/>
                    <a:pt x="40" y="117"/>
                  </a:cubicBezTo>
                  <a:cubicBezTo>
                    <a:pt x="46" y="117"/>
                    <a:pt x="46" y="117"/>
                    <a:pt x="46" y="117"/>
                  </a:cubicBezTo>
                  <a:cubicBezTo>
                    <a:pt x="51" y="117"/>
                    <a:pt x="54" y="115"/>
                    <a:pt x="57" y="112"/>
                  </a:cubicBezTo>
                  <a:cubicBezTo>
                    <a:pt x="60" y="109"/>
                    <a:pt x="62" y="106"/>
                    <a:pt x="62" y="10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19" name="Google Shape;2519;p93"/>
            <p:cNvSpPr/>
            <p:nvPr/>
          </p:nvSpPr>
          <p:spPr>
            <a:xfrm>
              <a:off x="5127" y="640"/>
              <a:ext cx="152" cy="247"/>
            </a:xfrm>
            <a:custGeom>
              <a:avLst/>
              <a:gdLst/>
              <a:ahLst/>
              <a:cxnLst/>
              <a:rect l="l" t="t" r="r" b="b"/>
              <a:pathLst>
                <a:path w="86" h="139" extrusionOk="0">
                  <a:moveTo>
                    <a:pt x="86" y="101"/>
                  </a:moveTo>
                  <a:cubicBezTo>
                    <a:pt x="86" y="113"/>
                    <a:pt x="83" y="122"/>
                    <a:pt x="76" y="129"/>
                  </a:cubicBezTo>
                  <a:cubicBezTo>
                    <a:pt x="68" y="136"/>
                    <a:pt x="59" y="139"/>
                    <a:pt x="47" y="139"/>
                  </a:cubicBezTo>
                  <a:cubicBezTo>
                    <a:pt x="40" y="139"/>
                    <a:pt x="40" y="139"/>
                    <a:pt x="40" y="139"/>
                  </a:cubicBezTo>
                  <a:cubicBezTo>
                    <a:pt x="28" y="139"/>
                    <a:pt x="18" y="136"/>
                    <a:pt x="11" y="129"/>
                  </a:cubicBezTo>
                  <a:cubicBezTo>
                    <a:pt x="4" y="122"/>
                    <a:pt x="0" y="113"/>
                    <a:pt x="0" y="101"/>
                  </a:cubicBezTo>
                  <a:cubicBezTo>
                    <a:pt x="0" y="38"/>
                    <a:pt x="0" y="38"/>
                    <a:pt x="0" y="38"/>
                  </a:cubicBezTo>
                  <a:cubicBezTo>
                    <a:pt x="0" y="26"/>
                    <a:pt x="4" y="17"/>
                    <a:pt x="11" y="10"/>
                  </a:cubicBezTo>
                  <a:cubicBezTo>
                    <a:pt x="18" y="3"/>
                    <a:pt x="28" y="0"/>
                    <a:pt x="40" y="0"/>
                  </a:cubicBezTo>
                  <a:cubicBezTo>
                    <a:pt x="47" y="0"/>
                    <a:pt x="47" y="0"/>
                    <a:pt x="47" y="0"/>
                  </a:cubicBezTo>
                  <a:cubicBezTo>
                    <a:pt x="59" y="0"/>
                    <a:pt x="68" y="3"/>
                    <a:pt x="76" y="10"/>
                  </a:cubicBezTo>
                  <a:cubicBezTo>
                    <a:pt x="83" y="17"/>
                    <a:pt x="86" y="26"/>
                    <a:pt x="86" y="38"/>
                  </a:cubicBezTo>
                  <a:lnTo>
                    <a:pt x="86" y="101"/>
                  </a:lnTo>
                  <a:close/>
                  <a:moveTo>
                    <a:pt x="62" y="101"/>
                  </a:moveTo>
                  <a:cubicBezTo>
                    <a:pt x="62" y="38"/>
                    <a:pt x="62" y="38"/>
                    <a:pt x="62" y="38"/>
                  </a:cubicBezTo>
                  <a:cubicBezTo>
                    <a:pt x="62" y="33"/>
                    <a:pt x="60" y="30"/>
                    <a:pt x="57" y="27"/>
                  </a:cubicBezTo>
                  <a:cubicBezTo>
                    <a:pt x="54" y="24"/>
                    <a:pt x="51" y="22"/>
                    <a:pt x="47" y="22"/>
                  </a:cubicBezTo>
                  <a:cubicBezTo>
                    <a:pt x="40" y="22"/>
                    <a:pt x="40" y="22"/>
                    <a:pt x="40" y="22"/>
                  </a:cubicBezTo>
                  <a:cubicBezTo>
                    <a:pt x="36" y="22"/>
                    <a:pt x="33" y="24"/>
                    <a:pt x="29" y="27"/>
                  </a:cubicBezTo>
                  <a:cubicBezTo>
                    <a:pt x="26" y="30"/>
                    <a:pt x="25" y="34"/>
                    <a:pt x="25" y="38"/>
                  </a:cubicBezTo>
                  <a:cubicBezTo>
                    <a:pt x="25" y="101"/>
                    <a:pt x="25" y="101"/>
                    <a:pt x="25" y="101"/>
                  </a:cubicBezTo>
                  <a:cubicBezTo>
                    <a:pt x="25" y="105"/>
                    <a:pt x="26" y="109"/>
                    <a:pt x="29" y="112"/>
                  </a:cubicBezTo>
                  <a:cubicBezTo>
                    <a:pt x="33" y="115"/>
                    <a:pt x="36" y="117"/>
                    <a:pt x="40" y="117"/>
                  </a:cubicBezTo>
                  <a:cubicBezTo>
                    <a:pt x="47" y="117"/>
                    <a:pt x="47" y="117"/>
                    <a:pt x="47" y="117"/>
                  </a:cubicBezTo>
                  <a:cubicBezTo>
                    <a:pt x="51" y="117"/>
                    <a:pt x="54" y="115"/>
                    <a:pt x="57" y="112"/>
                  </a:cubicBezTo>
                  <a:cubicBezTo>
                    <a:pt x="60" y="109"/>
                    <a:pt x="62" y="106"/>
                    <a:pt x="62" y="10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20" name="Google Shape;2520;p93"/>
            <p:cNvSpPr/>
            <p:nvPr/>
          </p:nvSpPr>
          <p:spPr>
            <a:xfrm>
              <a:off x="3224" y="1041"/>
              <a:ext cx="136" cy="239"/>
            </a:xfrm>
            <a:custGeom>
              <a:avLst/>
              <a:gdLst/>
              <a:ahLst/>
              <a:cxnLst/>
              <a:rect l="l" t="t" r="r" b="b"/>
              <a:pathLst>
                <a:path w="77" h="135" extrusionOk="0">
                  <a:moveTo>
                    <a:pt x="77" y="133"/>
                  </a:moveTo>
                  <a:cubicBezTo>
                    <a:pt x="77" y="134"/>
                    <a:pt x="76" y="135"/>
                    <a:pt x="75" y="135"/>
                  </a:cubicBezTo>
                  <a:cubicBezTo>
                    <a:pt x="5" y="135"/>
                    <a:pt x="5" y="135"/>
                    <a:pt x="5" y="135"/>
                  </a:cubicBezTo>
                  <a:cubicBezTo>
                    <a:pt x="4" y="135"/>
                    <a:pt x="3" y="134"/>
                    <a:pt x="3" y="133"/>
                  </a:cubicBezTo>
                  <a:cubicBezTo>
                    <a:pt x="3" y="115"/>
                    <a:pt x="3" y="115"/>
                    <a:pt x="3" y="115"/>
                  </a:cubicBezTo>
                  <a:cubicBezTo>
                    <a:pt x="3" y="113"/>
                    <a:pt x="4" y="113"/>
                    <a:pt x="5" y="113"/>
                  </a:cubicBezTo>
                  <a:cubicBezTo>
                    <a:pt x="26" y="113"/>
                    <a:pt x="26" y="113"/>
                    <a:pt x="26" y="113"/>
                  </a:cubicBezTo>
                  <a:cubicBezTo>
                    <a:pt x="27" y="113"/>
                    <a:pt x="28" y="112"/>
                    <a:pt x="28" y="110"/>
                  </a:cubicBezTo>
                  <a:cubicBezTo>
                    <a:pt x="28" y="48"/>
                    <a:pt x="28" y="48"/>
                    <a:pt x="28" y="48"/>
                  </a:cubicBezTo>
                  <a:cubicBezTo>
                    <a:pt x="28" y="46"/>
                    <a:pt x="27" y="45"/>
                    <a:pt x="26" y="45"/>
                  </a:cubicBezTo>
                  <a:cubicBezTo>
                    <a:pt x="25" y="45"/>
                    <a:pt x="25" y="45"/>
                    <a:pt x="24" y="46"/>
                  </a:cubicBezTo>
                  <a:cubicBezTo>
                    <a:pt x="18" y="53"/>
                    <a:pt x="18" y="53"/>
                    <a:pt x="18" y="53"/>
                  </a:cubicBezTo>
                  <a:cubicBezTo>
                    <a:pt x="17" y="53"/>
                    <a:pt x="17" y="54"/>
                    <a:pt x="16" y="54"/>
                  </a:cubicBezTo>
                  <a:cubicBezTo>
                    <a:pt x="16" y="54"/>
                    <a:pt x="16" y="53"/>
                    <a:pt x="15" y="53"/>
                  </a:cubicBezTo>
                  <a:cubicBezTo>
                    <a:pt x="1" y="40"/>
                    <a:pt x="1" y="40"/>
                    <a:pt x="1" y="40"/>
                  </a:cubicBezTo>
                  <a:cubicBezTo>
                    <a:pt x="1" y="39"/>
                    <a:pt x="0" y="39"/>
                    <a:pt x="0" y="38"/>
                  </a:cubicBezTo>
                  <a:cubicBezTo>
                    <a:pt x="0" y="38"/>
                    <a:pt x="1" y="37"/>
                    <a:pt x="1" y="37"/>
                  </a:cubicBezTo>
                  <a:cubicBezTo>
                    <a:pt x="37" y="1"/>
                    <a:pt x="37" y="1"/>
                    <a:pt x="37" y="1"/>
                  </a:cubicBezTo>
                  <a:cubicBezTo>
                    <a:pt x="37" y="0"/>
                    <a:pt x="38" y="0"/>
                    <a:pt x="39" y="0"/>
                  </a:cubicBezTo>
                  <a:cubicBezTo>
                    <a:pt x="50" y="0"/>
                    <a:pt x="50" y="0"/>
                    <a:pt x="50" y="0"/>
                  </a:cubicBezTo>
                  <a:cubicBezTo>
                    <a:pt x="52" y="0"/>
                    <a:pt x="52" y="1"/>
                    <a:pt x="52" y="2"/>
                  </a:cubicBezTo>
                  <a:cubicBezTo>
                    <a:pt x="52" y="110"/>
                    <a:pt x="52" y="110"/>
                    <a:pt x="52" y="110"/>
                  </a:cubicBezTo>
                  <a:cubicBezTo>
                    <a:pt x="52" y="112"/>
                    <a:pt x="53" y="113"/>
                    <a:pt x="55" y="113"/>
                  </a:cubicBezTo>
                  <a:cubicBezTo>
                    <a:pt x="75" y="113"/>
                    <a:pt x="75" y="113"/>
                    <a:pt x="75" y="113"/>
                  </a:cubicBezTo>
                  <a:cubicBezTo>
                    <a:pt x="76" y="113"/>
                    <a:pt x="77" y="113"/>
                    <a:pt x="77" y="115"/>
                  </a:cubicBezTo>
                  <a:lnTo>
                    <a:pt x="77" y="133"/>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21" name="Google Shape;2521;p93"/>
            <p:cNvSpPr/>
            <p:nvPr/>
          </p:nvSpPr>
          <p:spPr>
            <a:xfrm>
              <a:off x="3402" y="1041"/>
              <a:ext cx="135" cy="239"/>
            </a:xfrm>
            <a:custGeom>
              <a:avLst/>
              <a:gdLst/>
              <a:ahLst/>
              <a:cxnLst/>
              <a:rect l="l" t="t" r="r" b="b"/>
              <a:pathLst>
                <a:path w="76" h="135" extrusionOk="0">
                  <a:moveTo>
                    <a:pt x="76" y="133"/>
                  </a:moveTo>
                  <a:cubicBezTo>
                    <a:pt x="76" y="134"/>
                    <a:pt x="75" y="135"/>
                    <a:pt x="74" y="135"/>
                  </a:cubicBezTo>
                  <a:cubicBezTo>
                    <a:pt x="5" y="135"/>
                    <a:pt x="5" y="135"/>
                    <a:pt x="5" y="135"/>
                  </a:cubicBezTo>
                  <a:cubicBezTo>
                    <a:pt x="3" y="135"/>
                    <a:pt x="2" y="134"/>
                    <a:pt x="2" y="133"/>
                  </a:cubicBezTo>
                  <a:cubicBezTo>
                    <a:pt x="2" y="115"/>
                    <a:pt x="2" y="115"/>
                    <a:pt x="2" y="115"/>
                  </a:cubicBezTo>
                  <a:cubicBezTo>
                    <a:pt x="2" y="113"/>
                    <a:pt x="3" y="113"/>
                    <a:pt x="5" y="113"/>
                  </a:cubicBezTo>
                  <a:cubicBezTo>
                    <a:pt x="25" y="113"/>
                    <a:pt x="25" y="113"/>
                    <a:pt x="25" y="113"/>
                  </a:cubicBezTo>
                  <a:cubicBezTo>
                    <a:pt x="26" y="113"/>
                    <a:pt x="27" y="112"/>
                    <a:pt x="27" y="110"/>
                  </a:cubicBezTo>
                  <a:cubicBezTo>
                    <a:pt x="27" y="48"/>
                    <a:pt x="27" y="48"/>
                    <a:pt x="27" y="48"/>
                  </a:cubicBezTo>
                  <a:cubicBezTo>
                    <a:pt x="27" y="46"/>
                    <a:pt x="26" y="45"/>
                    <a:pt x="25" y="45"/>
                  </a:cubicBezTo>
                  <a:cubicBezTo>
                    <a:pt x="24" y="45"/>
                    <a:pt x="24" y="45"/>
                    <a:pt x="23" y="46"/>
                  </a:cubicBezTo>
                  <a:cubicBezTo>
                    <a:pt x="17" y="53"/>
                    <a:pt x="17" y="53"/>
                    <a:pt x="17" y="53"/>
                  </a:cubicBezTo>
                  <a:cubicBezTo>
                    <a:pt x="16" y="53"/>
                    <a:pt x="16" y="54"/>
                    <a:pt x="15" y="54"/>
                  </a:cubicBezTo>
                  <a:cubicBezTo>
                    <a:pt x="15" y="54"/>
                    <a:pt x="15" y="53"/>
                    <a:pt x="14" y="53"/>
                  </a:cubicBezTo>
                  <a:cubicBezTo>
                    <a:pt x="0" y="40"/>
                    <a:pt x="0" y="40"/>
                    <a:pt x="0" y="40"/>
                  </a:cubicBezTo>
                  <a:cubicBezTo>
                    <a:pt x="0" y="39"/>
                    <a:pt x="0" y="39"/>
                    <a:pt x="0" y="38"/>
                  </a:cubicBezTo>
                  <a:cubicBezTo>
                    <a:pt x="0" y="38"/>
                    <a:pt x="0" y="37"/>
                    <a:pt x="0" y="37"/>
                  </a:cubicBezTo>
                  <a:cubicBezTo>
                    <a:pt x="36" y="1"/>
                    <a:pt x="36" y="1"/>
                    <a:pt x="36" y="1"/>
                  </a:cubicBezTo>
                  <a:cubicBezTo>
                    <a:pt x="36" y="0"/>
                    <a:pt x="37" y="0"/>
                    <a:pt x="38" y="0"/>
                  </a:cubicBezTo>
                  <a:cubicBezTo>
                    <a:pt x="49" y="0"/>
                    <a:pt x="49" y="0"/>
                    <a:pt x="49" y="0"/>
                  </a:cubicBezTo>
                  <a:cubicBezTo>
                    <a:pt x="51" y="0"/>
                    <a:pt x="52" y="1"/>
                    <a:pt x="52" y="2"/>
                  </a:cubicBezTo>
                  <a:cubicBezTo>
                    <a:pt x="52" y="110"/>
                    <a:pt x="52" y="110"/>
                    <a:pt x="52" y="110"/>
                  </a:cubicBezTo>
                  <a:cubicBezTo>
                    <a:pt x="52" y="112"/>
                    <a:pt x="52" y="113"/>
                    <a:pt x="54" y="113"/>
                  </a:cubicBezTo>
                  <a:cubicBezTo>
                    <a:pt x="74" y="113"/>
                    <a:pt x="74" y="113"/>
                    <a:pt x="74" y="113"/>
                  </a:cubicBezTo>
                  <a:cubicBezTo>
                    <a:pt x="75" y="113"/>
                    <a:pt x="76" y="113"/>
                    <a:pt x="76" y="115"/>
                  </a:cubicBezTo>
                  <a:lnTo>
                    <a:pt x="76" y="133"/>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22" name="Google Shape;2522;p93"/>
            <p:cNvSpPr/>
            <p:nvPr/>
          </p:nvSpPr>
          <p:spPr>
            <a:xfrm>
              <a:off x="3579" y="1041"/>
              <a:ext cx="134" cy="239"/>
            </a:xfrm>
            <a:custGeom>
              <a:avLst/>
              <a:gdLst/>
              <a:ahLst/>
              <a:cxnLst/>
              <a:rect l="l" t="t" r="r" b="b"/>
              <a:pathLst>
                <a:path w="76" h="135" extrusionOk="0">
                  <a:moveTo>
                    <a:pt x="76" y="133"/>
                  </a:moveTo>
                  <a:cubicBezTo>
                    <a:pt x="76" y="134"/>
                    <a:pt x="75" y="135"/>
                    <a:pt x="74" y="135"/>
                  </a:cubicBezTo>
                  <a:cubicBezTo>
                    <a:pt x="5" y="135"/>
                    <a:pt x="5" y="135"/>
                    <a:pt x="5" y="135"/>
                  </a:cubicBezTo>
                  <a:cubicBezTo>
                    <a:pt x="3" y="135"/>
                    <a:pt x="2" y="134"/>
                    <a:pt x="2" y="133"/>
                  </a:cubicBezTo>
                  <a:cubicBezTo>
                    <a:pt x="2" y="115"/>
                    <a:pt x="2" y="115"/>
                    <a:pt x="2" y="115"/>
                  </a:cubicBezTo>
                  <a:cubicBezTo>
                    <a:pt x="2" y="113"/>
                    <a:pt x="3" y="113"/>
                    <a:pt x="5" y="113"/>
                  </a:cubicBezTo>
                  <a:cubicBezTo>
                    <a:pt x="25" y="113"/>
                    <a:pt x="25" y="113"/>
                    <a:pt x="25" y="113"/>
                  </a:cubicBezTo>
                  <a:cubicBezTo>
                    <a:pt x="26" y="113"/>
                    <a:pt x="27" y="112"/>
                    <a:pt x="27" y="110"/>
                  </a:cubicBezTo>
                  <a:cubicBezTo>
                    <a:pt x="27" y="48"/>
                    <a:pt x="27" y="48"/>
                    <a:pt x="27" y="48"/>
                  </a:cubicBezTo>
                  <a:cubicBezTo>
                    <a:pt x="27" y="46"/>
                    <a:pt x="26" y="45"/>
                    <a:pt x="25" y="45"/>
                  </a:cubicBezTo>
                  <a:cubicBezTo>
                    <a:pt x="24" y="45"/>
                    <a:pt x="24" y="45"/>
                    <a:pt x="23" y="46"/>
                  </a:cubicBezTo>
                  <a:cubicBezTo>
                    <a:pt x="17" y="53"/>
                    <a:pt x="17" y="53"/>
                    <a:pt x="17" y="53"/>
                  </a:cubicBezTo>
                  <a:cubicBezTo>
                    <a:pt x="16" y="53"/>
                    <a:pt x="16" y="54"/>
                    <a:pt x="15" y="54"/>
                  </a:cubicBezTo>
                  <a:cubicBezTo>
                    <a:pt x="15" y="54"/>
                    <a:pt x="15" y="53"/>
                    <a:pt x="14" y="53"/>
                  </a:cubicBezTo>
                  <a:cubicBezTo>
                    <a:pt x="0" y="40"/>
                    <a:pt x="0" y="40"/>
                    <a:pt x="0" y="40"/>
                  </a:cubicBezTo>
                  <a:cubicBezTo>
                    <a:pt x="0" y="39"/>
                    <a:pt x="0" y="39"/>
                    <a:pt x="0" y="38"/>
                  </a:cubicBezTo>
                  <a:cubicBezTo>
                    <a:pt x="0" y="38"/>
                    <a:pt x="0" y="37"/>
                    <a:pt x="0" y="37"/>
                  </a:cubicBezTo>
                  <a:cubicBezTo>
                    <a:pt x="36" y="1"/>
                    <a:pt x="36" y="1"/>
                    <a:pt x="36" y="1"/>
                  </a:cubicBezTo>
                  <a:cubicBezTo>
                    <a:pt x="37" y="0"/>
                    <a:pt x="37" y="0"/>
                    <a:pt x="38" y="0"/>
                  </a:cubicBezTo>
                  <a:cubicBezTo>
                    <a:pt x="49" y="0"/>
                    <a:pt x="49" y="0"/>
                    <a:pt x="49" y="0"/>
                  </a:cubicBezTo>
                  <a:cubicBezTo>
                    <a:pt x="51" y="0"/>
                    <a:pt x="52" y="1"/>
                    <a:pt x="52" y="2"/>
                  </a:cubicBezTo>
                  <a:cubicBezTo>
                    <a:pt x="52" y="110"/>
                    <a:pt x="52" y="110"/>
                    <a:pt x="52" y="110"/>
                  </a:cubicBezTo>
                  <a:cubicBezTo>
                    <a:pt x="52" y="112"/>
                    <a:pt x="52" y="113"/>
                    <a:pt x="54" y="113"/>
                  </a:cubicBezTo>
                  <a:cubicBezTo>
                    <a:pt x="74" y="113"/>
                    <a:pt x="74" y="113"/>
                    <a:pt x="74" y="113"/>
                  </a:cubicBezTo>
                  <a:cubicBezTo>
                    <a:pt x="75" y="113"/>
                    <a:pt x="76" y="113"/>
                    <a:pt x="76" y="115"/>
                  </a:cubicBezTo>
                  <a:lnTo>
                    <a:pt x="76" y="133"/>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23" name="Google Shape;2523;p93"/>
            <p:cNvSpPr/>
            <p:nvPr/>
          </p:nvSpPr>
          <p:spPr>
            <a:xfrm>
              <a:off x="3756" y="1041"/>
              <a:ext cx="134" cy="239"/>
            </a:xfrm>
            <a:custGeom>
              <a:avLst/>
              <a:gdLst/>
              <a:ahLst/>
              <a:cxnLst/>
              <a:rect l="l" t="t" r="r" b="b"/>
              <a:pathLst>
                <a:path w="76" h="135" extrusionOk="0">
                  <a:moveTo>
                    <a:pt x="76" y="133"/>
                  </a:moveTo>
                  <a:cubicBezTo>
                    <a:pt x="76" y="134"/>
                    <a:pt x="75" y="135"/>
                    <a:pt x="74" y="135"/>
                  </a:cubicBezTo>
                  <a:cubicBezTo>
                    <a:pt x="5" y="135"/>
                    <a:pt x="5" y="135"/>
                    <a:pt x="5" y="135"/>
                  </a:cubicBezTo>
                  <a:cubicBezTo>
                    <a:pt x="3" y="135"/>
                    <a:pt x="2" y="134"/>
                    <a:pt x="2" y="133"/>
                  </a:cubicBezTo>
                  <a:cubicBezTo>
                    <a:pt x="2" y="115"/>
                    <a:pt x="2" y="115"/>
                    <a:pt x="2" y="115"/>
                  </a:cubicBezTo>
                  <a:cubicBezTo>
                    <a:pt x="2" y="113"/>
                    <a:pt x="3" y="113"/>
                    <a:pt x="5" y="113"/>
                  </a:cubicBezTo>
                  <a:cubicBezTo>
                    <a:pt x="25" y="113"/>
                    <a:pt x="25" y="113"/>
                    <a:pt x="25" y="113"/>
                  </a:cubicBezTo>
                  <a:cubicBezTo>
                    <a:pt x="26" y="113"/>
                    <a:pt x="27" y="112"/>
                    <a:pt x="27" y="110"/>
                  </a:cubicBezTo>
                  <a:cubicBezTo>
                    <a:pt x="27" y="48"/>
                    <a:pt x="27" y="48"/>
                    <a:pt x="27" y="48"/>
                  </a:cubicBezTo>
                  <a:cubicBezTo>
                    <a:pt x="27" y="46"/>
                    <a:pt x="26" y="45"/>
                    <a:pt x="25" y="45"/>
                  </a:cubicBezTo>
                  <a:cubicBezTo>
                    <a:pt x="25" y="45"/>
                    <a:pt x="24" y="45"/>
                    <a:pt x="23" y="46"/>
                  </a:cubicBezTo>
                  <a:cubicBezTo>
                    <a:pt x="17" y="53"/>
                    <a:pt x="17" y="53"/>
                    <a:pt x="17" y="53"/>
                  </a:cubicBezTo>
                  <a:cubicBezTo>
                    <a:pt x="16" y="53"/>
                    <a:pt x="16" y="54"/>
                    <a:pt x="15" y="54"/>
                  </a:cubicBezTo>
                  <a:cubicBezTo>
                    <a:pt x="15" y="54"/>
                    <a:pt x="15" y="53"/>
                    <a:pt x="14" y="53"/>
                  </a:cubicBezTo>
                  <a:cubicBezTo>
                    <a:pt x="1" y="40"/>
                    <a:pt x="1" y="40"/>
                    <a:pt x="1" y="40"/>
                  </a:cubicBezTo>
                  <a:cubicBezTo>
                    <a:pt x="0" y="39"/>
                    <a:pt x="0" y="39"/>
                    <a:pt x="0" y="38"/>
                  </a:cubicBezTo>
                  <a:cubicBezTo>
                    <a:pt x="0" y="38"/>
                    <a:pt x="0" y="37"/>
                    <a:pt x="1" y="37"/>
                  </a:cubicBezTo>
                  <a:cubicBezTo>
                    <a:pt x="36" y="1"/>
                    <a:pt x="36" y="1"/>
                    <a:pt x="36" y="1"/>
                  </a:cubicBezTo>
                  <a:cubicBezTo>
                    <a:pt x="37" y="0"/>
                    <a:pt x="37" y="0"/>
                    <a:pt x="38" y="0"/>
                  </a:cubicBezTo>
                  <a:cubicBezTo>
                    <a:pt x="50" y="0"/>
                    <a:pt x="50" y="0"/>
                    <a:pt x="50" y="0"/>
                  </a:cubicBezTo>
                  <a:cubicBezTo>
                    <a:pt x="51" y="0"/>
                    <a:pt x="52" y="1"/>
                    <a:pt x="52" y="2"/>
                  </a:cubicBezTo>
                  <a:cubicBezTo>
                    <a:pt x="52" y="110"/>
                    <a:pt x="52" y="110"/>
                    <a:pt x="52" y="110"/>
                  </a:cubicBezTo>
                  <a:cubicBezTo>
                    <a:pt x="52" y="112"/>
                    <a:pt x="52" y="113"/>
                    <a:pt x="54" y="113"/>
                  </a:cubicBezTo>
                  <a:cubicBezTo>
                    <a:pt x="74" y="113"/>
                    <a:pt x="74" y="113"/>
                    <a:pt x="74" y="113"/>
                  </a:cubicBezTo>
                  <a:cubicBezTo>
                    <a:pt x="75" y="113"/>
                    <a:pt x="76" y="113"/>
                    <a:pt x="76" y="115"/>
                  </a:cubicBezTo>
                  <a:lnTo>
                    <a:pt x="76" y="133"/>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24" name="Google Shape;2524;p93"/>
            <p:cNvSpPr/>
            <p:nvPr/>
          </p:nvSpPr>
          <p:spPr>
            <a:xfrm>
              <a:off x="3932" y="1041"/>
              <a:ext cx="135" cy="239"/>
            </a:xfrm>
            <a:custGeom>
              <a:avLst/>
              <a:gdLst/>
              <a:ahLst/>
              <a:cxnLst/>
              <a:rect l="l" t="t" r="r" b="b"/>
              <a:pathLst>
                <a:path w="76" h="135" extrusionOk="0">
                  <a:moveTo>
                    <a:pt x="76" y="133"/>
                  </a:moveTo>
                  <a:cubicBezTo>
                    <a:pt x="76" y="134"/>
                    <a:pt x="75" y="135"/>
                    <a:pt x="74" y="135"/>
                  </a:cubicBezTo>
                  <a:cubicBezTo>
                    <a:pt x="5" y="135"/>
                    <a:pt x="5" y="135"/>
                    <a:pt x="5" y="135"/>
                  </a:cubicBezTo>
                  <a:cubicBezTo>
                    <a:pt x="3" y="135"/>
                    <a:pt x="3" y="134"/>
                    <a:pt x="3" y="133"/>
                  </a:cubicBezTo>
                  <a:cubicBezTo>
                    <a:pt x="3" y="115"/>
                    <a:pt x="3" y="115"/>
                    <a:pt x="3" y="115"/>
                  </a:cubicBezTo>
                  <a:cubicBezTo>
                    <a:pt x="3" y="113"/>
                    <a:pt x="3" y="113"/>
                    <a:pt x="5" y="113"/>
                  </a:cubicBezTo>
                  <a:cubicBezTo>
                    <a:pt x="25" y="113"/>
                    <a:pt x="25" y="113"/>
                    <a:pt x="25" y="113"/>
                  </a:cubicBezTo>
                  <a:cubicBezTo>
                    <a:pt x="26" y="113"/>
                    <a:pt x="27" y="112"/>
                    <a:pt x="27" y="110"/>
                  </a:cubicBezTo>
                  <a:cubicBezTo>
                    <a:pt x="27" y="48"/>
                    <a:pt x="27" y="48"/>
                    <a:pt x="27" y="48"/>
                  </a:cubicBezTo>
                  <a:cubicBezTo>
                    <a:pt x="27" y="46"/>
                    <a:pt x="26" y="45"/>
                    <a:pt x="25" y="45"/>
                  </a:cubicBezTo>
                  <a:cubicBezTo>
                    <a:pt x="25" y="45"/>
                    <a:pt x="24" y="45"/>
                    <a:pt x="23" y="46"/>
                  </a:cubicBezTo>
                  <a:cubicBezTo>
                    <a:pt x="17" y="53"/>
                    <a:pt x="17" y="53"/>
                    <a:pt x="17" y="53"/>
                  </a:cubicBezTo>
                  <a:cubicBezTo>
                    <a:pt x="17" y="53"/>
                    <a:pt x="16" y="54"/>
                    <a:pt x="15" y="54"/>
                  </a:cubicBezTo>
                  <a:cubicBezTo>
                    <a:pt x="15" y="54"/>
                    <a:pt x="15" y="53"/>
                    <a:pt x="14" y="53"/>
                  </a:cubicBezTo>
                  <a:cubicBezTo>
                    <a:pt x="1" y="40"/>
                    <a:pt x="1" y="40"/>
                    <a:pt x="1" y="40"/>
                  </a:cubicBezTo>
                  <a:cubicBezTo>
                    <a:pt x="0" y="39"/>
                    <a:pt x="0" y="39"/>
                    <a:pt x="0" y="38"/>
                  </a:cubicBezTo>
                  <a:cubicBezTo>
                    <a:pt x="0" y="38"/>
                    <a:pt x="0" y="37"/>
                    <a:pt x="1" y="37"/>
                  </a:cubicBezTo>
                  <a:cubicBezTo>
                    <a:pt x="36" y="1"/>
                    <a:pt x="36" y="1"/>
                    <a:pt x="36" y="1"/>
                  </a:cubicBezTo>
                  <a:cubicBezTo>
                    <a:pt x="37" y="0"/>
                    <a:pt x="38" y="0"/>
                    <a:pt x="38" y="0"/>
                  </a:cubicBezTo>
                  <a:cubicBezTo>
                    <a:pt x="50" y="0"/>
                    <a:pt x="50" y="0"/>
                    <a:pt x="50" y="0"/>
                  </a:cubicBezTo>
                  <a:cubicBezTo>
                    <a:pt x="51" y="0"/>
                    <a:pt x="52" y="1"/>
                    <a:pt x="52" y="2"/>
                  </a:cubicBezTo>
                  <a:cubicBezTo>
                    <a:pt x="52" y="110"/>
                    <a:pt x="52" y="110"/>
                    <a:pt x="52" y="110"/>
                  </a:cubicBezTo>
                  <a:cubicBezTo>
                    <a:pt x="52" y="112"/>
                    <a:pt x="52" y="113"/>
                    <a:pt x="54" y="113"/>
                  </a:cubicBezTo>
                  <a:cubicBezTo>
                    <a:pt x="74" y="113"/>
                    <a:pt x="74" y="113"/>
                    <a:pt x="74" y="113"/>
                  </a:cubicBezTo>
                  <a:cubicBezTo>
                    <a:pt x="75" y="113"/>
                    <a:pt x="76" y="113"/>
                    <a:pt x="76" y="115"/>
                  </a:cubicBezTo>
                  <a:lnTo>
                    <a:pt x="76" y="133"/>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25" name="Google Shape;2525;p93"/>
            <p:cNvSpPr/>
            <p:nvPr/>
          </p:nvSpPr>
          <p:spPr>
            <a:xfrm>
              <a:off x="4109" y="1041"/>
              <a:ext cx="134" cy="239"/>
            </a:xfrm>
            <a:custGeom>
              <a:avLst/>
              <a:gdLst/>
              <a:ahLst/>
              <a:cxnLst/>
              <a:rect l="l" t="t" r="r" b="b"/>
              <a:pathLst>
                <a:path w="76" h="135" extrusionOk="0">
                  <a:moveTo>
                    <a:pt x="76" y="133"/>
                  </a:moveTo>
                  <a:cubicBezTo>
                    <a:pt x="76" y="134"/>
                    <a:pt x="76" y="135"/>
                    <a:pt x="74" y="135"/>
                  </a:cubicBezTo>
                  <a:cubicBezTo>
                    <a:pt x="5" y="135"/>
                    <a:pt x="5" y="135"/>
                    <a:pt x="5" y="135"/>
                  </a:cubicBezTo>
                  <a:cubicBezTo>
                    <a:pt x="3" y="135"/>
                    <a:pt x="3" y="134"/>
                    <a:pt x="3" y="133"/>
                  </a:cubicBezTo>
                  <a:cubicBezTo>
                    <a:pt x="3" y="115"/>
                    <a:pt x="3" y="115"/>
                    <a:pt x="3" y="115"/>
                  </a:cubicBezTo>
                  <a:cubicBezTo>
                    <a:pt x="3" y="113"/>
                    <a:pt x="3" y="113"/>
                    <a:pt x="5" y="113"/>
                  </a:cubicBezTo>
                  <a:cubicBezTo>
                    <a:pt x="25" y="113"/>
                    <a:pt x="25" y="113"/>
                    <a:pt x="25" y="113"/>
                  </a:cubicBezTo>
                  <a:cubicBezTo>
                    <a:pt x="26" y="113"/>
                    <a:pt x="27" y="112"/>
                    <a:pt x="27" y="110"/>
                  </a:cubicBezTo>
                  <a:cubicBezTo>
                    <a:pt x="27" y="48"/>
                    <a:pt x="27" y="48"/>
                    <a:pt x="27" y="48"/>
                  </a:cubicBezTo>
                  <a:cubicBezTo>
                    <a:pt x="27" y="46"/>
                    <a:pt x="27" y="45"/>
                    <a:pt x="25" y="45"/>
                  </a:cubicBezTo>
                  <a:cubicBezTo>
                    <a:pt x="25" y="45"/>
                    <a:pt x="24" y="45"/>
                    <a:pt x="23" y="46"/>
                  </a:cubicBezTo>
                  <a:cubicBezTo>
                    <a:pt x="17" y="53"/>
                    <a:pt x="17" y="53"/>
                    <a:pt x="17" y="53"/>
                  </a:cubicBezTo>
                  <a:cubicBezTo>
                    <a:pt x="17" y="53"/>
                    <a:pt x="16" y="54"/>
                    <a:pt x="15" y="54"/>
                  </a:cubicBezTo>
                  <a:cubicBezTo>
                    <a:pt x="15" y="54"/>
                    <a:pt x="15" y="53"/>
                    <a:pt x="14" y="53"/>
                  </a:cubicBezTo>
                  <a:cubicBezTo>
                    <a:pt x="1" y="40"/>
                    <a:pt x="1" y="40"/>
                    <a:pt x="1" y="40"/>
                  </a:cubicBezTo>
                  <a:cubicBezTo>
                    <a:pt x="0" y="39"/>
                    <a:pt x="0" y="39"/>
                    <a:pt x="0" y="38"/>
                  </a:cubicBezTo>
                  <a:cubicBezTo>
                    <a:pt x="0" y="38"/>
                    <a:pt x="0" y="37"/>
                    <a:pt x="1" y="37"/>
                  </a:cubicBezTo>
                  <a:cubicBezTo>
                    <a:pt x="36" y="1"/>
                    <a:pt x="36" y="1"/>
                    <a:pt x="36" y="1"/>
                  </a:cubicBezTo>
                  <a:cubicBezTo>
                    <a:pt x="37" y="0"/>
                    <a:pt x="38" y="0"/>
                    <a:pt x="38" y="0"/>
                  </a:cubicBezTo>
                  <a:cubicBezTo>
                    <a:pt x="50" y="0"/>
                    <a:pt x="50" y="0"/>
                    <a:pt x="50" y="0"/>
                  </a:cubicBezTo>
                  <a:cubicBezTo>
                    <a:pt x="51" y="0"/>
                    <a:pt x="52" y="1"/>
                    <a:pt x="52" y="2"/>
                  </a:cubicBezTo>
                  <a:cubicBezTo>
                    <a:pt x="52" y="110"/>
                    <a:pt x="52" y="110"/>
                    <a:pt x="52" y="110"/>
                  </a:cubicBezTo>
                  <a:cubicBezTo>
                    <a:pt x="52" y="112"/>
                    <a:pt x="53" y="113"/>
                    <a:pt x="54" y="113"/>
                  </a:cubicBezTo>
                  <a:cubicBezTo>
                    <a:pt x="74" y="113"/>
                    <a:pt x="74" y="113"/>
                    <a:pt x="74" y="113"/>
                  </a:cubicBezTo>
                  <a:cubicBezTo>
                    <a:pt x="76" y="113"/>
                    <a:pt x="76" y="113"/>
                    <a:pt x="76" y="115"/>
                  </a:cubicBezTo>
                  <a:lnTo>
                    <a:pt x="76" y="133"/>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26" name="Google Shape;2526;p93"/>
            <p:cNvSpPr/>
            <p:nvPr/>
          </p:nvSpPr>
          <p:spPr>
            <a:xfrm>
              <a:off x="4268" y="1037"/>
              <a:ext cx="152" cy="247"/>
            </a:xfrm>
            <a:custGeom>
              <a:avLst/>
              <a:gdLst/>
              <a:ahLst/>
              <a:cxnLst/>
              <a:rect l="l" t="t" r="r" b="b"/>
              <a:pathLst>
                <a:path w="86" h="139" extrusionOk="0">
                  <a:moveTo>
                    <a:pt x="86" y="101"/>
                  </a:moveTo>
                  <a:cubicBezTo>
                    <a:pt x="86" y="113"/>
                    <a:pt x="83" y="122"/>
                    <a:pt x="75" y="129"/>
                  </a:cubicBezTo>
                  <a:cubicBezTo>
                    <a:pt x="68" y="136"/>
                    <a:pt x="58" y="139"/>
                    <a:pt x="46" y="139"/>
                  </a:cubicBezTo>
                  <a:cubicBezTo>
                    <a:pt x="40" y="139"/>
                    <a:pt x="40" y="139"/>
                    <a:pt x="40" y="139"/>
                  </a:cubicBezTo>
                  <a:cubicBezTo>
                    <a:pt x="28" y="139"/>
                    <a:pt x="18" y="136"/>
                    <a:pt x="11" y="129"/>
                  </a:cubicBezTo>
                  <a:cubicBezTo>
                    <a:pt x="4" y="122"/>
                    <a:pt x="0" y="113"/>
                    <a:pt x="0" y="101"/>
                  </a:cubicBezTo>
                  <a:cubicBezTo>
                    <a:pt x="0" y="38"/>
                    <a:pt x="0" y="38"/>
                    <a:pt x="0" y="38"/>
                  </a:cubicBezTo>
                  <a:cubicBezTo>
                    <a:pt x="0" y="26"/>
                    <a:pt x="4" y="17"/>
                    <a:pt x="11" y="10"/>
                  </a:cubicBezTo>
                  <a:cubicBezTo>
                    <a:pt x="18" y="3"/>
                    <a:pt x="28" y="0"/>
                    <a:pt x="40" y="0"/>
                  </a:cubicBezTo>
                  <a:cubicBezTo>
                    <a:pt x="46" y="0"/>
                    <a:pt x="46" y="0"/>
                    <a:pt x="46" y="0"/>
                  </a:cubicBezTo>
                  <a:cubicBezTo>
                    <a:pt x="58" y="0"/>
                    <a:pt x="68" y="3"/>
                    <a:pt x="75" y="10"/>
                  </a:cubicBezTo>
                  <a:cubicBezTo>
                    <a:pt x="83" y="17"/>
                    <a:pt x="86" y="26"/>
                    <a:pt x="86" y="38"/>
                  </a:cubicBezTo>
                  <a:lnTo>
                    <a:pt x="86" y="101"/>
                  </a:lnTo>
                  <a:close/>
                  <a:moveTo>
                    <a:pt x="62" y="101"/>
                  </a:moveTo>
                  <a:cubicBezTo>
                    <a:pt x="62" y="38"/>
                    <a:pt x="62" y="38"/>
                    <a:pt x="62" y="38"/>
                  </a:cubicBezTo>
                  <a:cubicBezTo>
                    <a:pt x="62" y="33"/>
                    <a:pt x="60" y="30"/>
                    <a:pt x="57" y="27"/>
                  </a:cubicBezTo>
                  <a:cubicBezTo>
                    <a:pt x="54" y="24"/>
                    <a:pt x="51" y="22"/>
                    <a:pt x="46" y="22"/>
                  </a:cubicBezTo>
                  <a:cubicBezTo>
                    <a:pt x="40" y="22"/>
                    <a:pt x="40" y="22"/>
                    <a:pt x="40" y="22"/>
                  </a:cubicBezTo>
                  <a:cubicBezTo>
                    <a:pt x="36" y="22"/>
                    <a:pt x="32" y="24"/>
                    <a:pt x="29" y="27"/>
                  </a:cubicBezTo>
                  <a:cubicBezTo>
                    <a:pt x="26" y="30"/>
                    <a:pt x="25" y="34"/>
                    <a:pt x="25" y="38"/>
                  </a:cubicBezTo>
                  <a:cubicBezTo>
                    <a:pt x="25" y="101"/>
                    <a:pt x="25" y="101"/>
                    <a:pt x="25" y="101"/>
                  </a:cubicBezTo>
                  <a:cubicBezTo>
                    <a:pt x="25" y="105"/>
                    <a:pt x="26" y="109"/>
                    <a:pt x="29" y="112"/>
                  </a:cubicBezTo>
                  <a:cubicBezTo>
                    <a:pt x="32" y="115"/>
                    <a:pt x="36" y="117"/>
                    <a:pt x="40" y="117"/>
                  </a:cubicBezTo>
                  <a:cubicBezTo>
                    <a:pt x="46" y="117"/>
                    <a:pt x="46" y="117"/>
                    <a:pt x="46" y="117"/>
                  </a:cubicBezTo>
                  <a:cubicBezTo>
                    <a:pt x="51" y="117"/>
                    <a:pt x="54" y="115"/>
                    <a:pt x="57" y="112"/>
                  </a:cubicBezTo>
                  <a:cubicBezTo>
                    <a:pt x="60" y="109"/>
                    <a:pt x="62" y="106"/>
                    <a:pt x="62" y="10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27" name="Google Shape;2527;p93"/>
            <p:cNvSpPr/>
            <p:nvPr/>
          </p:nvSpPr>
          <p:spPr>
            <a:xfrm>
              <a:off x="4454" y="1041"/>
              <a:ext cx="134" cy="239"/>
            </a:xfrm>
            <a:custGeom>
              <a:avLst/>
              <a:gdLst/>
              <a:ahLst/>
              <a:cxnLst/>
              <a:rect l="l" t="t" r="r" b="b"/>
              <a:pathLst>
                <a:path w="76" h="135" extrusionOk="0">
                  <a:moveTo>
                    <a:pt x="76" y="133"/>
                  </a:moveTo>
                  <a:cubicBezTo>
                    <a:pt x="76" y="134"/>
                    <a:pt x="76" y="135"/>
                    <a:pt x="74" y="135"/>
                  </a:cubicBezTo>
                  <a:cubicBezTo>
                    <a:pt x="5" y="135"/>
                    <a:pt x="5" y="135"/>
                    <a:pt x="5" y="135"/>
                  </a:cubicBezTo>
                  <a:cubicBezTo>
                    <a:pt x="4" y="135"/>
                    <a:pt x="3" y="134"/>
                    <a:pt x="3" y="133"/>
                  </a:cubicBezTo>
                  <a:cubicBezTo>
                    <a:pt x="3" y="115"/>
                    <a:pt x="3" y="115"/>
                    <a:pt x="3" y="115"/>
                  </a:cubicBezTo>
                  <a:cubicBezTo>
                    <a:pt x="3" y="113"/>
                    <a:pt x="4" y="113"/>
                    <a:pt x="5" y="113"/>
                  </a:cubicBezTo>
                  <a:cubicBezTo>
                    <a:pt x="25" y="113"/>
                    <a:pt x="25" y="113"/>
                    <a:pt x="25" y="113"/>
                  </a:cubicBezTo>
                  <a:cubicBezTo>
                    <a:pt x="27" y="113"/>
                    <a:pt x="27" y="112"/>
                    <a:pt x="27" y="110"/>
                  </a:cubicBezTo>
                  <a:cubicBezTo>
                    <a:pt x="27" y="48"/>
                    <a:pt x="27" y="48"/>
                    <a:pt x="27" y="48"/>
                  </a:cubicBezTo>
                  <a:cubicBezTo>
                    <a:pt x="27" y="46"/>
                    <a:pt x="27" y="45"/>
                    <a:pt x="26" y="45"/>
                  </a:cubicBezTo>
                  <a:cubicBezTo>
                    <a:pt x="25" y="45"/>
                    <a:pt x="24" y="45"/>
                    <a:pt x="24" y="46"/>
                  </a:cubicBezTo>
                  <a:cubicBezTo>
                    <a:pt x="17" y="53"/>
                    <a:pt x="17" y="53"/>
                    <a:pt x="17" y="53"/>
                  </a:cubicBezTo>
                  <a:cubicBezTo>
                    <a:pt x="17" y="53"/>
                    <a:pt x="16" y="54"/>
                    <a:pt x="16" y="54"/>
                  </a:cubicBezTo>
                  <a:cubicBezTo>
                    <a:pt x="16" y="54"/>
                    <a:pt x="15" y="53"/>
                    <a:pt x="14" y="53"/>
                  </a:cubicBezTo>
                  <a:cubicBezTo>
                    <a:pt x="1" y="40"/>
                    <a:pt x="1" y="40"/>
                    <a:pt x="1" y="40"/>
                  </a:cubicBezTo>
                  <a:cubicBezTo>
                    <a:pt x="0" y="39"/>
                    <a:pt x="0" y="39"/>
                    <a:pt x="0" y="38"/>
                  </a:cubicBezTo>
                  <a:cubicBezTo>
                    <a:pt x="0" y="38"/>
                    <a:pt x="0" y="37"/>
                    <a:pt x="1" y="37"/>
                  </a:cubicBezTo>
                  <a:cubicBezTo>
                    <a:pt x="36" y="1"/>
                    <a:pt x="36" y="1"/>
                    <a:pt x="36" y="1"/>
                  </a:cubicBezTo>
                  <a:cubicBezTo>
                    <a:pt x="37" y="0"/>
                    <a:pt x="38" y="0"/>
                    <a:pt x="39" y="0"/>
                  </a:cubicBezTo>
                  <a:cubicBezTo>
                    <a:pt x="50" y="0"/>
                    <a:pt x="50" y="0"/>
                    <a:pt x="50" y="0"/>
                  </a:cubicBezTo>
                  <a:cubicBezTo>
                    <a:pt x="51" y="0"/>
                    <a:pt x="52" y="1"/>
                    <a:pt x="52" y="2"/>
                  </a:cubicBezTo>
                  <a:cubicBezTo>
                    <a:pt x="52" y="110"/>
                    <a:pt x="52" y="110"/>
                    <a:pt x="52" y="110"/>
                  </a:cubicBezTo>
                  <a:cubicBezTo>
                    <a:pt x="52" y="112"/>
                    <a:pt x="53" y="113"/>
                    <a:pt x="54" y="113"/>
                  </a:cubicBezTo>
                  <a:cubicBezTo>
                    <a:pt x="74" y="113"/>
                    <a:pt x="74" y="113"/>
                    <a:pt x="74" y="113"/>
                  </a:cubicBezTo>
                  <a:cubicBezTo>
                    <a:pt x="76" y="113"/>
                    <a:pt x="76" y="113"/>
                    <a:pt x="76" y="115"/>
                  </a:cubicBezTo>
                  <a:lnTo>
                    <a:pt x="76" y="133"/>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28" name="Google Shape;2528;p93"/>
            <p:cNvSpPr/>
            <p:nvPr/>
          </p:nvSpPr>
          <p:spPr>
            <a:xfrm>
              <a:off x="4613" y="1037"/>
              <a:ext cx="153" cy="247"/>
            </a:xfrm>
            <a:custGeom>
              <a:avLst/>
              <a:gdLst/>
              <a:ahLst/>
              <a:cxnLst/>
              <a:rect l="l" t="t" r="r" b="b"/>
              <a:pathLst>
                <a:path w="87" h="139" extrusionOk="0">
                  <a:moveTo>
                    <a:pt x="87" y="101"/>
                  </a:moveTo>
                  <a:cubicBezTo>
                    <a:pt x="87" y="113"/>
                    <a:pt x="83" y="122"/>
                    <a:pt x="76" y="129"/>
                  </a:cubicBezTo>
                  <a:cubicBezTo>
                    <a:pt x="68" y="136"/>
                    <a:pt x="59" y="139"/>
                    <a:pt x="47" y="139"/>
                  </a:cubicBezTo>
                  <a:cubicBezTo>
                    <a:pt x="40" y="139"/>
                    <a:pt x="40" y="139"/>
                    <a:pt x="40" y="139"/>
                  </a:cubicBezTo>
                  <a:cubicBezTo>
                    <a:pt x="28" y="139"/>
                    <a:pt x="18" y="136"/>
                    <a:pt x="11" y="129"/>
                  </a:cubicBezTo>
                  <a:cubicBezTo>
                    <a:pt x="4" y="122"/>
                    <a:pt x="0" y="113"/>
                    <a:pt x="0" y="101"/>
                  </a:cubicBezTo>
                  <a:cubicBezTo>
                    <a:pt x="0" y="38"/>
                    <a:pt x="0" y="38"/>
                    <a:pt x="0" y="38"/>
                  </a:cubicBezTo>
                  <a:cubicBezTo>
                    <a:pt x="0" y="26"/>
                    <a:pt x="4" y="17"/>
                    <a:pt x="11" y="10"/>
                  </a:cubicBezTo>
                  <a:cubicBezTo>
                    <a:pt x="18" y="3"/>
                    <a:pt x="28" y="0"/>
                    <a:pt x="40" y="0"/>
                  </a:cubicBezTo>
                  <a:cubicBezTo>
                    <a:pt x="47" y="0"/>
                    <a:pt x="47" y="0"/>
                    <a:pt x="47" y="0"/>
                  </a:cubicBezTo>
                  <a:cubicBezTo>
                    <a:pt x="59" y="0"/>
                    <a:pt x="68" y="3"/>
                    <a:pt x="76" y="10"/>
                  </a:cubicBezTo>
                  <a:cubicBezTo>
                    <a:pt x="83" y="17"/>
                    <a:pt x="87" y="26"/>
                    <a:pt x="87" y="38"/>
                  </a:cubicBezTo>
                  <a:lnTo>
                    <a:pt x="87" y="101"/>
                  </a:lnTo>
                  <a:close/>
                  <a:moveTo>
                    <a:pt x="62" y="101"/>
                  </a:moveTo>
                  <a:cubicBezTo>
                    <a:pt x="62" y="38"/>
                    <a:pt x="62" y="38"/>
                    <a:pt x="62" y="38"/>
                  </a:cubicBezTo>
                  <a:cubicBezTo>
                    <a:pt x="62" y="33"/>
                    <a:pt x="60" y="30"/>
                    <a:pt x="57" y="27"/>
                  </a:cubicBezTo>
                  <a:cubicBezTo>
                    <a:pt x="54" y="24"/>
                    <a:pt x="51" y="22"/>
                    <a:pt x="47" y="22"/>
                  </a:cubicBezTo>
                  <a:cubicBezTo>
                    <a:pt x="40" y="22"/>
                    <a:pt x="40" y="22"/>
                    <a:pt x="40" y="22"/>
                  </a:cubicBezTo>
                  <a:cubicBezTo>
                    <a:pt x="36" y="22"/>
                    <a:pt x="33" y="24"/>
                    <a:pt x="30" y="27"/>
                  </a:cubicBezTo>
                  <a:cubicBezTo>
                    <a:pt x="26" y="30"/>
                    <a:pt x="25" y="34"/>
                    <a:pt x="25" y="38"/>
                  </a:cubicBezTo>
                  <a:cubicBezTo>
                    <a:pt x="25" y="101"/>
                    <a:pt x="25" y="101"/>
                    <a:pt x="25" y="101"/>
                  </a:cubicBezTo>
                  <a:cubicBezTo>
                    <a:pt x="25" y="105"/>
                    <a:pt x="26" y="109"/>
                    <a:pt x="30" y="112"/>
                  </a:cubicBezTo>
                  <a:cubicBezTo>
                    <a:pt x="33" y="115"/>
                    <a:pt x="36" y="117"/>
                    <a:pt x="40" y="117"/>
                  </a:cubicBezTo>
                  <a:cubicBezTo>
                    <a:pt x="47" y="117"/>
                    <a:pt x="47" y="117"/>
                    <a:pt x="47" y="117"/>
                  </a:cubicBezTo>
                  <a:cubicBezTo>
                    <a:pt x="51" y="117"/>
                    <a:pt x="54" y="115"/>
                    <a:pt x="57" y="112"/>
                  </a:cubicBezTo>
                  <a:cubicBezTo>
                    <a:pt x="60" y="109"/>
                    <a:pt x="62" y="106"/>
                    <a:pt x="62" y="10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29" name="Google Shape;2529;p93"/>
            <p:cNvSpPr/>
            <p:nvPr/>
          </p:nvSpPr>
          <p:spPr>
            <a:xfrm>
              <a:off x="4798" y="1041"/>
              <a:ext cx="136" cy="239"/>
            </a:xfrm>
            <a:custGeom>
              <a:avLst/>
              <a:gdLst/>
              <a:ahLst/>
              <a:cxnLst/>
              <a:rect l="l" t="t" r="r" b="b"/>
              <a:pathLst>
                <a:path w="77" h="135" extrusionOk="0">
                  <a:moveTo>
                    <a:pt x="77" y="133"/>
                  </a:moveTo>
                  <a:cubicBezTo>
                    <a:pt x="77" y="134"/>
                    <a:pt x="76" y="135"/>
                    <a:pt x="75" y="135"/>
                  </a:cubicBezTo>
                  <a:cubicBezTo>
                    <a:pt x="5" y="135"/>
                    <a:pt x="5" y="135"/>
                    <a:pt x="5" y="135"/>
                  </a:cubicBezTo>
                  <a:cubicBezTo>
                    <a:pt x="4" y="135"/>
                    <a:pt x="3" y="134"/>
                    <a:pt x="3" y="133"/>
                  </a:cubicBezTo>
                  <a:cubicBezTo>
                    <a:pt x="3" y="115"/>
                    <a:pt x="3" y="115"/>
                    <a:pt x="3" y="115"/>
                  </a:cubicBezTo>
                  <a:cubicBezTo>
                    <a:pt x="3" y="113"/>
                    <a:pt x="4" y="113"/>
                    <a:pt x="5" y="113"/>
                  </a:cubicBezTo>
                  <a:cubicBezTo>
                    <a:pt x="25" y="113"/>
                    <a:pt x="25" y="113"/>
                    <a:pt x="25" y="113"/>
                  </a:cubicBezTo>
                  <a:cubicBezTo>
                    <a:pt x="27" y="113"/>
                    <a:pt x="27" y="112"/>
                    <a:pt x="27" y="110"/>
                  </a:cubicBezTo>
                  <a:cubicBezTo>
                    <a:pt x="27" y="48"/>
                    <a:pt x="27" y="48"/>
                    <a:pt x="27" y="48"/>
                  </a:cubicBezTo>
                  <a:cubicBezTo>
                    <a:pt x="27" y="46"/>
                    <a:pt x="27" y="45"/>
                    <a:pt x="26" y="45"/>
                  </a:cubicBezTo>
                  <a:cubicBezTo>
                    <a:pt x="25" y="45"/>
                    <a:pt x="24" y="45"/>
                    <a:pt x="24" y="46"/>
                  </a:cubicBezTo>
                  <a:cubicBezTo>
                    <a:pt x="17" y="53"/>
                    <a:pt x="17" y="53"/>
                    <a:pt x="17" y="53"/>
                  </a:cubicBezTo>
                  <a:cubicBezTo>
                    <a:pt x="17" y="53"/>
                    <a:pt x="16" y="54"/>
                    <a:pt x="16" y="54"/>
                  </a:cubicBezTo>
                  <a:cubicBezTo>
                    <a:pt x="16" y="54"/>
                    <a:pt x="15" y="53"/>
                    <a:pt x="14" y="53"/>
                  </a:cubicBezTo>
                  <a:cubicBezTo>
                    <a:pt x="1" y="40"/>
                    <a:pt x="1" y="40"/>
                    <a:pt x="1" y="40"/>
                  </a:cubicBezTo>
                  <a:cubicBezTo>
                    <a:pt x="0" y="39"/>
                    <a:pt x="0" y="39"/>
                    <a:pt x="0" y="38"/>
                  </a:cubicBezTo>
                  <a:cubicBezTo>
                    <a:pt x="0" y="38"/>
                    <a:pt x="0" y="37"/>
                    <a:pt x="1" y="37"/>
                  </a:cubicBezTo>
                  <a:cubicBezTo>
                    <a:pt x="36" y="1"/>
                    <a:pt x="36" y="1"/>
                    <a:pt x="36" y="1"/>
                  </a:cubicBezTo>
                  <a:cubicBezTo>
                    <a:pt x="37" y="0"/>
                    <a:pt x="38" y="0"/>
                    <a:pt x="39" y="0"/>
                  </a:cubicBezTo>
                  <a:cubicBezTo>
                    <a:pt x="50" y="0"/>
                    <a:pt x="50" y="0"/>
                    <a:pt x="50" y="0"/>
                  </a:cubicBezTo>
                  <a:cubicBezTo>
                    <a:pt x="51" y="0"/>
                    <a:pt x="52" y="1"/>
                    <a:pt x="52" y="2"/>
                  </a:cubicBezTo>
                  <a:cubicBezTo>
                    <a:pt x="52" y="110"/>
                    <a:pt x="52" y="110"/>
                    <a:pt x="52" y="110"/>
                  </a:cubicBezTo>
                  <a:cubicBezTo>
                    <a:pt x="52" y="112"/>
                    <a:pt x="53" y="113"/>
                    <a:pt x="54" y="113"/>
                  </a:cubicBezTo>
                  <a:cubicBezTo>
                    <a:pt x="75" y="113"/>
                    <a:pt x="75" y="113"/>
                    <a:pt x="75" y="113"/>
                  </a:cubicBezTo>
                  <a:cubicBezTo>
                    <a:pt x="76" y="113"/>
                    <a:pt x="77" y="113"/>
                    <a:pt x="77" y="115"/>
                  </a:cubicBezTo>
                  <a:lnTo>
                    <a:pt x="77" y="133"/>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30" name="Google Shape;2530;p93"/>
            <p:cNvSpPr/>
            <p:nvPr/>
          </p:nvSpPr>
          <p:spPr>
            <a:xfrm>
              <a:off x="4959" y="1037"/>
              <a:ext cx="152" cy="247"/>
            </a:xfrm>
            <a:custGeom>
              <a:avLst/>
              <a:gdLst/>
              <a:ahLst/>
              <a:cxnLst/>
              <a:rect l="l" t="t" r="r" b="b"/>
              <a:pathLst>
                <a:path w="86" h="139" extrusionOk="0">
                  <a:moveTo>
                    <a:pt x="86" y="101"/>
                  </a:moveTo>
                  <a:cubicBezTo>
                    <a:pt x="86" y="113"/>
                    <a:pt x="82" y="122"/>
                    <a:pt x="75" y="129"/>
                  </a:cubicBezTo>
                  <a:cubicBezTo>
                    <a:pt x="67" y="136"/>
                    <a:pt x="58" y="139"/>
                    <a:pt x="46" y="139"/>
                  </a:cubicBezTo>
                  <a:cubicBezTo>
                    <a:pt x="40" y="139"/>
                    <a:pt x="40" y="139"/>
                    <a:pt x="40" y="139"/>
                  </a:cubicBezTo>
                  <a:cubicBezTo>
                    <a:pt x="27" y="139"/>
                    <a:pt x="18" y="136"/>
                    <a:pt x="10" y="129"/>
                  </a:cubicBezTo>
                  <a:cubicBezTo>
                    <a:pt x="3" y="122"/>
                    <a:pt x="0" y="113"/>
                    <a:pt x="0" y="101"/>
                  </a:cubicBezTo>
                  <a:cubicBezTo>
                    <a:pt x="0" y="38"/>
                    <a:pt x="0" y="38"/>
                    <a:pt x="0" y="38"/>
                  </a:cubicBezTo>
                  <a:cubicBezTo>
                    <a:pt x="0" y="26"/>
                    <a:pt x="3" y="17"/>
                    <a:pt x="10" y="10"/>
                  </a:cubicBezTo>
                  <a:cubicBezTo>
                    <a:pt x="18" y="3"/>
                    <a:pt x="27" y="0"/>
                    <a:pt x="40" y="0"/>
                  </a:cubicBezTo>
                  <a:cubicBezTo>
                    <a:pt x="46" y="0"/>
                    <a:pt x="46" y="0"/>
                    <a:pt x="46" y="0"/>
                  </a:cubicBezTo>
                  <a:cubicBezTo>
                    <a:pt x="58" y="0"/>
                    <a:pt x="67" y="3"/>
                    <a:pt x="75" y="10"/>
                  </a:cubicBezTo>
                  <a:cubicBezTo>
                    <a:pt x="82" y="17"/>
                    <a:pt x="86" y="26"/>
                    <a:pt x="86" y="38"/>
                  </a:cubicBezTo>
                  <a:lnTo>
                    <a:pt x="86" y="101"/>
                  </a:lnTo>
                  <a:close/>
                  <a:moveTo>
                    <a:pt x="61" y="101"/>
                  </a:moveTo>
                  <a:cubicBezTo>
                    <a:pt x="61" y="38"/>
                    <a:pt x="61" y="38"/>
                    <a:pt x="61" y="38"/>
                  </a:cubicBezTo>
                  <a:cubicBezTo>
                    <a:pt x="61" y="33"/>
                    <a:pt x="60" y="30"/>
                    <a:pt x="57" y="27"/>
                  </a:cubicBezTo>
                  <a:cubicBezTo>
                    <a:pt x="54" y="24"/>
                    <a:pt x="50" y="22"/>
                    <a:pt x="46" y="22"/>
                  </a:cubicBezTo>
                  <a:cubicBezTo>
                    <a:pt x="40" y="22"/>
                    <a:pt x="40" y="22"/>
                    <a:pt x="40" y="22"/>
                  </a:cubicBezTo>
                  <a:cubicBezTo>
                    <a:pt x="35" y="22"/>
                    <a:pt x="32" y="24"/>
                    <a:pt x="29" y="27"/>
                  </a:cubicBezTo>
                  <a:cubicBezTo>
                    <a:pt x="26" y="30"/>
                    <a:pt x="24" y="34"/>
                    <a:pt x="24" y="38"/>
                  </a:cubicBezTo>
                  <a:cubicBezTo>
                    <a:pt x="24" y="101"/>
                    <a:pt x="24" y="101"/>
                    <a:pt x="24" y="101"/>
                  </a:cubicBezTo>
                  <a:cubicBezTo>
                    <a:pt x="24" y="105"/>
                    <a:pt x="26" y="109"/>
                    <a:pt x="29" y="112"/>
                  </a:cubicBezTo>
                  <a:cubicBezTo>
                    <a:pt x="32" y="115"/>
                    <a:pt x="35" y="117"/>
                    <a:pt x="40" y="117"/>
                  </a:cubicBezTo>
                  <a:cubicBezTo>
                    <a:pt x="46" y="117"/>
                    <a:pt x="46" y="117"/>
                    <a:pt x="46" y="117"/>
                  </a:cubicBezTo>
                  <a:cubicBezTo>
                    <a:pt x="50" y="117"/>
                    <a:pt x="54" y="115"/>
                    <a:pt x="57" y="112"/>
                  </a:cubicBezTo>
                  <a:cubicBezTo>
                    <a:pt x="60" y="109"/>
                    <a:pt x="61" y="106"/>
                    <a:pt x="61" y="10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31" name="Google Shape;2531;p93"/>
            <p:cNvSpPr/>
            <p:nvPr/>
          </p:nvSpPr>
          <p:spPr>
            <a:xfrm>
              <a:off x="5143" y="1041"/>
              <a:ext cx="136" cy="239"/>
            </a:xfrm>
            <a:custGeom>
              <a:avLst/>
              <a:gdLst/>
              <a:ahLst/>
              <a:cxnLst/>
              <a:rect l="l" t="t" r="r" b="b"/>
              <a:pathLst>
                <a:path w="77" h="135" extrusionOk="0">
                  <a:moveTo>
                    <a:pt x="77" y="133"/>
                  </a:moveTo>
                  <a:cubicBezTo>
                    <a:pt x="77" y="134"/>
                    <a:pt x="76" y="135"/>
                    <a:pt x="75" y="135"/>
                  </a:cubicBezTo>
                  <a:cubicBezTo>
                    <a:pt x="5" y="135"/>
                    <a:pt x="5" y="135"/>
                    <a:pt x="5" y="135"/>
                  </a:cubicBezTo>
                  <a:cubicBezTo>
                    <a:pt x="4" y="135"/>
                    <a:pt x="3" y="134"/>
                    <a:pt x="3" y="133"/>
                  </a:cubicBezTo>
                  <a:cubicBezTo>
                    <a:pt x="3" y="115"/>
                    <a:pt x="3" y="115"/>
                    <a:pt x="3" y="115"/>
                  </a:cubicBezTo>
                  <a:cubicBezTo>
                    <a:pt x="3" y="113"/>
                    <a:pt x="4" y="113"/>
                    <a:pt x="5" y="113"/>
                  </a:cubicBezTo>
                  <a:cubicBezTo>
                    <a:pt x="26" y="113"/>
                    <a:pt x="26" y="113"/>
                    <a:pt x="26" y="113"/>
                  </a:cubicBezTo>
                  <a:cubicBezTo>
                    <a:pt x="27" y="113"/>
                    <a:pt x="28" y="112"/>
                    <a:pt x="28" y="110"/>
                  </a:cubicBezTo>
                  <a:cubicBezTo>
                    <a:pt x="28" y="48"/>
                    <a:pt x="28" y="48"/>
                    <a:pt x="28" y="48"/>
                  </a:cubicBezTo>
                  <a:cubicBezTo>
                    <a:pt x="28" y="46"/>
                    <a:pt x="27" y="45"/>
                    <a:pt x="26" y="45"/>
                  </a:cubicBezTo>
                  <a:cubicBezTo>
                    <a:pt x="25" y="45"/>
                    <a:pt x="25" y="45"/>
                    <a:pt x="24" y="46"/>
                  </a:cubicBezTo>
                  <a:cubicBezTo>
                    <a:pt x="18" y="53"/>
                    <a:pt x="18" y="53"/>
                    <a:pt x="18" y="53"/>
                  </a:cubicBezTo>
                  <a:cubicBezTo>
                    <a:pt x="17" y="53"/>
                    <a:pt x="17" y="54"/>
                    <a:pt x="16" y="54"/>
                  </a:cubicBezTo>
                  <a:cubicBezTo>
                    <a:pt x="16" y="54"/>
                    <a:pt x="15" y="53"/>
                    <a:pt x="15" y="53"/>
                  </a:cubicBezTo>
                  <a:cubicBezTo>
                    <a:pt x="1" y="40"/>
                    <a:pt x="1" y="40"/>
                    <a:pt x="1" y="40"/>
                  </a:cubicBezTo>
                  <a:cubicBezTo>
                    <a:pt x="1" y="39"/>
                    <a:pt x="0" y="39"/>
                    <a:pt x="0" y="38"/>
                  </a:cubicBezTo>
                  <a:cubicBezTo>
                    <a:pt x="0" y="38"/>
                    <a:pt x="1" y="37"/>
                    <a:pt x="1" y="37"/>
                  </a:cubicBezTo>
                  <a:cubicBezTo>
                    <a:pt x="36" y="1"/>
                    <a:pt x="36" y="1"/>
                    <a:pt x="36" y="1"/>
                  </a:cubicBezTo>
                  <a:cubicBezTo>
                    <a:pt x="37" y="0"/>
                    <a:pt x="38" y="0"/>
                    <a:pt x="39" y="0"/>
                  </a:cubicBezTo>
                  <a:cubicBezTo>
                    <a:pt x="50" y="0"/>
                    <a:pt x="50" y="0"/>
                    <a:pt x="50" y="0"/>
                  </a:cubicBezTo>
                  <a:cubicBezTo>
                    <a:pt x="52" y="0"/>
                    <a:pt x="52" y="1"/>
                    <a:pt x="52" y="2"/>
                  </a:cubicBezTo>
                  <a:cubicBezTo>
                    <a:pt x="52" y="110"/>
                    <a:pt x="52" y="110"/>
                    <a:pt x="52" y="110"/>
                  </a:cubicBezTo>
                  <a:cubicBezTo>
                    <a:pt x="52" y="112"/>
                    <a:pt x="53" y="113"/>
                    <a:pt x="55" y="113"/>
                  </a:cubicBezTo>
                  <a:cubicBezTo>
                    <a:pt x="75" y="113"/>
                    <a:pt x="75" y="113"/>
                    <a:pt x="75" y="113"/>
                  </a:cubicBezTo>
                  <a:cubicBezTo>
                    <a:pt x="76" y="113"/>
                    <a:pt x="77" y="113"/>
                    <a:pt x="77" y="115"/>
                  </a:cubicBezTo>
                  <a:lnTo>
                    <a:pt x="77" y="133"/>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32" name="Google Shape;2532;p93"/>
            <p:cNvSpPr/>
            <p:nvPr/>
          </p:nvSpPr>
          <p:spPr>
            <a:xfrm>
              <a:off x="3696" y="1438"/>
              <a:ext cx="134" cy="239"/>
            </a:xfrm>
            <a:custGeom>
              <a:avLst/>
              <a:gdLst/>
              <a:ahLst/>
              <a:cxnLst/>
              <a:rect l="l" t="t" r="r" b="b"/>
              <a:pathLst>
                <a:path w="76" h="135" extrusionOk="0">
                  <a:moveTo>
                    <a:pt x="76" y="133"/>
                  </a:moveTo>
                  <a:cubicBezTo>
                    <a:pt x="76" y="134"/>
                    <a:pt x="75" y="135"/>
                    <a:pt x="74" y="135"/>
                  </a:cubicBezTo>
                  <a:cubicBezTo>
                    <a:pt x="4" y="135"/>
                    <a:pt x="4" y="135"/>
                    <a:pt x="4" y="135"/>
                  </a:cubicBezTo>
                  <a:cubicBezTo>
                    <a:pt x="3" y="135"/>
                    <a:pt x="2" y="134"/>
                    <a:pt x="2" y="133"/>
                  </a:cubicBezTo>
                  <a:cubicBezTo>
                    <a:pt x="2" y="115"/>
                    <a:pt x="2" y="115"/>
                    <a:pt x="2" y="115"/>
                  </a:cubicBezTo>
                  <a:cubicBezTo>
                    <a:pt x="2" y="113"/>
                    <a:pt x="3" y="113"/>
                    <a:pt x="4" y="113"/>
                  </a:cubicBezTo>
                  <a:cubicBezTo>
                    <a:pt x="25" y="113"/>
                    <a:pt x="25" y="113"/>
                    <a:pt x="25" y="113"/>
                  </a:cubicBezTo>
                  <a:cubicBezTo>
                    <a:pt x="26" y="113"/>
                    <a:pt x="27" y="112"/>
                    <a:pt x="27" y="110"/>
                  </a:cubicBezTo>
                  <a:cubicBezTo>
                    <a:pt x="27" y="48"/>
                    <a:pt x="27" y="48"/>
                    <a:pt x="27" y="48"/>
                  </a:cubicBezTo>
                  <a:cubicBezTo>
                    <a:pt x="27" y="46"/>
                    <a:pt x="26" y="45"/>
                    <a:pt x="25" y="45"/>
                  </a:cubicBezTo>
                  <a:cubicBezTo>
                    <a:pt x="24" y="45"/>
                    <a:pt x="24" y="45"/>
                    <a:pt x="23" y="46"/>
                  </a:cubicBezTo>
                  <a:cubicBezTo>
                    <a:pt x="17" y="53"/>
                    <a:pt x="17" y="53"/>
                    <a:pt x="17" y="53"/>
                  </a:cubicBezTo>
                  <a:cubicBezTo>
                    <a:pt x="16" y="53"/>
                    <a:pt x="16" y="54"/>
                    <a:pt x="15" y="54"/>
                  </a:cubicBezTo>
                  <a:cubicBezTo>
                    <a:pt x="15" y="54"/>
                    <a:pt x="15" y="53"/>
                    <a:pt x="14" y="53"/>
                  </a:cubicBezTo>
                  <a:cubicBezTo>
                    <a:pt x="0" y="40"/>
                    <a:pt x="0" y="40"/>
                    <a:pt x="0" y="40"/>
                  </a:cubicBezTo>
                  <a:cubicBezTo>
                    <a:pt x="0" y="39"/>
                    <a:pt x="0" y="39"/>
                    <a:pt x="0" y="38"/>
                  </a:cubicBezTo>
                  <a:cubicBezTo>
                    <a:pt x="0" y="38"/>
                    <a:pt x="0" y="37"/>
                    <a:pt x="0" y="37"/>
                  </a:cubicBezTo>
                  <a:cubicBezTo>
                    <a:pt x="36" y="1"/>
                    <a:pt x="36" y="1"/>
                    <a:pt x="36" y="1"/>
                  </a:cubicBezTo>
                  <a:cubicBezTo>
                    <a:pt x="36" y="0"/>
                    <a:pt x="37" y="0"/>
                    <a:pt x="38" y="0"/>
                  </a:cubicBezTo>
                  <a:cubicBezTo>
                    <a:pt x="49" y="0"/>
                    <a:pt x="49" y="0"/>
                    <a:pt x="49" y="0"/>
                  </a:cubicBezTo>
                  <a:cubicBezTo>
                    <a:pt x="51" y="0"/>
                    <a:pt x="51" y="1"/>
                    <a:pt x="51" y="2"/>
                  </a:cubicBezTo>
                  <a:cubicBezTo>
                    <a:pt x="51" y="110"/>
                    <a:pt x="51" y="110"/>
                    <a:pt x="51" y="110"/>
                  </a:cubicBezTo>
                  <a:cubicBezTo>
                    <a:pt x="51" y="112"/>
                    <a:pt x="52" y="113"/>
                    <a:pt x="54" y="113"/>
                  </a:cubicBezTo>
                  <a:cubicBezTo>
                    <a:pt x="74" y="113"/>
                    <a:pt x="74" y="113"/>
                    <a:pt x="74" y="113"/>
                  </a:cubicBezTo>
                  <a:cubicBezTo>
                    <a:pt x="75" y="113"/>
                    <a:pt x="76" y="113"/>
                    <a:pt x="76" y="115"/>
                  </a:cubicBezTo>
                  <a:lnTo>
                    <a:pt x="76" y="133"/>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33" name="Google Shape;2533;p93"/>
            <p:cNvSpPr/>
            <p:nvPr/>
          </p:nvSpPr>
          <p:spPr>
            <a:xfrm>
              <a:off x="3855" y="1434"/>
              <a:ext cx="152" cy="247"/>
            </a:xfrm>
            <a:custGeom>
              <a:avLst/>
              <a:gdLst/>
              <a:ahLst/>
              <a:cxnLst/>
              <a:rect l="l" t="t" r="r" b="b"/>
              <a:pathLst>
                <a:path w="86" h="139" extrusionOk="0">
                  <a:moveTo>
                    <a:pt x="86" y="101"/>
                  </a:moveTo>
                  <a:cubicBezTo>
                    <a:pt x="86" y="113"/>
                    <a:pt x="82" y="122"/>
                    <a:pt x="75" y="129"/>
                  </a:cubicBezTo>
                  <a:cubicBezTo>
                    <a:pt x="68" y="136"/>
                    <a:pt x="58" y="139"/>
                    <a:pt x="46" y="139"/>
                  </a:cubicBezTo>
                  <a:cubicBezTo>
                    <a:pt x="40" y="139"/>
                    <a:pt x="40" y="139"/>
                    <a:pt x="40" y="139"/>
                  </a:cubicBezTo>
                  <a:cubicBezTo>
                    <a:pt x="28" y="139"/>
                    <a:pt x="18" y="136"/>
                    <a:pt x="11" y="129"/>
                  </a:cubicBezTo>
                  <a:cubicBezTo>
                    <a:pt x="4" y="122"/>
                    <a:pt x="0" y="113"/>
                    <a:pt x="0" y="101"/>
                  </a:cubicBezTo>
                  <a:cubicBezTo>
                    <a:pt x="0" y="38"/>
                    <a:pt x="0" y="38"/>
                    <a:pt x="0" y="38"/>
                  </a:cubicBezTo>
                  <a:cubicBezTo>
                    <a:pt x="0" y="26"/>
                    <a:pt x="4" y="17"/>
                    <a:pt x="11" y="10"/>
                  </a:cubicBezTo>
                  <a:cubicBezTo>
                    <a:pt x="18" y="3"/>
                    <a:pt x="28" y="0"/>
                    <a:pt x="40" y="0"/>
                  </a:cubicBezTo>
                  <a:cubicBezTo>
                    <a:pt x="46" y="0"/>
                    <a:pt x="46" y="0"/>
                    <a:pt x="46" y="0"/>
                  </a:cubicBezTo>
                  <a:cubicBezTo>
                    <a:pt x="58" y="0"/>
                    <a:pt x="68" y="3"/>
                    <a:pt x="75" y="10"/>
                  </a:cubicBezTo>
                  <a:cubicBezTo>
                    <a:pt x="82" y="17"/>
                    <a:pt x="86" y="26"/>
                    <a:pt x="86" y="38"/>
                  </a:cubicBezTo>
                  <a:lnTo>
                    <a:pt x="86" y="101"/>
                  </a:lnTo>
                  <a:close/>
                  <a:moveTo>
                    <a:pt x="61" y="101"/>
                  </a:moveTo>
                  <a:cubicBezTo>
                    <a:pt x="61" y="38"/>
                    <a:pt x="61" y="38"/>
                    <a:pt x="61" y="38"/>
                  </a:cubicBezTo>
                  <a:cubicBezTo>
                    <a:pt x="61" y="33"/>
                    <a:pt x="60" y="30"/>
                    <a:pt x="57" y="27"/>
                  </a:cubicBezTo>
                  <a:cubicBezTo>
                    <a:pt x="54" y="24"/>
                    <a:pt x="50" y="22"/>
                    <a:pt x="46" y="22"/>
                  </a:cubicBezTo>
                  <a:cubicBezTo>
                    <a:pt x="40" y="22"/>
                    <a:pt x="40" y="22"/>
                    <a:pt x="40" y="22"/>
                  </a:cubicBezTo>
                  <a:cubicBezTo>
                    <a:pt x="36" y="22"/>
                    <a:pt x="32" y="24"/>
                    <a:pt x="29" y="27"/>
                  </a:cubicBezTo>
                  <a:cubicBezTo>
                    <a:pt x="26" y="30"/>
                    <a:pt x="24" y="34"/>
                    <a:pt x="24" y="38"/>
                  </a:cubicBezTo>
                  <a:cubicBezTo>
                    <a:pt x="24" y="101"/>
                    <a:pt x="24" y="101"/>
                    <a:pt x="24" y="101"/>
                  </a:cubicBezTo>
                  <a:cubicBezTo>
                    <a:pt x="24" y="105"/>
                    <a:pt x="26" y="109"/>
                    <a:pt x="29" y="112"/>
                  </a:cubicBezTo>
                  <a:cubicBezTo>
                    <a:pt x="32" y="115"/>
                    <a:pt x="36" y="117"/>
                    <a:pt x="40" y="117"/>
                  </a:cubicBezTo>
                  <a:cubicBezTo>
                    <a:pt x="46" y="117"/>
                    <a:pt x="46" y="117"/>
                    <a:pt x="46" y="117"/>
                  </a:cubicBezTo>
                  <a:cubicBezTo>
                    <a:pt x="50" y="117"/>
                    <a:pt x="54" y="115"/>
                    <a:pt x="57" y="112"/>
                  </a:cubicBezTo>
                  <a:cubicBezTo>
                    <a:pt x="60" y="109"/>
                    <a:pt x="61" y="106"/>
                    <a:pt x="61" y="10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34" name="Google Shape;2534;p93"/>
            <p:cNvSpPr/>
            <p:nvPr/>
          </p:nvSpPr>
          <p:spPr>
            <a:xfrm>
              <a:off x="4058" y="1434"/>
              <a:ext cx="152" cy="247"/>
            </a:xfrm>
            <a:custGeom>
              <a:avLst/>
              <a:gdLst/>
              <a:ahLst/>
              <a:cxnLst/>
              <a:rect l="l" t="t" r="r" b="b"/>
              <a:pathLst>
                <a:path w="86" h="139" extrusionOk="0">
                  <a:moveTo>
                    <a:pt x="86" y="101"/>
                  </a:moveTo>
                  <a:cubicBezTo>
                    <a:pt x="86" y="113"/>
                    <a:pt x="82" y="122"/>
                    <a:pt x="75" y="129"/>
                  </a:cubicBezTo>
                  <a:cubicBezTo>
                    <a:pt x="68" y="136"/>
                    <a:pt x="58" y="139"/>
                    <a:pt x="46" y="139"/>
                  </a:cubicBezTo>
                  <a:cubicBezTo>
                    <a:pt x="40" y="139"/>
                    <a:pt x="40" y="139"/>
                    <a:pt x="40" y="139"/>
                  </a:cubicBezTo>
                  <a:cubicBezTo>
                    <a:pt x="28" y="139"/>
                    <a:pt x="18" y="136"/>
                    <a:pt x="11" y="129"/>
                  </a:cubicBezTo>
                  <a:cubicBezTo>
                    <a:pt x="4" y="122"/>
                    <a:pt x="0" y="113"/>
                    <a:pt x="0" y="101"/>
                  </a:cubicBezTo>
                  <a:cubicBezTo>
                    <a:pt x="0" y="38"/>
                    <a:pt x="0" y="38"/>
                    <a:pt x="0" y="38"/>
                  </a:cubicBezTo>
                  <a:cubicBezTo>
                    <a:pt x="0" y="26"/>
                    <a:pt x="4" y="17"/>
                    <a:pt x="11" y="10"/>
                  </a:cubicBezTo>
                  <a:cubicBezTo>
                    <a:pt x="18" y="3"/>
                    <a:pt x="28" y="0"/>
                    <a:pt x="40" y="0"/>
                  </a:cubicBezTo>
                  <a:cubicBezTo>
                    <a:pt x="46" y="0"/>
                    <a:pt x="46" y="0"/>
                    <a:pt x="46" y="0"/>
                  </a:cubicBezTo>
                  <a:cubicBezTo>
                    <a:pt x="58" y="0"/>
                    <a:pt x="68" y="3"/>
                    <a:pt x="75" y="10"/>
                  </a:cubicBezTo>
                  <a:cubicBezTo>
                    <a:pt x="82" y="17"/>
                    <a:pt x="86" y="26"/>
                    <a:pt x="86" y="38"/>
                  </a:cubicBezTo>
                  <a:lnTo>
                    <a:pt x="86" y="101"/>
                  </a:lnTo>
                  <a:close/>
                  <a:moveTo>
                    <a:pt x="61" y="101"/>
                  </a:moveTo>
                  <a:cubicBezTo>
                    <a:pt x="61" y="38"/>
                    <a:pt x="61" y="38"/>
                    <a:pt x="61" y="38"/>
                  </a:cubicBezTo>
                  <a:cubicBezTo>
                    <a:pt x="61" y="33"/>
                    <a:pt x="60" y="30"/>
                    <a:pt x="57" y="27"/>
                  </a:cubicBezTo>
                  <a:cubicBezTo>
                    <a:pt x="54" y="24"/>
                    <a:pt x="50" y="22"/>
                    <a:pt x="46" y="22"/>
                  </a:cubicBezTo>
                  <a:cubicBezTo>
                    <a:pt x="40" y="22"/>
                    <a:pt x="40" y="22"/>
                    <a:pt x="40" y="22"/>
                  </a:cubicBezTo>
                  <a:cubicBezTo>
                    <a:pt x="36" y="22"/>
                    <a:pt x="32" y="24"/>
                    <a:pt x="29" y="27"/>
                  </a:cubicBezTo>
                  <a:cubicBezTo>
                    <a:pt x="26" y="30"/>
                    <a:pt x="24" y="34"/>
                    <a:pt x="24" y="38"/>
                  </a:cubicBezTo>
                  <a:cubicBezTo>
                    <a:pt x="24" y="101"/>
                    <a:pt x="24" y="101"/>
                    <a:pt x="24" y="101"/>
                  </a:cubicBezTo>
                  <a:cubicBezTo>
                    <a:pt x="24" y="105"/>
                    <a:pt x="26" y="109"/>
                    <a:pt x="29" y="112"/>
                  </a:cubicBezTo>
                  <a:cubicBezTo>
                    <a:pt x="32" y="115"/>
                    <a:pt x="36" y="117"/>
                    <a:pt x="40" y="117"/>
                  </a:cubicBezTo>
                  <a:cubicBezTo>
                    <a:pt x="46" y="117"/>
                    <a:pt x="46" y="117"/>
                    <a:pt x="46" y="117"/>
                  </a:cubicBezTo>
                  <a:cubicBezTo>
                    <a:pt x="50" y="117"/>
                    <a:pt x="54" y="115"/>
                    <a:pt x="57" y="112"/>
                  </a:cubicBezTo>
                  <a:cubicBezTo>
                    <a:pt x="60" y="109"/>
                    <a:pt x="61" y="106"/>
                    <a:pt x="61" y="10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35" name="Google Shape;2535;p93"/>
            <p:cNvSpPr/>
            <p:nvPr/>
          </p:nvSpPr>
          <p:spPr>
            <a:xfrm>
              <a:off x="4261" y="1434"/>
              <a:ext cx="152" cy="247"/>
            </a:xfrm>
            <a:custGeom>
              <a:avLst/>
              <a:gdLst/>
              <a:ahLst/>
              <a:cxnLst/>
              <a:rect l="l" t="t" r="r" b="b"/>
              <a:pathLst>
                <a:path w="86" h="139" extrusionOk="0">
                  <a:moveTo>
                    <a:pt x="86" y="101"/>
                  </a:moveTo>
                  <a:cubicBezTo>
                    <a:pt x="86" y="113"/>
                    <a:pt x="83" y="122"/>
                    <a:pt x="75" y="129"/>
                  </a:cubicBezTo>
                  <a:cubicBezTo>
                    <a:pt x="68" y="136"/>
                    <a:pt x="58" y="139"/>
                    <a:pt x="46" y="139"/>
                  </a:cubicBezTo>
                  <a:cubicBezTo>
                    <a:pt x="40" y="139"/>
                    <a:pt x="40" y="139"/>
                    <a:pt x="40" y="139"/>
                  </a:cubicBezTo>
                  <a:cubicBezTo>
                    <a:pt x="28" y="139"/>
                    <a:pt x="18" y="136"/>
                    <a:pt x="11" y="129"/>
                  </a:cubicBezTo>
                  <a:cubicBezTo>
                    <a:pt x="4" y="122"/>
                    <a:pt x="0" y="113"/>
                    <a:pt x="0" y="101"/>
                  </a:cubicBezTo>
                  <a:cubicBezTo>
                    <a:pt x="0" y="38"/>
                    <a:pt x="0" y="38"/>
                    <a:pt x="0" y="38"/>
                  </a:cubicBezTo>
                  <a:cubicBezTo>
                    <a:pt x="0" y="26"/>
                    <a:pt x="4" y="17"/>
                    <a:pt x="11" y="10"/>
                  </a:cubicBezTo>
                  <a:cubicBezTo>
                    <a:pt x="18" y="3"/>
                    <a:pt x="28" y="0"/>
                    <a:pt x="40" y="0"/>
                  </a:cubicBezTo>
                  <a:cubicBezTo>
                    <a:pt x="46" y="0"/>
                    <a:pt x="46" y="0"/>
                    <a:pt x="46" y="0"/>
                  </a:cubicBezTo>
                  <a:cubicBezTo>
                    <a:pt x="58" y="0"/>
                    <a:pt x="68" y="3"/>
                    <a:pt x="75" y="10"/>
                  </a:cubicBezTo>
                  <a:cubicBezTo>
                    <a:pt x="83" y="17"/>
                    <a:pt x="86" y="26"/>
                    <a:pt x="86" y="38"/>
                  </a:cubicBezTo>
                  <a:lnTo>
                    <a:pt x="86" y="101"/>
                  </a:lnTo>
                  <a:close/>
                  <a:moveTo>
                    <a:pt x="62" y="101"/>
                  </a:moveTo>
                  <a:cubicBezTo>
                    <a:pt x="62" y="38"/>
                    <a:pt x="62" y="38"/>
                    <a:pt x="62" y="38"/>
                  </a:cubicBezTo>
                  <a:cubicBezTo>
                    <a:pt x="62" y="33"/>
                    <a:pt x="60" y="30"/>
                    <a:pt x="57" y="27"/>
                  </a:cubicBezTo>
                  <a:cubicBezTo>
                    <a:pt x="54" y="24"/>
                    <a:pt x="51" y="22"/>
                    <a:pt x="46" y="22"/>
                  </a:cubicBezTo>
                  <a:cubicBezTo>
                    <a:pt x="40" y="22"/>
                    <a:pt x="40" y="22"/>
                    <a:pt x="40" y="22"/>
                  </a:cubicBezTo>
                  <a:cubicBezTo>
                    <a:pt x="36" y="22"/>
                    <a:pt x="32" y="24"/>
                    <a:pt x="29" y="27"/>
                  </a:cubicBezTo>
                  <a:cubicBezTo>
                    <a:pt x="26" y="30"/>
                    <a:pt x="25" y="34"/>
                    <a:pt x="25" y="38"/>
                  </a:cubicBezTo>
                  <a:cubicBezTo>
                    <a:pt x="25" y="101"/>
                    <a:pt x="25" y="101"/>
                    <a:pt x="25" y="101"/>
                  </a:cubicBezTo>
                  <a:cubicBezTo>
                    <a:pt x="25" y="105"/>
                    <a:pt x="26" y="109"/>
                    <a:pt x="29" y="112"/>
                  </a:cubicBezTo>
                  <a:cubicBezTo>
                    <a:pt x="32" y="115"/>
                    <a:pt x="36" y="117"/>
                    <a:pt x="40" y="117"/>
                  </a:cubicBezTo>
                  <a:cubicBezTo>
                    <a:pt x="46" y="117"/>
                    <a:pt x="46" y="117"/>
                    <a:pt x="46" y="117"/>
                  </a:cubicBezTo>
                  <a:cubicBezTo>
                    <a:pt x="51" y="117"/>
                    <a:pt x="54" y="115"/>
                    <a:pt x="57" y="112"/>
                  </a:cubicBezTo>
                  <a:cubicBezTo>
                    <a:pt x="60" y="109"/>
                    <a:pt x="62" y="106"/>
                    <a:pt x="62" y="10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36" name="Google Shape;2536;p93"/>
            <p:cNvSpPr/>
            <p:nvPr/>
          </p:nvSpPr>
          <p:spPr>
            <a:xfrm>
              <a:off x="4447" y="1438"/>
              <a:ext cx="134" cy="239"/>
            </a:xfrm>
            <a:custGeom>
              <a:avLst/>
              <a:gdLst/>
              <a:ahLst/>
              <a:cxnLst/>
              <a:rect l="l" t="t" r="r" b="b"/>
              <a:pathLst>
                <a:path w="76" h="135" extrusionOk="0">
                  <a:moveTo>
                    <a:pt x="76" y="133"/>
                  </a:moveTo>
                  <a:cubicBezTo>
                    <a:pt x="76" y="134"/>
                    <a:pt x="76" y="135"/>
                    <a:pt x="74" y="135"/>
                  </a:cubicBezTo>
                  <a:cubicBezTo>
                    <a:pt x="5" y="135"/>
                    <a:pt x="5" y="135"/>
                    <a:pt x="5" y="135"/>
                  </a:cubicBezTo>
                  <a:cubicBezTo>
                    <a:pt x="3" y="135"/>
                    <a:pt x="3" y="134"/>
                    <a:pt x="3" y="133"/>
                  </a:cubicBezTo>
                  <a:cubicBezTo>
                    <a:pt x="3" y="115"/>
                    <a:pt x="3" y="115"/>
                    <a:pt x="3" y="115"/>
                  </a:cubicBezTo>
                  <a:cubicBezTo>
                    <a:pt x="3" y="113"/>
                    <a:pt x="3" y="113"/>
                    <a:pt x="5" y="113"/>
                  </a:cubicBezTo>
                  <a:cubicBezTo>
                    <a:pt x="25" y="113"/>
                    <a:pt x="25" y="113"/>
                    <a:pt x="25" y="113"/>
                  </a:cubicBezTo>
                  <a:cubicBezTo>
                    <a:pt x="26" y="113"/>
                    <a:pt x="27" y="112"/>
                    <a:pt x="27" y="110"/>
                  </a:cubicBezTo>
                  <a:cubicBezTo>
                    <a:pt x="27" y="48"/>
                    <a:pt x="27" y="48"/>
                    <a:pt x="27" y="48"/>
                  </a:cubicBezTo>
                  <a:cubicBezTo>
                    <a:pt x="27" y="46"/>
                    <a:pt x="27" y="45"/>
                    <a:pt x="25" y="45"/>
                  </a:cubicBezTo>
                  <a:cubicBezTo>
                    <a:pt x="25" y="45"/>
                    <a:pt x="24" y="45"/>
                    <a:pt x="24" y="46"/>
                  </a:cubicBezTo>
                  <a:cubicBezTo>
                    <a:pt x="17" y="53"/>
                    <a:pt x="17" y="53"/>
                    <a:pt x="17" y="53"/>
                  </a:cubicBezTo>
                  <a:cubicBezTo>
                    <a:pt x="17" y="53"/>
                    <a:pt x="16" y="54"/>
                    <a:pt x="16" y="54"/>
                  </a:cubicBezTo>
                  <a:cubicBezTo>
                    <a:pt x="15" y="54"/>
                    <a:pt x="15" y="53"/>
                    <a:pt x="14" y="53"/>
                  </a:cubicBezTo>
                  <a:cubicBezTo>
                    <a:pt x="1" y="40"/>
                    <a:pt x="1" y="40"/>
                    <a:pt x="1" y="40"/>
                  </a:cubicBezTo>
                  <a:cubicBezTo>
                    <a:pt x="0" y="39"/>
                    <a:pt x="0" y="39"/>
                    <a:pt x="0" y="38"/>
                  </a:cubicBezTo>
                  <a:cubicBezTo>
                    <a:pt x="0" y="38"/>
                    <a:pt x="0" y="37"/>
                    <a:pt x="1" y="37"/>
                  </a:cubicBezTo>
                  <a:cubicBezTo>
                    <a:pt x="36" y="1"/>
                    <a:pt x="36" y="1"/>
                    <a:pt x="36" y="1"/>
                  </a:cubicBezTo>
                  <a:cubicBezTo>
                    <a:pt x="37" y="0"/>
                    <a:pt x="38" y="0"/>
                    <a:pt x="39" y="0"/>
                  </a:cubicBezTo>
                  <a:cubicBezTo>
                    <a:pt x="50" y="0"/>
                    <a:pt x="50" y="0"/>
                    <a:pt x="50" y="0"/>
                  </a:cubicBezTo>
                  <a:cubicBezTo>
                    <a:pt x="51" y="0"/>
                    <a:pt x="52" y="1"/>
                    <a:pt x="52" y="2"/>
                  </a:cubicBezTo>
                  <a:cubicBezTo>
                    <a:pt x="52" y="110"/>
                    <a:pt x="52" y="110"/>
                    <a:pt x="52" y="110"/>
                  </a:cubicBezTo>
                  <a:cubicBezTo>
                    <a:pt x="52" y="112"/>
                    <a:pt x="53" y="113"/>
                    <a:pt x="54" y="113"/>
                  </a:cubicBezTo>
                  <a:cubicBezTo>
                    <a:pt x="74" y="113"/>
                    <a:pt x="74" y="113"/>
                    <a:pt x="74" y="113"/>
                  </a:cubicBezTo>
                  <a:cubicBezTo>
                    <a:pt x="76" y="113"/>
                    <a:pt x="76" y="113"/>
                    <a:pt x="76" y="115"/>
                  </a:cubicBezTo>
                  <a:lnTo>
                    <a:pt x="76" y="133"/>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37" name="Google Shape;2537;p93"/>
            <p:cNvSpPr/>
            <p:nvPr/>
          </p:nvSpPr>
          <p:spPr>
            <a:xfrm>
              <a:off x="4623" y="1438"/>
              <a:ext cx="135" cy="239"/>
            </a:xfrm>
            <a:custGeom>
              <a:avLst/>
              <a:gdLst/>
              <a:ahLst/>
              <a:cxnLst/>
              <a:rect l="l" t="t" r="r" b="b"/>
              <a:pathLst>
                <a:path w="76" h="135" extrusionOk="0">
                  <a:moveTo>
                    <a:pt x="76" y="133"/>
                  </a:moveTo>
                  <a:cubicBezTo>
                    <a:pt x="76" y="134"/>
                    <a:pt x="76" y="135"/>
                    <a:pt x="74" y="135"/>
                  </a:cubicBezTo>
                  <a:cubicBezTo>
                    <a:pt x="5" y="135"/>
                    <a:pt x="5" y="135"/>
                    <a:pt x="5" y="135"/>
                  </a:cubicBezTo>
                  <a:cubicBezTo>
                    <a:pt x="3" y="135"/>
                    <a:pt x="3" y="134"/>
                    <a:pt x="3" y="133"/>
                  </a:cubicBezTo>
                  <a:cubicBezTo>
                    <a:pt x="3" y="115"/>
                    <a:pt x="3" y="115"/>
                    <a:pt x="3" y="115"/>
                  </a:cubicBezTo>
                  <a:cubicBezTo>
                    <a:pt x="3" y="113"/>
                    <a:pt x="3" y="113"/>
                    <a:pt x="5" y="113"/>
                  </a:cubicBezTo>
                  <a:cubicBezTo>
                    <a:pt x="25" y="113"/>
                    <a:pt x="25" y="113"/>
                    <a:pt x="25" y="113"/>
                  </a:cubicBezTo>
                  <a:cubicBezTo>
                    <a:pt x="27" y="113"/>
                    <a:pt x="27" y="112"/>
                    <a:pt x="27" y="110"/>
                  </a:cubicBezTo>
                  <a:cubicBezTo>
                    <a:pt x="27" y="48"/>
                    <a:pt x="27" y="48"/>
                    <a:pt x="27" y="48"/>
                  </a:cubicBezTo>
                  <a:cubicBezTo>
                    <a:pt x="27" y="46"/>
                    <a:pt x="27" y="45"/>
                    <a:pt x="26" y="45"/>
                  </a:cubicBezTo>
                  <a:cubicBezTo>
                    <a:pt x="25" y="45"/>
                    <a:pt x="24" y="45"/>
                    <a:pt x="24" y="46"/>
                  </a:cubicBezTo>
                  <a:cubicBezTo>
                    <a:pt x="17" y="53"/>
                    <a:pt x="17" y="53"/>
                    <a:pt x="17" y="53"/>
                  </a:cubicBezTo>
                  <a:cubicBezTo>
                    <a:pt x="17" y="53"/>
                    <a:pt x="16" y="54"/>
                    <a:pt x="16" y="54"/>
                  </a:cubicBezTo>
                  <a:cubicBezTo>
                    <a:pt x="16" y="54"/>
                    <a:pt x="15" y="53"/>
                    <a:pt x="14" y="53"/>
                  </a:cubicBezTo>
                  <a:cubicBezTo>
                    <a:pt x="1" y="40"/>
                    <a:pt x="1" y="40"/>
                    <a:pt x="1" y="40"/>
                  </a:cubicBezTo>
                  <a:cubicBezTo>
                    <a:pt x="0" y="39"/>
                    <a:pt x="0" y="39"/>
                    <a:pt x="0" y="38"/>
                  </a:cubicBezTo>
                  <a:cubicBezTo>
                    <a:pt x="0" y="38"/>
                    <a:pt x="0" y="37"/>
                    <a:pt x="1" y="37"/>
                  </a:cubicBezTo>
                  <a:cubicBezTo>
                    <a:pt x="36" y="1"/>
                    <a:pt x="36" y="1"/>
                    <a:pt x="36" y="1"/>
                  </a:cubicBezTo>
                  <a:cubicBezTo>
                    <a:pt x="37" y="0"/>
                    <a:pt x="38" y="0"/>
                    <a:pt x="39" y="0"/>
                  </a:cubicBezTo>
                  <a:cubicBezTo>
                    <a:pt x="50" y="0"/>
                    <a:pt x="50" y="0"/>
                    <a:pt x="50" y="0"/>
                  </a:cubicBezTo>
                  <a:cubicBezTo>
                    <a:pt x="51" y="0"/>
                    <a:pt x="52" y="1"/>
                    <a:pt x="52" y="2"/>
                  </a:cubicBezTo>
                  <a:cubicBezTo>
                    <a:pt x="52" y="110"/>
                    <a:pt x="52" y="110"/>
                    <a:pt x="52" y="110"/>
                  </a:cubicBezTo>
                  <a:cubicBezTo>
                    <a:pt x="52" y="112"/>
                    <a:pt x="53" y="113"/>
                    <a:pt x="54" y="113"/>
                  </a:cubicBezTo>
                  <a:cubicBezTo>
                    <a:pt x="74" y="113"/>
                    <a:pt x="74" y="113"/>
                    <a:pt x="74" y="113"/>
                  </a:cubicBezTo>
                  <a:cubicBezTo>
                    <a:pt x="76" y="113"/>
                    <a:pt x="76" y="113"/>
                    <a:pt x="76" y="115"/>
                  </a:cubicBezTo>
                  <a:lnTo>
                    <a:pt x="76" y="133"/>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38" name="Google Shape;2538;p93"/>
            <p:cNvSpPr/>
            <p:nvPr/>
          </p:nvSpPr>
          <p:spPr>
            <a:xfrm>
              <a:off x="4782" y="1434"/>
              <a:ext cx="152" cy="247"/>
            </a:xfrm>
            <a:custGeom>
              <a:avLst/>
              <a:gdLst/>
              <a:ahLst/>
              <a:cxnLst/>
              <a:rect l="l" t="t" r="r" b="b"/>
              <a:pathLst>
                <a:path w="86" h="139" extrusionOk="0">
                  <a:moveTo>
                    <a:pt x="86" y="101"/>
                  </a:moveTo>
                  <a:cubicBezTo>
                    <a:pt x="86" y="113"/>
                    <a:pt x="83" y="122"/>
                    <a:pt x="76" y="129"/>
                  </a:cubicBezTo>
                  <a:cubicBezTo>
                    <a:pt x="68" y="136"/>
                    <a:pt x="59" y="139"/>
                    <a:pt x="47" y="139"/>
                  </a:cubicBezTo>
                  <a:cubicBezTo>
                    <a:pt x="40" y="139"/>
                    <a:pt x="40" y="139"/>
                    <a:pt x="40" y="139"/>
                  </a:cubicBezTo>
                  <a:cubicBezTo>
                    <a:pt x="28" y="139"/>
                    <a:pt x="18" y="136"/>
                    <a:pt x="11" y="129"/>
                  </a:cubicBezTo>
                  <a:cubicBezTo>
                    <a:pt x="4" y="122"/>
                    <a:pt x="0" y="113"/>
                    <a:pt x="0" y="101"/>
                  </a:cubicBezTo>
                  <a:cubicBezTo>
                    <a:pt x="0" y="38"/>
                    <a:pt x="0" y="38"/>
                    <a:pt x="0" y="38"/>
                  </a:cubicBezTo>
                  <a:cubicBezTo>
                    <a:pt x="0" y="26"/>
                    <a:pt x="4" y="17"/>
                    <a:pt x="11" y="10"/>
                  </a:cubicBezTo>
                  <a:cubicBezTo>
                    <a:pt x="18" y="3"/>
                    <a:pt x="28" y="0"/>
                    <a:pt x="40" y="0"/>
                  </a:cubicBezTo>
                  <a:cubicBezTo>
                    <a:pt x="47" y="0"/>
                    <a:pt x="47" y="0"/>
                    <a:pt x="47" y="0"/>
                  </a:cubicBezTo>
                  <a:cubicBezTo>
                    <a:pt x="59" y="0"/>
                    <a:pt x="68" y="3"/>
                    <a:pt x="76" y="10"/>
                  </a:cubicBezTo>
                  <a:cubicBezTo>
                    <a:pt x="83" y="17"/>
                    <a:pt x="86" y="26"/>
                    <a:pt x="86" y="38"/>
                  </a:cubicBezTo>
                  <a:lnTo>
                    <a:pt x="86" y="101"/>
                  </a:lnTo>
                  <a:close/>
                  <a:moveTo>
                    <a:pt x="62" y="101"/>
                  </a:moveTo>
                  <a:cubicBezTo>
                    <a:pt x="62" y="38"/>
                    <a:pt x="62" y="38"/>
                    <a:pt x="62" y="38"/>
                  </a:cubicBezTo>
                  <a:cubicBezTo>
                    <a:pt x="62" y="33"/>
                    <a:pt x="60" y="30"/>
                    <a:pt x="57" y="27"/>
                  </a:cubicBezTo>
                  <a:cubicBezTo>
                    <a:pt x="54" y="24"/>
                    <a:pt x="51" y="22"/>
                    <a:pt x="47" y="22"/>
                  </a:cubicBezTo>
                  <a:cubicBezTo>
                    <a:pt x="40" y="22"/>
                    <a:pt x="40" y="22"/>
                    <a:pt x="40" y="22"/>
                  </a:cubicBezTo>
                  <a:cubicBezTo>
                    <a:pt x="36" y="22"/>
                    <a:pt x="33" y="24"/>
                    <a:pt x="29" y="27"/>
                  </a:cubicBezTo>
                  <a:cubicBezTo>
                    <a:pt x="26" y="30"/>
                    <a:pt x="25" y="34"/>
                    <a:pt x="25" y="38"/>
                  </a:cubicBezTo>
                  <a:cubicBezTo>
                    <a:pt x="25" y="101"/>
                    <a:pt x="25" y="101"/>
                    <a:pt x="25" y="101"/>
                  </a:cubicBezTo>
                  <a:cubicBezTo>
                    <a:pt x="25" y="105"/>
                    <a:pt x="26" y="109"/>
                    <a:pt x="29" y="112"/>
                  </a:cubicBezTo>
                  <a:cubicBezTo>
                    <a:pt x="33" y="115"/>
                    <a:pt x="36" y="117"/>
                    <a:pt x="40" y="117"/>
                  </a:cubicBezTo>
                  <a:cubicBezTo>
                    <a:pt x="47" y="117"/>
                    <a:pt x="47" y="117"/>
                    <a:pt x="47" y="117"/>
                  </a:cubicBezTo>
                  <a:cubicBezTo>
                    <a:pt x="51" y="117"/>
                    <a:pt x="54" y="115"/>
                    <a:pt x="57" y="112"/>
                  </a:cubicBezTo>
                  <a:cubicBezTo>
                    <a:pt x="60" y="109"/>
                    <a:pt x="62" y="106"/>
                    <a:pt x="62" y="10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39" name="Google Shape;2539;p93"/>
            <p:cNvSpPr/>
            <p:nvPr/>
          </p:nvSpPr>
          <p:spPr>
            <a:xfrm>
              <a:off x="4968" y="1438"/>
              <a:ext cx="136" cy="239"/>
            </a:xfrm>
            <a:custGeom>
              <a:avLst/>
              <a:gdLst/>
              <a:ahLst/>
              <a:cxnLst/>
              <a:rect l="l" t="t" r="r" b="b"/>
              <a:pathLst>
                <a:path w="77" h="135" extrusionOk="0">
                  <a:moveTo>
                    <a:pt x="77" y="133"/>
                  </a:moveTo>
                  <a:cubicBezTo>
                    <a:pt x="77" y="134"/>
                    <a:pt x="76" y="135"/>
                    <a:pt x="74" y="135"/>
                  </a:cubicBezTo>
                  <a:cubicBezTo>
                    <a:pt x="5" y="135"/>
                    <a:pt x="5" y="135"/>
                    <a:pt x="5" y="135"/>
                  </a:cubicBezTo>
                  <a:cubicBezTo>
                    <a:pt x="4" y="135"/>
                    <a:pt x="3" y="134"/>
                    <a:pt x="3" y="133"/>
                  </a:cubicBezTo>
                  <a:cubicBezTo>
                    <a:pt x="3" y="115"/>
                    <a:pt x="3" y="115"/>
                    <a:pt x="3" y="115"/>
                  </a:cubicBezTo>
                  <a:cubicBezTo>
                    <a:pt x="3" y="113"/>
                    <a:pt x="4" y="113"/>
                    <a:pt x="5" y="113"/>
                  </a:cubicBezTo>
                  <a:cubicBezTo>
                    <a:pt x="25" y="113"/>
                    <a:pt x="25" y="113"/>
                    <a:pt x="25" y="113"/>
                  </a:cubicBezTo>
                  <a:cubicBezTo>
                    <a:pt x="27" y="113"/>
                    <a:pt x="27" y="112"/>
                    <a:pt x="27" y="110"/>
                  </a:cubicBezTo>
                  <a:cubicBezTo>
                    <a:pt x="27" y="48"/>
                    <a:pt x="27" y="48"/>
                    <a:pt x="27" y="48"/>
                  </a:cubicBezTo>
                  <a:cubicBezTo>
                    <a:pt x="27" y="46"/>
                    <a:pt x="27" y="45"/>
                    <a:pt x="26" y="45"/>
                  </a:cubicBezTo>
                  <a:cubicBezTo>
                    <a:pt x="25" y="45"/>
                    <a:pt x="24" y="45"/>
                    <a:pt x="24" y="46"/>
                  </a:cubicBezTo>
                  <a:cubicBezTo>
                    <a:pt x="17" y="53"/>
                    <a:pt x="17" y="53"/>
                    <a:pt x="17" y="53"/>
                  </a:cubicBezTo>
                  <a:cubicBezTo>
                    <a:pt x="17" y="53"/>
                    <a:pt x="16" y="54"/>
                    <a:pt x="16" y="54"/>
                  </a:cubicBezTo>
                  <a:cubicBezTo>
                    <a:pt x="16" y="54"/>
                    <a:pt x="15" y="53"/>
                    <a:pt x="14" y="53"/>
                  </a:cubicBezTo>
                  <a:cubicBezTo>
                    <a:pt x="1" y="40"/>
                    <a:pt x="1" y="40"/>
                    <a:pt x="1" y="40"/>
                  </a:cubicBezTo>
                  <a:cubicBezTo>
                    <a:pt x="0" y="39"/>
                    <a:pt x="0" y="39"/>
                    <a:pt x="0" y="38"/>
                  </a:cubicBezTo>
                  <a:cubicBezTo>
                    <a:pt x="0" y="38"/>
                    <a:pt x="0" y="37"/>
                    <a:pt x="1" y="37"/>
                  </a:cubicBezTo>
                  <a:cubicBezTo>
                    <a:pt x="36" y="1"/>
                    <a:pt x="36" y="1"/>
                    <a:pt x="36" y="1"/>
                  </a:cubicBezTo>
                  <a:cubicBezTo>
                    <a:pt x="37" y="0"/>
                    <a:pt x="38" y="0"/>
                    <a:pt x="39" y="0"/>
                  </a:cubicBezTo>
                  <a:cubicBezTo>
                    <a:pt x="50" y="0"/>
                    <a:pt x="50" y="0"/>
                    <a:pt x="50" y="0"/>
                  </a:cubicBezTo>
                  <a:cubicBezTo>
                    <a:pt x="51" y="0"/>
                    <a:pt x="52" y="1"/>
                    <a:pt x="52" y="2"/>
                  </a:cubicBezTo>
                  <a:cubicBezTo>
                    <a:pt x="52" y="110"/>
                    <a:pt x="52" y="110"/>
                    <a:pt x="52" y="110"/>
                  </a:cubicBezTo>
                  <a:cubicBezTo>
                    <a:pt x="52" y="112"/>
                    <a:pt x="53" y="113"/>
                    <a:pt x="54" y="113"/>
                  </a:cubicBezTo>
                  <a:cubicBezTo>
                    <a:pt x="74" y="113"/>
                    <a:pt x="74" y="113"/>
                    <a:pt x="74" y="113"/>
                  </a:cubicBezTo>
                  <a:cubicBezTo>
                    <a:pt x="76" y="113"/>
                    <a:pt x="77" y="113"/>
                    <a:pt x="77" y="115"/>
                  </a:cubicBezTo>
                  <a:lnTo>
                    <a:pt x="77" y="133"/>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540" name="Google Shape;2540;p93"/>
            <p:cNvSpPr/>
            <p:nvPr/>
          </p:nvSpPr>
          <p:spPr>
            <a:xfrm>
              <a:off x="5129" y="1434"/>
              <a:ext cx="152" cy="247"/>
            </a:xfrm>
            <a:custGeom>
              <a:avLst/>
              <a:gdLst/>
              <a:ahLst/>
              <a:cxnLst/>
              <a:rect l="l" t="t" r="r" b="b"/>
              <a:pathLst>
                <a:path w="86" h="139" extrusionOk="0">
                  <a:moveTo>
                    <a:pt x="86" y="101"/>
                  </a:moveTo>
                  <a:cubicBezTo>
                    <a:pt x="86" y="113"/>
                    <a:pt x="82" y="122"/>
                    <a:pt x="75" y="129"/>
                  </a:cubicBezTo>
                  <a:cubicBezTo>
                    <a:pt x="67" y="136"/>
                    <a:pt x="58" y="139"/>
                    <a:pt x="46" y="139"/>
                  </a:cubicBezTo>
                  <a:cubicBezTo>
                    <a:pt x="39" y="139"/>
                    <a:pt x="39" y="139"/>
                    <a:pt x="39" y="139"/>
                  </a:cubicBezTo>
                  <a:cubicBezTo>
                    <a:pt x="27" y="139"/>
                    <a:pt x="18" y="136"/>
                    <a:pt x="10" y="129"/>
                  </a:cubicBezTo>
                  <a:cubicBezTo>
                    <a:pt x="3" y="122"/>
                    <a:pt x="0" y="113"/>
                    <a:pt x="0" y="101"/>
                  </a:cubicBezTo>
                  <a:cubicBezTo>
                    <a:pt x="0" y="38"/>
                    <a:pt x="0" y="38"/>
                    <a:pt x="0" y="38"/>
                  </a:cubicBezTo>
                  <a:cubicBezTo>
                    <a:pt x="0" y="26"/>
                    <a:pt x="3" y="17"/>
                    <a:pt x="10" y="10"/>
                  </a:cubicBezTo>
                  <a:cubicBezTo>
                    <a:pt x="18" y="3"/>
                    <a:pt x="27" y="0"/>
                    <a:pt x="39" y="0"/>
                  </a:cubicBezTo>
                  <a:cubicBezTo>
                    <a:pt x="46" y="0"/>
                    <a:pt x="46" y="0"/>
                    <a:pt x="46" y="0"/>
                  </a:cubicBezTo>
                  <a:cubicBezTo>
                    <a:pt x="58" y="0"/>
                    <a:pt x="67" y="3"/>
                    <a:pt x="75" y="10"/>
                  </a:cubicBezTo>
                  <a:cubicBezTo>
                    <a:pt x="82" y="17"/>
                    <a:pt x="86" y="26"/>
                    <a:pt x="86" y="38"/>
                  </a:cubicBezTo>
                  <a:lnTo>
                    <a:pt x="86" y="101"/>
                  </a:lnTo>
                  <a:close/>
                  <a:moveTo>
                    <a:pt x="61" y="101"/>
                  </a:moveTo>
                  <a:cubicBezTo>
                    <a:pt x="61" y="38"/>
                    <a:pt x="61" y="38"/>
                    <a:pt x="61" y="38"/>
                  </a:cubicBezTo>
                  <a:cubicBezTo>
                    <a:pt x="61" y="33"/>
                    <a:pt x="60" y="30"/>
                    <a:pt x="57" y="27"/>
                  </a:cubicBezTo>
                  <a:cubicBezTo>
                    <a:pt x="54" y="24"/>
                    <a:pt x="50" y="22"/>
                    <a:pt x="46" y="22"/>
                  </a:cubicBezTo>
                  <a:cubicBezTo>
                    <a:pt x="39" y="22"/>
                    <a:pt x="39" y="22"/>
                    <a:pt x="39" y="22"/>
                  </a:cubicBezTo>
                  <a:cubicBezTo>
                    <a:pt x="35" y="22"/>
                    <a:pt x="32" y="24"/>
                    <a:pt x="29" y="27"/>
                  </a:cubicBezTo>
                  <a:cubicBezTo>
                    <a:pt x="26" y="30"/>
                    <a:pt x="24" y="34"/>
                    <a:pt x="24" y="38"/>
                  </a:cubicBezTo>
                  <a:cubicBezTo>
                    <a:pt x="24" y="101"/>
                    <a:pt x="24" y="101"/>
                    <a:pt x="24" y="101"/>
                  </a:cubicBezTo>
                  <a:cubicBezTo>
                    <a:pt x="24" y="105"/>
                    <a:pt x="26" y="109"/>
                    <a:pt x="29" y="112"/>
                  </a:cubicBezTo>
                  <a:cubicBezTo>
                    <a:pt x="32" y="115"/>
                    <a:pt x="35" y="117"/>
                    <a:pt x="39" y="117"/>
                  </a:cubicBezTo>
                  <a:cubicBezTo>
                    <a:pt x="46" y="117"/>
                    <a:pt x="46" y="117"/>
                    <a:pt x="46" y="117"/>
                  </a:cubicBezTo>
                  <a:cubicBezTo>
                    <a:pt x="50" y="117"/>
                    <a:pt x="54" y="115"/>
                    <a:pt x="57" y="112"/>
                  </a:cubicBezTo>
                  <a:cubicBezTo>
                    <a:pt x="60" y="109"/>
                    <a:pt x="61" y="106"/>
                    <a:pt x="61" y="10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4"/>
        <p:cNvGrpSpPr/>
        <p:nvPr/>
      </p:nvGrpSpPr>
      <p:grpSpPr>
        <a:xfrm>
          <a:off x="0" y="0"/>
          <a:ext cx="0" cy="0"/>
          <a:chOff x="0" y="0"/>
          <a:chExt cx="0" cy="0"/>
        </a:xfrm>
      </p:grpSpPr>
      <p:sp>
        <p:nvSpPr>
          <p:cNvPr id="2545" name="Google Shape;2545;p94"/>
          <p:cNvSpPr txBox="1">
            <a:spLocks noGrp="1"/>
          </p:cNvSpPr>
          <p:nvPr>
            <p:ph type="body" idx="1"/>
          </p:nvPr>
        </p:nvSpPr>
        <p:spPr>
          <a:xfrm>
            <a:off x="1314450" y="1214438"/>
            <a:ext cx="6515100" cy="2714700"/>
          </a:xfrm>
          <a:prstGeom prst="rect">
            <a:avLst/>
          </a:prstGeom>
          <a:noFill/>
          <a:ln>
            <a:noFill/>
          </a:ln>
        </p:spPr>
        <p:txBody>
          <a:bodyPr spcFirstLastPara="1" wrap="square" lIns="68575" tIns="34275" rIns="68575" bIns="34275" anchor="ctr" anchorCtr="0">
            <a:noAutofit/>
          </a:bodyPr>
          <a:lstStyle/>
          <a:p>
            <a:pPr marL="0" marR="0" lvl="0" indent="0" algn="ctr" rtl="0">
              <a:lnSpc>
                <a:spcPct val="80000"/>
              </a:lnSpc>
              <a:spcBef>
                <a:spcPts val="0"/>
              </a:spcBef>
              <a:spcAft>
                <a:spcPts val="0"/>
              </a:spcAft>
              <a:buClr>
                <a:schemeClr val="lt1"/>
              </a:buClr>
              <a:buSzPts val="6600"/>
              <a:buFont typeface="Arial"/>
              <a:buNone/>
            </a:pPr>
            <a:r>
              <a:rPr lang="en" sz="6600"/>
              <a:t>CONTINUOUS DATA PIPELINES</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49"/>
        <p:cNvGrpSpPr/>
        <p:nvPr/>
      </p:nvGrpSpPr>
      <p:grpSpPr>
        <a:xfrm>
          <a:off x="0" y="0"/>
          <a:ext cx="0" cy="0"/>
          <a:chOff x="0" y="0"/>
          <a:chExt cx="0" cy="0"/>
        </a:xfrm>
      </p:grpSpPr>
      <p:sp>
        <p:nvSpPr>
          <p:cNvPr id="2550" name="Google Shape;2550;p95"/>
          <p:cNvSpPr txBox="1">
            <a:spLocks noGrp="1"/>
          </p:cNvSpPr>
          <p:nvPr>
            <p:ph type="body" idx="1"/>
          </p:nvPr>
        </p:nvSpPr>
        <p:spPr>
          <a:xfrm>
            <a:off x="165000" y="178850"/>
            <a:ext cx="8814000" cy="5430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3300"/>
              <a:t>Table streams: Change Data Capture (CDC)</a:t>
            </a:r>
            <a:endParaRPr/>
          </a:p>
        </p:txBody>
      </p:sp>
      <p:sp>
        <p:nvSpPr>
          <p:cNvPr id="2551" name="Google Shape;2551;p95"/>
          <p:cNvSpPr txBox="1"/>
          <p:nvPr/>
        </p:nvSpPr>
        <p:spPr>
          <a:xfrm>
            <a:off x="319875" y="1114050"/>
            <a:ext cx="8548500" cy="36291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Char char="●"/>
            </a:pPr>
            <a:r>
              <a:rPr lang="en" sz="1600"/>
              <a:t>Provide a set of changes made to the underlying table since last time </a:t>
            </a:r>
            <a:endParaRPr sz="1600"/>
          </a:p>
          <a:p>
            <a:pPr marL="914400" lvl="1" indent="-330200" algn="l" rtl="0">
              <a:lnSpc>
                <a:spcPct val="150000"/>
              </a:lnSpc>
              <a:spcBef>
                <a:spcPts val="0"/>
              </a:spcBef>
              <a:spcAft>
                <a:spcPts val="0"/>
              </a:spcAft>
              <a:buSzPts val="1600"/>
              <a:buChar char="○"/>
            </a:pPr>
            <a:r>
              <a:rPr lang="en" sz="1600"/>
              <a:t>Covers all transactions previously not consumed </a:t>
            </a:r>
            <a:endParaRPr sz="1600"/>
          </a:p>
          <a:p>
            <a:pPr marL="457200" lvl="0" indent="-330200" algn="l" rtl="0">
              <a:lnSpc>
                <a:spcPct val="150000"/>
              </a:lnSpc>
              <a:spcBef>
                <a:spcPts val="0"/>
              </a:spcBef>
              <a:spcAft>
                <a:spcPts val="0"/>
              </a:spcAft>
              <a:buSzPts val="1600"/>
              <a:buChar char="●"/>
            </a:pPr>
            <a:r>
              <a:rPr lang="en" sz="1600"/>
              <a:t>Consumed in a DML statement: designed for transforms (“T” in ELT)</a:t>
            </a:r>
            <a:endParaRPr sz="1600"/>
          </a:p>
          <a:p>
            <a:pPr marL="457200" marR="0" lvl="0" indent="-330200" algn="l" rtl="0">
              <a:lnSpc>
                <a:spcPct val="150000"/>
              </a:lnSpc>
              <a:spcBef>
                <a:spcPts val="0"/>
              </a:spcBef>
              <a:spcAft>
                <a:spcPts val="0"/>
              </a:spcAft>
              <a:buClr>
                <a:srgbClr val="000000"/>
              </a:buClr>
              <a:buSzPts val="1600"/>
              <a:buFont typeface="Arial"/>
              <a:buChar char="●"/>
            </a:pPr>
            <a:r>
              <a:rPr lang="en" sz="1600"/>
              <a:t>Consuming advances the “offset” on commit - somewhat like a forward-only cursor </a:t>
            </a:r>
            <a:endParaRPr sz="1600"/>
          </a:p>
          <a:p>
            <a:pPr marL="457200" marR="0" lvl="0" indent="-330200" algn="l" rtl="0">
              <a:lnSpc>
                <a:spcPct val="150000"/>
              </a:lnSpc>
              <a:spcBef>
                <a:spcPts val="0"/>
              </a:spcBef>
              <a:spcAft>
                <a:spcPts val="0"/>
              </a:spcAft>
              <a:buSzPts val="1600"/>
              <a:buChar char="●"/>
            </a:pPr>
            <a:r>
              <a:rPr lang="en" sz="1600"/>
              <a:t>Multiple streams possible on a given table</a:t>
            </a:r>
            <a:endParaRPr sz="1600"/>
          </a:p>
          <a:p>
            <a:pPr marL="457200" marR="0" lvl="0" indent="-330200" algn="l" rtl="0">
              <a:lnSpc>
                <a:spcPct val="150000"/>
              </a:lnSpc>
              <a:spcBef>
                <a:spcPts val="0"/>
              </a:spcBef>
              <a:spcAft>
                <a:spcPts val="0"/>
              </a:spcAft>
              <a:buSzPts val="1600"/>
              <a:buChar char="●"/>
            </a:pPr>
            <a:r>
              <a:rPr lang="en" sz="1600"/>
              <a:t>Intended for retention period; O(hours) up to a day or whatever the retention period is</a:t>
            </a:r>
            <a:endParaRPr sz="1600"/>
          </a:p>
          <a:p>
            <a:pPr marL="0" lvl="0" indent="0" algn="l" rtl="0">
              <a:spcBef>
                <a:spcPts val="0"/>
              </a:spcBef>
              <a:spcAft>
                <a:spcPts val="0"/>
              </a:spcAft>
              <a:buNone/>
            </a:pPr>
            <a:endParaRPr/>
          </a:p>
          <a:p>
            <a:pPr marL="0" marR="228600" lvl="0" indent="0" algn="l" rtl="0">
              <a:lnSpc>
                <a:spcPct val="160000"/>
              </a:lnSpc>
              <a:spcBef>
                <a:spcPts val="0"/>
              </a:spcBef>
              <a:spcAft>
                <a:spcPts val="0"/>
              </a:spcAft>
              <a:buClr>
                <a:srgbClr val="000000"/>
              </a:buClr>
              <a:buSzPts val="1100"/>
              <a:buFont typeface="Arial"/>
              <a:buNone/>
            </a:pPr>
            <a:r>
              <a:rPr lang="en">
                <a:highlight>
                  <a:srgbClr val="FAFAFA"/>
                </a:highlight>
                <a:latin typeface="Consolas"/>
                <a:ea typeface="Consolas"/>
                <a:cs typeface="Consolas"/>
                <a:sym typeface="Consolas"/>
              </a:rPr>
              <a:t>create or replace stream stage_changes on table stage;</a:t>
            </a:r>
            <a:endParaRPr>
              <a:highlight>
                <a:srgbClr val="FAFAFA"/>
              </a:highlight>
              <a:latin typeface="Consolas"/>
              <a:ea typeface="Consolas"/>
              <a:cs typeface="Consolas"/>
              <a:sym typeface="Consolas"/>
            </a:endParaRPr>
          </a:p>
          <a:p>
            <a:pPr marL="0" marR="228600" lvl="0" indent="0" algn="l" rtl="0">
              <a:lnSpc>
                <a:spcPct val="160000"/>
              </a:lnSpc>
              <a:spcBef>
                <a:spcPts val="1800"/>
              </a:spcBef>
              <a:spcAft>
                <a:spcPts val="0"/>
              </a:spcAft>
              <a:buClr>
                <a:srgbClr val="000000"/>
              </a:buClr>
              <a:buSzPts val="1100"/>
              <a:buFont typeface="Arial"/>
              <a:buNone/>
            </a:pPr>
            <a:r>
              <a:rPr lang="en">
                <a:highlight>
                  <a:srgbClr val="FAFAFA"/>
                </a:highlight>
                <a:latin typeface="Consolas"/>
                <a:ea typeface="Consolas"/>
                <a:cs typeface="Consolas"/>
                <a:sym typeface="Consolas"/>
              </a:rPr>
              <a:t>insert into clicks (...) </a:t>
            </a:r>
            <a:br>
              <a:rPr lang="en">
                <a:highlight>
                  <a:srgbClr val="FAFAFA"/>
                </a:highlight>
                <a:latin typeface="Consolas"/>
                <a:ea typeface="Consolas"/>
                <a:cs typeface="Consolas"/>
                <a:sym typeface="Consolas"/>
              </a:rPr>
            </a:br>
            <a:r>
              <a:rPr lang="en">
                <a:highlight>
                  <a:srgbClr val="FAFAFA"/>
                </a:highlight>
                <a:latin typeface="Consolas"/>
                <a:ea typeface="Consolas"/>
                <a:cs typeface="Consolas"/>
                <a:sym typeface="Consolas"/>
              </a:rPr>
              <a:t>	select ... from stage_changes where metadata$action = 'INSERT';</a:t>
            </a:r>
            <a:endParaRPr sz="1100">
              <a:solidFill>
                <a:srgbClr val="404040"/>
              </a:solidFill>
              <a:highlight>
                <a:srgbClr val="FAFAFA"/>
              </a:highlight>
              <a:latin typeface="Courier New"/>
              <a:ea typeface="Courier New"/>
              <a:cs typeface="Courier New"/>
              <a:sym typeface="Courier New"/>
            </a:endParaRPr>
          </a:p>
          <a:p>
            <a:pPr marL="0" marR="228600" lvl="0" indent="0" algn="l" rtl="0">
              <a:lnSpc>
                <a:spcPct val="160000"/>
              </a:lnSpc>
              <a:spcBef>
                <a:spcPts val="1800"/>
              </a:spcBef>
              <a:spcAft>
                <a:spcPts val="0"/>
              </a:spcAft>
              <a:buClr>
                <a:srgbClr val="000000"/>
              </a:buClr>
              <a:buSzPts val="1100"/>
              <a:buFont typeface="Arial"/>
              <a:buNone/>
            </a:pPr>
            <a:endParaRPr>
              <a:highlight>
                <a:srgbClr val="FAFAFA"/>
              </a:highlight>
              <a:latin typeface="Consolas"/>
              <a:ea typeface="Consolas"/>
              <a:cs typeface="Consolas"/>
              <a:sym typeface="Consolas"/>
            </a:endParaRPr>
          </a:p>
          <a:p>
            <a:pPr marL="0" marR="228600" lvl="0" indent="0" algn="l" rtl="0">
              <a:lnSpc>
                <a:spcPct val="160000"/>
              </a:lnSpc>
              <a:spcBef>
                <a:spcPts val="1800"/>
              </a:spcBef>
              <a:spcAft>
                <a:spcPts val="0"/>
              </a:spcAft>
              <a:buClr>
                <a:srgbClr val="000000"/>
              </a:buClr>
              <a:buSzPts val="1100"/>
              <a:buFont typeface="Arial"/>
              <a:buNone/>
            </a:pPr>
            <a:endParaRPr>
              <a:solidFill>
                <a:srgbClr val="404040"/>
              </a:solidFill>
              <a:highlight>
                <a:srgbClr val="FAFAFA"/>
              </a:highlight>
              <a:latin typeface="Consolas"/>
              <a:ea typeface="Consolas"/>
              <a:cs typeface="Consolas"/>
              <a:sym typeface="Consolas"/>
            </a:endParaRPr>
          </a:p>
          <a:p>
            <a:pPr marL="0" lvl="0" indent="0" algn="l" rtl="0">
              <a:spcBef>
                <a:spcPts val="1800"/>
              </a:spcBef>
              <a:spcAft>
                <a:spcPts val="0"/>
              </a:spcAft>
              <a:buClr>
                <a:srgbClr val="000000"/>
              </a:buClr>
              <a:buSzPts val="1100"/>
              <a:buFont typeface="Arial"/>
              <a:buNone/>
            </a:pPr>
            <a:endParaRPr>
              <a:latin typeface="Consolas"/>
              <a:ea typeface="Consolas"/>
              <a:cs typeface="Consolas"/>
              <a:sym typeface="Consolas"/>
            </a:endParaRPr>
          </a:p>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55"/>
        <p:cNvGrpSpPr/>
        <p:nvPr/>
      </p:nvGrpSpPr>
      <p:grpSpPr>
        <a:xfrm>
          <a:off x="0" y="0"/>
          <a:ext cx="0" cy="0"/>
          <a:chOff x="0" y="0"/>
          <a:chExt cx="0" cy="0"/>
        </a:xfrm>
      </p:grpSpPr>
      <p:sp>
        <p:nvSpPr>
          <p:cNvPr id="2556" name="Google Shape;2556;p96"/>
          <p:cNvSpPr txBox="1">
            <a:spLocks noGrp="1"/>
          </p:cNvSpPr>
          <p:nvPr>
            <p:ph type="body" idx="1"/>
          </p:nvPr>
        </p:nvSpPr>
        <p:spPr>
          <a:xfrm>
            <a:off x="302895" y="223876"/>
            <a:ext cx="8589600" cy="543000"/>
          </a:xfrm>
          <a:prstGeom prst="rect">
            <a:avLst/>
          </a:prstGeom>
        </p:spPr>
        <p:txBody>
          <a:bodyPr spcFirstLastPara="1" wrap="square" lIns="68575" tIns="34275" rIns="68575" bIns="34275" anchor="b" anchorCtr="0">
            <a:noAutofit/>
          </a:bodyPr>
          <a:lstStyle/>
          <a:p>
            <a:pPr marL="0" lvl="0" indent="0" algn="ctr" rtl="0">
              <a:spcBef>
                <a:spcPts val="800"/>
              </a:spcBef>
              <a:spcAft>
                <a:spcPts val="0"/>
              </a:spcAft>
              <a:buNone/>
            </a:pPr>
            <a:r>
              <a:rPr lang="en"/>
              <a:t>Table Stream Examples</a:t>
            </a:r>
            <a:endParaRPr/>
          </a:p>
        </p:txBody>
      </p:sp>
      <p:sp>
        <p:nvSpPr>
          <p:cNvPr id="2557" name="Google Shape;2557;p96"/>
          <p:cNvSpPr txBox="1">
            <a:spLocks noGrp="1"/>
          </p:cNvSpPr>
          <p:nvPr>
            <p:ph type="body" idx="2"/>
          </p:nvPr>
        </p:nvSpPr>
        <p:spPr>
          <a:xfrm>
            <a:off x="304550" y="943225"/>
            <a:ext cx="4284900" cy="1433100"/>
          </a:xfrm>
          <a:prstGeom prst="rect">
            <a:avLst/>
          </a:prstGeom>
        </p:spPr>
        <p:txBody>
          <a:bodyPr spcFirstLastPara="1" wrap="square" lIns="68575" tIns="34275" rIns="68575" bIns="34275" anchor="t" anchorCtr="0">
            <a:noAutofit/>
          </a:bodyPr>
          <a:lstStyle/>
          <a:p>
            <a:pPr marL="0" lvl="0" indent="0" algn="l" rtl="0">
              <a:lnSpc>
                <a:spcPct val="100000"/>
              </a:lnSpc>
              <a:spcBef>
                <a:spcPts val="800"/>
              </a:spcBef>
              <a:spcAft>
                <a:spcPts val="0"/>
              </a:spcAft>
              <a:buNone/>
            </a:pPr>
            <a:r>
              <a:rPr lang="en">
                <a:solidFill>
                  <a:srgbClr val="000000"/>
                </a:solidFill>
                <a:latin typeface="Consolas"/>
                <a:ea typeface="Consolas"/>
                <a:cs typeface="Consolas"/>
                <a:sym typeface="Consolas"/>
              </a:rPr>
              <a:t>create table t (counter int);</a:t>
            </a:r>
            <a:endParaRPr>
              <a:solidFill>
                <a:srgbClr val="000000"/>
              </a:solidFill>
              <a:latin typeface="Consolas"/>
              <a:ea typeface="Consolas"/>
              <a:cs typeface="Consolas"/>
              <a:sym typeface="Consolas"/>
            </a:endParaRPr>
          </a:p>
          <a:p>
            <a:pPr marL="0" lvl="0" indent="0" algn="l" rtl="0">
              <a:lnSpc>
                <a:spcPct val="100000"/>
              </a:lnSpc>
              <a:spcBef>
                <a:spcPts val="800"/>
              </a:spcBef>
              <a:spcAft>
                <a:spcPts val="0"/>
              </a:spcAft>
              <a:buNone/>
            </a:pPr>
            <a:r>
              <a:rPr lang="en">
                <a:solidFill>
                  <a:srgbClr val="000000"/>
                </a:solidFill>
                <a:latin typeface="Consolas"/>
                <a:ea typeface="Consolas"/>
                <a:cs typeface="Consolas"/>
                <a:sym typeface="Consolas"/>
              </a:rPr>
              <a:t>create stream delta on table t;</a:t>
            </a:r>
            <a:endParaRPr>
              <a:solidFill>
                <a:srgbClr val="000000"/>
              </a:solidFill>
              <a:latin typeface="Consolas"/>
              <a:ea typeface="Consolas"/>
              <a:cs typeface="Consolas"/>
              <a:sym typeface="Consolas"/>
            </a:endParaRPr>
          </a:p>
          <a:p>
            <a:pPr marL="0" lvl="0" indent="0" algn="l" rtl="0">
              <a:lnSpc>
                <a:spcPct val="100000"/>
              </a:lnSpc>
              <a:spcBef>
                <a:spcPts val="800"/>
              </a:spcBef>
              <a:spcAft>
                <a:spcPts val="0"/>
              </a:spcAft>
              <a:buNone/>
            </a:pPr>
            <a:r>
              <a:rPr lang="en">
                <a:solidFill>
                  <a:srgbClr val="000000"/>
                </a:solidFill>
                <a:latin typeface="Consolas"/>
                <a:ea typeface="Consolas"/>
                <a:cs typeface="Consolas"/>
                <a:sym typeface="Consolas"/>
              </a:rPr>
              <a:t>insert into t values (1);</a:t>
            </a:r>
            <a:endParaRPr>
              <a:solidFill>
                <a:srgbClr val="000000"/>
              </a:solidFill>
              <a:latin typeface="Consolas"/>
              <a:ea typeface="Consolas"/>
              <a:cs typeface="Consolas"/>
              <a:sym typeface="Consolas"/>
            </a:endParaRPr>
          </a:p>
          <a:p>
            <a:pPr marL="0" lvl="0" indent="0" algn="l" rtl="0">
              <a:lnSpc>
                <a:spcPct val="100000"/>
              </a:lnSpc>
              <a:spcBef>
                <a:spcPts val="800"/>
              </a:spcBef>
              <a:spcAft>
                <a:spcPts val="0"/>
              </a:spcAft>
              <a:buNone/>
            </a:pPr>
            <a:r>
              <a:rPr lang="en">
                <a:solidFill>
                  <a:srgbClr val="000000"/>
                </a:solidFill>
                <a:latin typeface="Consolas"/>
                <a:ea typeface="Consolas"/>
                <a:cs typeface="Consolas"/>
                <a:sym typeface="Consolas"/>
              </a:rPr>
              <a:t>select * from delta;</a:t>
            </a:r>
            <a:endParaRPr>
              <a:solidFill>
                <a:srgbClr val="000000"/>
              </a:solidFill>
              <a:latin typeface="Consolas"/>
              <a:ea typeface="Consolas"/>
              <a:cs typeface="Consolas"/>
              <a:sym typeface="Consolas"/>
            </a:endParaRPr>
          </a:p>
          <a:p>
            <a:pPr marL="0" lvl="0" indent="0" algn="l" rtl="0">
              <a:lnSpc>
                <a:spcPct val="100000"/>
              </a:lnSpc>
              <a:spcBef>
                <a:spcPts val="800"/>
              </a:spcBef>
              <a:spcAft>
                <a:spcPts val="0"/>
              </a:spcAft>
              <a:buNone/>
            </a:pPr>
            <a:endParaRPr>
              <a:latin typeface="Consolas"/>
              <a:ea typeface="Consolas"/>
              <a:cs typeface="Consolas"/>
              <a:sym typeface="Consolas"/>
            </a:endParaRPr>
          </a:p>
          <a:p>
            <a:pPr marL="0" lvl="0" indent="0" algn="l" rtl="0">
              <a:lnSpc>
                <a:spcPct val="100000"/>
              </a:lnSpc>
              <a:spcBef>
                <a:spcPts val="800"/>
              </a:spcBef>
              <a:spcAft>
                <a:spcPts val="0"/>
              </a:spcAft>
              <a:buNone/>
            </a:pPr>
            <a:endParaRPr>
              <a:latin typeface="Consolas"/>
              <a:ea typeface="Consolas"/>
              <a:cs typeface="Consolas"/>
              <a:sym typeface="Consolas"/>
            </a:endParaRPr>
          </a:p>
        </p:txBody>
      </p:sp>
      <p:sp>
        <p:nvSpPr>
          <p:cNvPr id="2558" name="Google Shape;2558;p96"/>
          <p:cNvSpPr txBox="1">
            <a:spLocks noGrp="1"/>
          </p:cNvSpPr>
          <p:nvPr>
            <p:ph type="body" idx="2"/>
          </p:nvPr>
        </p:nvSpPr>
        <p:spPr>
          <a:xfrm>
            <a:off x="4800350" y="997650"/>
            <a:ext cx="4024200" cy="1433100"/>
          </a:xfrm>
          <a:prstGeom prst="rect">
            <a:avLst/>
          </a:prstGeom>
        </p:spPr>
        <p:txBody>
          <a:bodyPr spcFirstLastPara="1" wrap="square" lIns="68575" tIns="34275" rIns="68575" bIns="34275" anchor="t" anchorCtr="0">
            <a:noAutofit/>
          </a:bodyPr>
          <a:lstStyle/>
          <a:p>
            <a:pPr marL="0" lvl="0" indent="0" algn="l" rtl="0">
              <a:lnSpc>
                <a:spcPct val="100000"/>
              </a:lnSpc>
              <a:spcBef>
                <a:spcPts val="800"/>
              </a:spcBef>
              <a:spcAft>
                <a:spcPts val="0"/>
              </a:spcAft>
              <a:buNone/>
            </a:pPr>
            <a:r>
              <a:rPr lang="en">
                <a:solidFill>
                  <a:srgbClr val="000000"/>
                </a:solidFill>
                <a:latin typeface="Consolas"/>
                <a:ea typeface="Consolas"/>
                <a:cs typeface="Consolas"/>
                <a:sym typeface="Consolas"/>
              </a:rPr>
              <a:t>insert into t values (2);</a:t>
            </a:r>
            <a:endParaRPr>
              <a:solidFill>
                <a:srgbClr val="000000"/>
              </a:solidFill>
              <a:latin typeface="Consolas"/>
              <a:ea typeface="Consolas"/>
              <a:cs typeface="Consolas"/>
              <a:sym typeface="Consolas"/>
            </a:endParaRPr>
          </a:p>
          <a:p>
            <a:pPr marL="0" lvl="0" indent="0" algn="l" rtl="0">
              <a:lnSpc>
                <a:spcPct val="100000"/>
              </a:lnSpc>
              <a:spcBef>
                <a:spcPts val="800"/>
              </a:spcBef>
              <a:spcAft>
                <a:spcPts val="0"/>
              </a:spcAft>
              <a:buNone/>
            </a:pPr>
            <a:r>
              <a:rPr lang="en">
                <a:solidFill>
                  <a:srgbClr val="000000"/>
                </a:solidFill>
                <a:latin typeface="Consolas"/>
                <a:ea typeface="Consolas"/>
                <a:cs typeface="Consolas"/>
                <a:sym typeface="Consolas"/>
              </a:rPr>
              <a:t>update t set counter= 0 </a:t>
            </a:r>
            <a:br>
              <a:rPr lang="en">
                <a:solidFill>
                  <a:srgbClr val="000000"/>
                </a:solidFill>
                <a:latin typeface="Consolas"/>
                <a:ea typeface="Consolas"/>
                <a:cs typeface="Consolas"/>
                <a:sym typeface="Consolas"/>
              </a:rPr>
            </a:br>
            <a:r>
              <a:rPr lang="en">
                <a:solidFill>
                  <a:srgbClr val="000000"/>
                </a:solidFill>
                <a:latin typeface="Consolas"/>
                <a:ea typeface="Consolas"/>
                <a:cs typeface="Consolas"/>
                <a:sym typeface="Consolas"/>
              </a:rPr>
              <a:t>where counter = 1</a:t>
            </a:r>
            <a:endParaRPr>
              <a:solidFill>
                <a:srgbClr val="000000"/>
              </a:solidFill>
              <a:latin typeface="Consolas"/>
              <a:ea typeface="Consolas"/>
              <a:cs typeface="Consolas"/>
              <a:sym typeface="Consolas"/>
            </a:endParaRPr>
          </a:p>
          <a:p>
            <a:pPr marL="0" lvl="0" indent="0" algn="l" rtl="0">
              <a:lnSpc>
                <a:spcPct val="100000"/>
              </a:lnSpc>
              <a:spcBef>
                <a:spcPts val="800"/>
              </a:spcBef>
              <a:spcAft>
                <a:spcPts val="0"/>
              </a:spcAft>
              <a:buNone/>
            </a:pPr>
            <a:r>
              <a:rPr lang="en">
                <a:solidFill>
                  <a:srgbClr val="000000"/>
                </a:solidFill>
                <a:latin typeface="Consolas"/>
                <a:ea typeface="Consolas"/>
                <a:cs typeface="Consolas"/>
                <a:sym typeface="Consolas"/>
              </a:rPr>
              <a:t>select * from delta</a:t>
            </a:r>
            <a:endParaRPr>
              <a:solidFill>
                <a:srgbClr val="000000"/>
              </a:solidFill>
              <a:latin typeface="Consolas"/>
              <a:ea typeface="Consolas"/>
              <a:cs typeface="Consolas"/>
              <a:sym typeface="Consolas"/>
            </a:endParaRPr>
          </a:p>
        </p:txBody>
      </p:sp>
      <p:graphicFrame>
        <p:nvGraphicFramePr>
          <p:cNvPr id="2559" name="Google Shape;2559;p96"/>
          <p:cNvGraphicFramePr/>
          <p:nvPr/>
        </p:nvGraphicFramePr>
        <p:xfrm>
          <a:off x="281025" y="2507850"/>
          <a:ext cx="3986700" cy="914340"/>
        </p:xfrm>
        <a:graphic>
          <a:graphicData uri="http://schemas.openxmlformats.org/drawingml/2006/table">
            <a:tbl>
              <a:tblPr>
                <a:noFill/>
                <a:tableStyleId>{315E4264-E357-46E9-B753-4E1E0D6BF070}</a:tableStyleId>
              </a:tblPr>
              <a:tblGrid>
                <a:gridCol w="821850">
                  <a:extLst>
                    <a:ext uri="{9D8B030D-6E8A-4147-A177-3AD203B41FA5}">
                      <a16:colId xmlns:a16="http://schemas.microsoft.com/office/drawing/2014/main" val="20000"/>
                    </a:ext>
                  </a:extLst>
                </a:gridCol>
                <a:gridCol w="989225">
                  <a:extLst>
                    <a:ext uri="{9D8B030D-6E8A-4147-A177-3AD203B41FA5}">
                      <a16:colId xmlns:a16="http://schemas.microsoft.com/office/drawing/2014/main" val="20001"/>
                    </a:ext>
                  </a:extLst>
                </a:gridCol>
                <a:gridCol w="1052100">
                  <a:extLst>
                    <a:ext uri="{9D8B030D-6E8A-4147-A177-3AD203B41FA5}">
                      <a16:colId xmlns:a16="http://schemas.microsoft.com/office/drawing/2014/main" val="20002"/>
                    </a:ext>
                  </a:extLst>
                </a:gridCol>
                <a:gridCol w="1123525">
                  <a:extLst>
                    <a:ext uri="{9D8B030D-6E8A-4147-A177-3AD203B41FA5}">
                      <a16:colId xmlns:a16="http://schemas.microsoft.com/office/drawing/2014/main" val="20003"/>
                    </a:ext>
                  </a:extLst>
                </a:gridCol>
              </a:tblGrid>
              <a:tr h="502125">
                <a:tc>
                  <a:txBody>
                    <a:bodyPr/>
                    <a:lstStyle/>
                    <a:p>
                      <a:pPr marL="0" lvl="0" indent="0" algn="l" rtl="0">
                        <a:spcBef>
                          <a:spcPts val="0"/>
                        </a:spcBef>
                        <a:spcAft>
                          <a:spcPts val="0"/>
                        </a:spcAft>
                        <a:buNone/>
                      </a:pPr>
                      <a:r>
                        <a:rPr lang="en" sz="1200" b="1">
                          <a:latin typeface="Consolas"/>
                          <a:ea typeface="Consolas"/>
                          <a:cs typeface="Consolas"/>
                          <a:sym typeface="Consolas"/>
                        </a:rPr>
                        <a:t>counter</a:t>
                      </a:r>
                      <a:endParaRPr sz="1200" b="1">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200" b="1">
                          <a:latin typeface="Consolas"/>
                          <a:ea typeface="Consolas"/>
                          <a:cs typeface="Consolas"/>
                          <a:sym typeface="Consolas"/>
                        </a:rPr>
                        <a:t>METADATA$</a:t>
                      </a:r>
                      <a:br>
                        <a:rPr lang="en" sz="1200" b="1">
                          <a:latin typeface="Consolas"/>
                          <a:ea typeface="Consolas"/>
                          <a:cs typeface="Consolas"/>
                          <a:sym typeface="Consolas"/>
                        </a:rPr>
                      </a:br>
                      <a:r>
                        <a:rPr lang="en" sz="1200" b="1">
                          <a:latin typeface="Consolas"/>
                          <a:ea typeface="Consolas"/>
                          <a:cs typeface="Consolas"/>
                          <a:sym typeface="Consolas"/>
                        </a:rPr>
                        <a:t>ACTION</a:t>
                      </a:r>
                      <a:endParaRPr sz="1200" b="1">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200" b="1">
                          <a:latin typeface="Consolas"/>
                          <a:ea typeface="Consolas"/>
                          <a:cs typeface="Consolas"/>
                          <a:sym typeface="Consolas"/>
                        </a:rPr>
                        <a:t>METADATA$</a:t>
                      </a:r>
                      <a:br>
                        <a:rPr lang="en" sz="1200" b="1">
                          <a:latin typeface="Consolas"/>
                          <a:ea typeface="Consolas"/>
                          <a:cs typeface="Consolas"/>
                          <a:sym typeface="Consolas"/>
                        </a:rPr>
                      </a:br>
                      <a:r>
                        <a:rPr lang="en" sz="1200" b="1">
                          <a:latin typeface="Consolas"/>
                          <a:ea typeface="Consolas"/>
                          <a:cs typeface="Consolas"/>
                          <a:sym typeface="Consolas"/>
                        </a:rPr>
                        <a:t>ISUPDATE</a:t>
                      </a:r>
                      <a:endParaRPr sz="1200" b="1">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200" b="1">
                          <a:latin typeface="Consolas"/>
                          <a:ea typeface="Consolas"/>
                          <a:cs typeface="Consolas"/>
                          <a:sym typeface="Consolas"/>
                        </a:rPr>
                        <a:t>METADATA$</a:t>
                      </a:r>
                      <a:br>
                        <a:rPr lang="en" sz="1200" b="1">
                          <a:latin typeface="Consolas"/>
                          <a:ea typeface="Consolas"/>
                          <a:cs typeface="Consolas"/>
                          <a:sym typeface="Consolas"/>
                        </a:rPr>
                      </a:br>
                      <a:r>
                        <a:rPr lang="en" sz="1200" b="1">
                          <a:latin typeface="Consolas"/>
                          <a:ea typeface="Consolas"/>
                          <a:cs typeface="Consolas"/>
                          <a:sym typeface="Consolas"/>
                        </a:rPr>
                        <a:t>ROW_ID</a:t>
                      </a:r>
                      <a:endParaRPr sz="1200" b="1">
                        <a:latin typeface="Consolas"/>
                        <a:ea typeface="Consolas"/>
                        <a:cs typeface="Consolas"/>
                        <a:sym typeface="Consolas"/>
                      </a:endParaRPr>
                    </a:p>
                  </a:txBody>
                  <a:tcPr marL="91425" marR="91425" marT="91425" marB="91425"/>
                </a:tc>
                <a:extLst>
                  <a:ext uri="{0D108BD9-81ED-4DB2-BD59-A6C34878D82A}">
                    <a16:rowId xmlns:a16="http://schemas.microsoft.com/office/drawing/2014/main" val="10000"/>
                  </a:ext>
                </a:extLst>
              </a:tr>
              <a:tr h="365725">
                <a:tc>
                  <a:txBody>
                    <a:bodyPr/>
                    <a:lstStyle/>
                    <a:p>
                      <a:pPr marL="0" lvl="0" indent="0" algn="l" rtl="0">
                        <a:spcBef>
                          <a:spcPts val="0"/>
                        </a:spcBef>
                        <a:spcAft>
                          <a:spcPts val="0"/>
                        </a:spcAft>
                        <a:buNone/>
                      </a:pPr>
                      <a:r>
                        <a:rPr lang="en" sz="1200">
                          <a:latin typeface="Consolas"/>
                          <a:ea typeface="Consolas"/>
                          <a:cs typeface="Consolas"/>
                          <a:sym typeface="Consolas"/>
                        </a:rPr>
                        <a:t>1</a:t>
                      </a:r>
                      <a:endParaRPr sz="1200">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200">
                          <a:latin typeface="Consolas"/>
                          <a:ea typeface="Consolas"/>
                          <a:cs typeface="Consolas"/>
                          <a:sym typeface="Consolas"/>
                        </a:rPr>
                        <a:t>INSERT</a:t>
                      </a:r>
                      <a:endParaRPr sz="1200">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200">
                          <a:latin typeface="Consolas"/>
                          <a:ea typeface="Consolas"/>
                          <a:cs typeface="Consolas"/>
                          <a:sym typeface="Consolas"/>
                        </a:rPr>
                        <a:t>FALSE</a:t>
                      </a:r>
                      <a:endParaRPr sz="1200">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200">
                          <a:latin typeface="Consolas"/>
                          <a:ea typeface="Consolas"/>
                          <a:cs typeface="Consolas"/>
                          <a:sym typeface="Consolas"/>
                        </a:rPr>
                        <a:t>10da...d10</a:t>
                      </a:r>
                      <a:endParaRPr sz="1200">
                        <a:latin typeface="Consolas"/>
                        <a:ea typeface="Consolas"/>
                        <a:cs typeface="Consolas"/>
                        <a:sym typeface="Consolas"/>
                      </a:endParaRPr>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2560" name="Google Shape;2560;p96"/>
          <p:cNvGraphicFramePr/>
          <p:nvPr/>
        </p:nvGraphicFramePr>
        <p:xfrm>
          <a:off x="4853025" y="2507850"/>
          <a:ext cx="3986700" cy="1645800"/>
        </p:xfrm>
        <a:graphic>
          <a:graphicData uri="http://schemas.openxmlformats.org/drawingml/2006/table">
            <a:tbl>
              <a:tblPr>
                <a:noFill/>
                <a:tableStyleId>{315E4264-E357-46E9-B753-4E1E0D6BF070}</a:tableStyleId>
              </a:tblPr>
              <a:tblGrid>
                <a:gridCol w="821850">
                  <a:extLst>
                    <a:ext uri="{9D8B030D-6E8A-4147-A177-3AD203B41FA5}">
                      <a16:colId xmlns:a16="http://schemas.microsoft.com/office/drawing/2014/main" val="20000"/>
                    </a:ext>
                  </a:extLst>
                </a:gridCol>
                <a:gridCol w="989225">
                  <a:extLst>
                    <a:ext uri="{9D8B030D-6E8A-4147-A177-3AD203B41FA5}">
                      <a16:colId xmlns:a16="http://schemas.microsoft.com/office/drawing/2014/main" val="20001"/>
                    </a:ext>
                  </a:extLst>
                </a:gridCol>
                <a:gridCol w="1052100">
                  <a:extLst>
                    <a:ext uri="{9D8B030D-6E8A-4147-A177-3AD203B41FA5}">
                      <a16:colId xmlns:a16="http://schemas.microsoft.com/office/drawing/2014/main" val="20002"/>
                    </a:ext>
                  </a:extLst>
                </a:gridCol>
                <a:gridCol w="1123525">
                  <a:extLst>
                    <a:ext uri="{9D8B030D-6E8A-4147-A177-3AD203B41FA5}">
                      <a16:colId xmlns:a16="http://schemas.microsoft.com/office/drawing/2014/main" val="20003"/>
                    </a:ext>
                  </a:extLst>
                </a:gridCol>
              </a:tblGrid>
              <a:tr h="502125">
                <a:tc>
                  <a:txBody>
                    <a:bodyPr/>
                    <a:lstStyle/>
                    <a:p>
                      <a:pPr marL="0" lvl="0" indent="0" algn="l" rtl="0">
                        <a:spcBef>
                          <a:spcPts val="0"/>
                        </a:spcBef>
                        <a:spcAft>
                          <a:spcPts val="0"/>
                        </a:spcAft>
                        <a:buNone/>
                      </a:pPr>
                      <a:r>
                        <a:rPr lang="en" sz="1200" b="1">
                          <a:latin typeface="Consolas"/>
                          <a:ea typeface="Consolas"/>
                          <a:cs typeface="Consolas"/>
                          <a:sym typeface="Consolas"/>
                        </a:rPr>
                        <a:t>counter</a:t>
                      </a:r>
                      <a:endParaRPr sz="1200" b="1">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200" b="1">
                          <a:latin typeface="Consolas"/>
                          <a:ea typeface="Consolas"/>
                          <a:cs typeface="Consolas"/>
                          <a:sym typeface="Consolas"/>
                        </a:rPr>
                        <a:t>METADATA$</a:t>
                      </a:r>
                      <a:br>
                        <a:rPr lang="en" sz="1200" b="1">
                          <a:latin typeface="Consolas"/>
                          <a:ea typeface="Consolas"/>
                          <a:cs typeface="Consolas"/>
                          <a:sym typeface="Consolas"/>
                        </a:rPr>
                      </a:br>
                      <a:r>
                        <a:rPr lang="en" sz="1200" b="1">
                          <a:latin typeface="Consolas"/>
                          <a:ea typeface="Consolas"/>
                          <a:cs typeface="Consolas"/>
                          <a:sym typeface="Consolas"/>
                        </a:rPr>
                        <a:t>ACTION</a:t>
                      </a:r>
                      <a:endParaRPr sz="1200" b="1">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200" b="1">
                          <a:latin typeface="Consolas"/>
                          <a:ea typeface="Consolas"/>
                          <a:cs typeface="Consolas"/>
                          <a:sym typeface="Consolas"/>
                        </a:rPr>
                        <a:t>METADATA$</a:t>
                      </a:r>
                      <a:br>
                        <a:rPr lang="en" sz="1200" b="1">
                          <a:latin typeface="Consolas"/>
                          <a:ea typeface="Consolas"/>
                          <a:cs typeface="Consolas"/>
                          <a:sym typeface="Consolas"/>
                        </a:rPr>
                      </a:br>
                      <a:r>
                        <a:rPr lang="en" sz="1200" b="1">
                          <a:latin typeface="Consolas"/>
                          <a:ea typeface="Consolas"/>
                          <a:cs typeface="Consolas"/>
                          <a:sym typeface="Consolas"/>
                        </a:rPr>
                        <a:t>ISUPDATE</a:t>
                      </a:r>
                      <a:endParaRPr sz="1200" b="1">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200" b="1">
                          <a:latin typeface="Consolas"/>
                          <a:ea typeface="Consolas"/>
                          <a:cs typeface="Consolas"/>
                          <a:sym typeface="Consolas"/>
                        </a:rPr>
                        <a:t>METADATA$</a:t>
                      </a:r>
                      <a:br>
                        <a:rPr lang="en" sz="1200" b="1">
                          <a:latin typeface="Consolas"/>
                          <a:ea typeface="Consolas"/>
                          <a:cs typeface="Consolas"/>
                          <a:sym typeface="Consolas"/>
                        </a:rPr>
                      </a:br>
                      <a:r>
                        <a:rPr lang="en" sz="1200" b="1">
                          <a:latin typeface="Consolas"/>
                          <a:ea typeface="Consolas"/>
                          <a:cs typeface="Consolas"/>
                          <a:sym typeface="Consolas"/>
                        </a:rPr>
                        <a:t>ROW_ID</a:t>
                      </a:r>
                      <a:endParaRPr sz="1200" b="1">
                        <a:latin typeface="Consolas"/>
                        <a:ea typeface="Consolas"/>
                        <a:cs typeface="Consolas"/>
                        <a:sym typeface="Consolas"/>
                      </a:endParaRPr>
                    </a:p>
                  </a:txBody>
                  <a:tcPr marL="91425" marR="91425" marT="91425" marB="91425"/>
                </a:tc>
                <a:extLst>
                  <a:ext uri="{0D108BD9-81ED-4DB2-BD59-A6C34878D82A}">
                    <a16:rowId xmlns:a16="http://schemas.microsoft.com/office/drawing/2014/main" val="10000"/>
                  </a:ext>
                </a:extLst>
              </a:tr>
              <a:tr h="365725">
                <a:tc>
                  <a:txBody>
                    <a:bodyPr/>
                    <a:lstStyle/>
                    <a:p>
                      <a:pPr marL="0" lvl="0" indent="0" algn="l" rtl="0">
                        <a:spcBef>
                          <a:spcPts val="0"/>
                        </a:spcBef>
                        <a:spcAft>
                          <a:spcPts val="0"/>
                        </a:spcAft>
                        <a:buNone/>
                      </a:pPr>
                      <a:r>
                        <a:rPr lang="en" sz="1200">
                          <a:latin typeface="Consolas"/>
                          <a:ea typeface="Consolas"/>
                          <a:cs typeface="Consolas"/>
                          <a:sym typeface="Consolas"/>
                        </a:rPr>
                        <a:t>2</a:t>
                      </a:r>
                      <a:endParaRPr sz="1200">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200">
                          <a:latin typeface="Consolas"/>
                          <a:ea typeface="Consolas"/>
                          <a:cs typeface="Consolas"/>
                          <a:sym typeface="Consolas"/>
                        </a:rPr>
                        <a:t>INSERT</a:t>
                      </a:r>
                      <a:endParaRPr sz="1200">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200">
                          <a:latin typeface="Consolas"/>
                          <a:ea typeface="Consolas"/>
                          <a:cs typeface="Consolas"/>
                          <a:sym typeface="Consolas"/>
                        </a:rPr>
                        <a:t>FALSE</a:t>
                      </a:r>
                      <a:endParaRPr sz="1200">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200">
                          <a:latin typeface="Consolas"/>
                          <a:ea typeface="Consolas"/>
                          <a:cs typeface="Consolas"/>
                          <a:sym typeface="Consolas"/>
                        </a:rPr>
                        <a:t>9f4b...709</a:t>
                      </a:r>
                      <a:endParaRPr sz="1200">
                        <a:latin typeface="Consolas"/>
                        <a:ea typeface="Consolas"/>
                        <a:cs typeface="Consolas"/>
                        <a:sym typeface="Consolas"/>
                      </a:endParaRPr>
                    </a:p>
                  </a:txBody>
                  <a:tcPr marL="91425" marR="91425" marT="91425" marB="91425"/>
                </a:tc>
                <a:extLst>
                  <a:ext uri="{0D108BD9-81ED-4DB2-BD59-A6C34878D82A}">
                    <a16:rowId xmlns:a16="http://schemas.microsoft.com/office/drawing/2014/main" val="10001"/>
                  </a:ext>
                </a:extLst>
              </a:tr>
              <a:tr h="365725">
                <a:tc>
                  <a:txBody>
                    <a:bodyPr/>
                    <a:lstStyle/>
                    <a:p>
                      <a:pPr marL="0" lvl="0" indent="0" algn="l" rtl="0">
                        <a:spcBef>
                          <a:spcPts val="0"/>
                        </a:spcBef>
                        <a:spcAft>
                          <a:spcPts val="0"/>
                        </a:spcAft>
                        <a:buNone/>
                      </a:pPr>
                      <a:r>
                        <a:rPr lang="en" sz="1200">
                          <a:latin typeface="Consolas"/>
                          <a:ea typeface="Consolas"/>
                          <a:cs typeface="Consolas"/>
                          <a:sym typeface="Consolas"/>
                        </a:rPr>
                        <a:t>1</a:t>
                      </a:r>
                      <a:endParaRPr sz="1200">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200">
                          <a:latin typeface="Consolas"/>
                          <a:ea typeface="Consolas"/>
                          <a:cs typeface="Consolas"/>
                          <a:sym typeface="Consolas"/>
                        </a:rPr>
                        <a:t>DELETE</a:t>
                      </a:r>
                      <a:endParaRPr sz="1200">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200">
                          <a:latin typeface="Consolas"/>
                          <a:ea typeface="Consolas"/>
                          <a:cs typeface="Consolas"/>
                          <a:sym typeface="Consolas"/>
                        </a:rPr>
                        <a:t>TRUE</a:t>
                      </a:r>
                      <a:endParaRPr sz="1200">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200">
                          <a:latin typeface="Consolas"/>
                          <a:ea typeface="Consolas"/>
                          <a:cs typeface="Consolas"/>
                          <a:sym typeface="Consolas"/>
                        </a:rPr>
                        <a:t>10da...d10</a:t>
                      </a:r>
                      <a:endParaRPr sz="1200">
                        <a:latin typeface="Consolas"/>
                        <a:ea typeface="Consolas"/>
                        <a:cs typeface="Consolas"/>
                        <a:sym typeface="Consolas"/>
                      </a:endParaRPr>
                    </a:p>
                  </a:txBody>
                  <a:tcPr marL="91425" marR="91425" marT="91425" marB="91425"/>
                </a:tc>
                <a:extLst>
                  <a:ext uri="{0D108BD9-81ED-4DB2-BD59-A6C34878D82A}">
                    <a16:rowId xmlns:a16="http://schemas.microsoft.com/office/drawing/2014/main" val="10002"/>
                  </a:ext>
                </a:extLst>
              </a:tr>
              <a:tr h="365725">
                <a:tc>
                  <a:txBody>
                    <a:bodyPr/>
                    <a:lstStyle/>
                    <a:p>
                      <a:pPr marL="0" lvl="0" indent="0" algn="l" rtl="0">
                        <a:spcBef>
                          <a:spcPts val="0"/>
                        </a:spcBef>
                        <a:spcAft>
                          <a:spcPts val="0"/>
                        </a:spcAft>
                        <a:buNone/>
                      </a:pPr>
                      <a:r>
                        <a:rPr lang="en" sz="1200">
                          <a:latin typeface="Consolas"/>
                          <a:ea typeface="Consolas"/>
                          <a:cs typeface="Consolas"/>
                          <a:sym typeface="Consolas"/>
                        </a:rPr>
                        <a:t>0</a:t>
                      </a:r>
                      <a:endParaRPr sz="1200">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200">
                          <a:latin typeface="Consolas"/>
                          <a:ea typeface="Consolas"/>
                          <a:cs typeface="Consolas"/>
                          <a:sym typeface="Consolas"/>
                        </a:rPr>
                        <a:t>INSERT</a:t>
                      </a:r>
                      <a:endParaRPr sz="1200">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200">
                          <a:latin typeface="Consolas"/>
                          <a:ea typeface="Consolas"/>
                          <a:cs typeface="Consolas"/>
                          <a:sym typeface="Consolas"/>
                        </a:rPr>
                        <a:t>TRUE</a:t>
                      </a:r>
                      <a:endParaRPr sz="1200">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200">
                          <a:latin typeface="Consolas"/>
                          <a:ea typeface="Consolas"/>
                          <a:cs typeface="Consolas"/>
                          <a:sym typeface="Consolas"/>
                        </a:rPr>
                        <a:t>10da...d10</a:t>
                      </a:r>
                      <a:endParaRPr sz="1200">
                        <a:latin typeface="Consolas"/>
                        <a:ea typeface="Consolas"/>
                        <a:cs typeface="Consolas"/>
                        <a:sym typeface="Consolas"/>
                      </a:endParaRPr>
                    </a:p>
                  </a:txBody>
                  <a:tcPr marL="91425" marR="91425" marT="91425" marB="91425"/>
                </a:tc>
                <a:extLst>
                  <a:ext uri="{0D108BD9-81ED-4DB2-BD59-A6C34878D82A}">
                    <a16:rowId xmlns:a16="http://schemas.microsoft.com/office/drawing/2014/main" val="10003"/>
                  </a:ext>
                </a:extLst>
              </a:tr>
            </a:tbl>
          </a:graphicData>
        </a:graphic>
      </p:graphicFrame>
      <p:sp>
        <p:nvSpPr>
          <p:cNvPr id="2561" name="Google Shape;2561;p96"/>
          <p:cNvSpPr txBox="1">
            <a:spLocks noGrp="1"/>
          </p:cNvSpPr>
          <p:nvPr>
            <p:ph type="body" idx="2"/>
          </p:nvPr>
        </p:nvSpPr>
        <p:spPr>
          <a:xfrm>
            <a:off x="304550" y="3418375"/>
            <a:ext cx="4024200" cy="870600"/>
          </a:xfrm>
          <a:prstGeom prst="rect">
            <a:avLst/>
          </a:prstGeom>
        </p:spPr>
        <p:txBody>
          <a:bodyPr spcFirstLastPara="1" wrap="square" lIns="68575" tIns="34275" rIns="68575" bIns="34275" anchor="t" anchorCtr="0">
            <a:noAutofit/>
          </a:bodyPr>
          <a:lstStyle/>
          <a:p>
            <a:pPr marL="0" lvl="0" indent="0" algn="l" rtl="0">
              <a:lnSpc>
                <a:spcPct val="100000"/>
              </a:lnSpc>
              <a:spcBef>
                <a:spcPts val="800"/>
              </a:spcBef>
              <a:spcAft>
                <a:spcPts val="0"/>
              </a:spcAft>
              <a:buNone/>
            </a:pPr>
            <a:r>
              <a:rPr lang="en">
                <a:solidFill>
                  <a:srgbClr val="000000"/>
                </a:solidFill>
                <a:latin typeface="Consolas"/>
                <a:ea typeface="Consolas"/>
                <a:cs typeface="Consolas"/>
                <a:sym typeface="Consolas"/>
              </a:rPr>
              <a:t>// Consume “delta” in DML</a:t>
            </a:r>
            <a:endParaRPr>
              <a:solidFill>
                <a:srgbClr val="000000"/>
              </a:solidFill>
              <a:latin typeface="Consolas"/>
              <a:ea typeface="Consolas"/>
              <a:cs typeface="Consolas"/>
              <a:sym typeface="Consolas"/>
            </a:endParaRPr>
          </a:p>
          <a:p>
            <a:pPr marL="0" lvl="0" indent="0" algn="l" rtl="0">
              <a:lnSpc>
                <a:spcPct val="100000"/>
              </a:lnSpc>
              <a:spcBef>
                <a:spcPts val="800"/>
              </a:spcBef>
              <a:spcAft>
                <a:spcPts val="0"/>
              </a:spcAft>
              <a:buNone/>
            </a:pPr>
            <a:r>
              <a:rPr lang="en">
                <a:solidFill>
                  <a:srgbClr val="000000"/>
                </a:solidFill>
                <a:latin typeface="Consolas"/>
                <a:ea typeface="Consolas"/>
                <a:cs typeface="Consolas"/>
                <a:sym typeface="Consolas"/>
              </a:rPr>
              <a:t>// So “delta” is empty</a:t>
            </a:r>
            <a:endParaRPr>
              <a:solidFill>
                <a:srgbClr val="000000"/>
              </a:solidFill>
              <a:latin typeface="Consolas"/>
              <a:ea typeface="Consolas"/>
              <a:cs typeface="Consolas"/>
              <a:sym typeface="Consolas"/>
            </a:endParaRPr>
          </a:p>
        </p:txBody>
      </p:sp>
      <p:sp>
        <p:nvSpPr>
          <p:cNvPr id="2562" name="Google Shape;2562;p96"/>
          <p:cNvSpPr txBox="1">
            <a:spLocks noGrp="1"/>
          </p:cNvSpPr>
          <p:nvPr>
            <p:ph type="body" idx="2"/>
          </p:nvPr>
        </p:nvSpPr>
        <p:spPr>
          <a:xfrm>
            <a:off x="4800350" y="4180375"/>
            <a:ext cx="4024200" cy="870600"/>
          </a:xfrm>
          <a:prstGeom prst="rect">
            <a:avLst/>
          </a:prstGeom>
        </p:spPr>
        <p:txBody>
          <a:bodyPr spcFirstLastPara="1" wrap="square" lIns="68575" tIns="34275" rIns="68575" bIns="34275" anchor="t" anchorCtr="0">
            <a:noAutofit/>
          </a:bodyPr>
          <a:lstStyle/>
          <a:p>
            <a:pPr marL="0" lvl="0" indent="0" algn="l" rtl="0">
              <a:lnSpc>
                <a:spcPct val="100000"/>
              </a:lnSpc>
              <a:spcBef>
                <a:spcPts val="800"/>
              </a:spcBef>
              <a:spcAft>
                <a:spcPts val="0"/>
              </a:spcAft>
              <a:buNone/>
            </a:pPr>
            <a:r>
              <a:rPr lang="en">
                <a:solidFill>
                  <a:srgbClr val="000000"/>
                </a:solidFill>
                <a:latin typeface="Consolas"/>
                <a:ea typeface="Consolas"/>
                <a:cs typeface="Consolas"/>
                <a:sym typeface="Consolas"/>
              </a:rPr>
              <a:t>// Consume “delta” in DML</a:t>
            </a:r>
            <a:endParaRPr>
              <a:solidFill>
                <a:srgbClr val="000000"/>
              </a:solidFill>
              <a:latin typeface="Consolas"/>
              <a:ea typeface="Consolas"/>
              <a:cs typeface="Consolas"/>
              <a:sym typeface="Consolas"/>
            </a:endParaRPr>
          </a:p>
          <a:p>
            <a:pPr marL="0" lvl="0" indent="0" algn="l" rtl="0">
              <a:lnSpc>
                <a:spcPct val="100000"/>
              </a:lnSpc>
              <a:spcBef>
                <a:spcPts val="800"/>
              </a:spcBef>
              <a:spcAft>
                <a:spcPts val="0"/>
              </a:spcAft>
              <a:buNone/>
            </a:pPr>
            <a:r>
              <a:rPr lang="en">
                <a:solidFill>
                  <a:srgbClr val="000000"/>
                </a:solidFill>
                <a:latin typeface="Consolas"/>
                <a:ea typeface="Consolas"/>
                <a:cs typeface="Consolas"/>
                <a:sym typeface="Consolas"/>
              </a:rPr>
              <a:t>// So “delta” is again empty</a:t>
            </a:r>
            <a:endParaRPr>
              <a:solidFill>
                <a:srgbClr val="000000"/>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7">
                                            <p:txEl>
                                              <p:pRg st="0" end="0"/>
                                            </p:txEl>
                                          </p:spTgt>
                                        </p:tgtEl>
                                        <p:attrNameLst>
                                          <p:attrName>style.visibility</p:attrName>
                                        </p:attrNameLst>
                                      </p:cBhvr>
                                      <p:to>
                                        <p:strVal val="visible"/>
                                      </p:to>
                                    </p:set>
                                    <p:animEffect transition="in" filter="fade">
                                      <p:cBhvr>
                                        <p:cTn id="7" dur="1000"/>
                                        <p:tgtEl>
                                          <p:spTgt spid="25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57">
                                            <p:txEl>
                                              <p:pRg st="1" end="1"/>
                                            </p:txEl>
                                          </p:spTgt>
                                        </p:tgtEl>
                                        <p:attrNameLst>
                                          <p:attrName>style.visibility</p:attrName>
                                        </p:attrNameLst>
                                      </p:cBhvr>
                                      <p:to>
                                        <p:strVal val="visible"/>
                                      </p:to>
                                    </p:set>
                                    <p:animEffect transition="in" filter="fade">
                                      <p:cBhvr>
                                        <p:cTn id="12" dur="1000"/>
                                        <p:tgtEl>
                                          <p:spTgt spid="255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57">
                                            <p:txEl>
                                              <p:pRg st="2" end="2"/>
                                            </p:txEl>
                                          </p:spTgt>
                                        </p:tgtEl>
                                        <p:attrNameLst>
                                          <p:attrName>style.visibility</p:attrName>
                                        </p:attrNameLst>
                                      </p:cBhvr>
                                      <p:to>
                                        <p:strVal val="visible"/>
                                      </p:to>
                                    </p:set>
                                    <p:animEffect transition="in" filter="fade">
                                      <p:cBhvr>
                                        <p:cTn id="17" dur="1000"/>
                                        <p:tgtEl>
                                          <p:spTgt spid="255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57">
                                            <p:txEl>
                                              <p:pRg st="3" end="3"/>
                                            </p:txEl>
                                          </p:spTgt>
                                        </p:tgtEl>
                                        <p:attrNameLst>
                                          <p:attrName>style.visibility</p:attrName>
                                        </p:attrNameLst>
                                      </p:cBhvr>
                                      <p:to>
                                        <p:strVal val="visible"/>
                                      </p:to>
                                    </p:set>
                                    <p:animEffect transition="in" filter="fade">
                                      <p:cBhvr>
                                        <p:cTn id="22" dur="1000"/>
                                        <p:tgtEl>
                                          <p:spTgt spid="255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57">
                                            <p:txEl>
                                              <p:pRg st="4" end="4"/>
                                            </p:txEl>
                                          </p:spTgt>
                                        </p:tgtEl>
                                        <p:attrNameLst>
                                          <p:attrName>style.visibility</p:attrName>
                                        </p:attrNameLst>
                                      </p:cBhvr>
                                      <p:to>
                                        <p:strVal val="visible"/>
                                      </p:to>
                                    </p:set>
                                    <p:animEffect transition="in" filter="fade">
                                      <p:cBhvr>
                                        <p:cTn id="27" dur="1000"/>
                                        <p:tgtEl>
                                          <p:spTgt spid="255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57">
                                            <p:txEl>
                                              <p:pRg st="5" end="5"/>
                                            </p:txEl>
                                          </p:spTgt>
                                        </p:tgtEl>
                                        <p:attrNameLst>
                                          <p:attrName>style.visibility</p:attrName>
                                        </p:attrNameLst>
                                      </p:cBhvr>
                                      <p:to>
                                        <p:strVal val="visible"/>
                                      </p:to>
                                    </p:set>
                                    <p:animEffect transition="in" filter="fade">
                                      <p:cBhvr>
                                        <p:cTn id="32" dur="1000"/>
                                        <p:tgtEl>
                                          <p:spTgt spid="255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59"/>
                                        </p:tgtEl>
                                        <p:attrNameLst>
                                          <p:attrName>style.visibility</p:attrName>
                                        </p:attrNameLst>
                                      </p:cBhvr>
                                      <p:to>
                                        <p:strVal val="visible"/>
                                      </p:to>
                                    </p:set>
                                    <p:animEffect transition="in" filter="fade">
                                      <p:cBhvr>
                                        <p:cTn id="37" dur="1000"/>
                                        <p:tgtEl>
                                          <p:spTgt spid="255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61"/>
                                        </p:tgtEl>
                                        <p:attrNameLst>
                                          <p:attrName>style.visibility</p:attrName>
                                        </p:attrNameLst>
                                      </p:cBhvr>
                                      <p:to>
                                        <p:strVal val="visible"/>
                                      </p:to>
                                    </p:set>
                                    <p:animEffect transition="in" filter="fade">
                                      <p:cBhvr>
                                        <p:cTn id="42" dur="1000"/>
                                        <p:tgtEl>
                                          <p:spTgt spid="256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58">
                                            <p:txEl>
                                              <p:pRg st="0" end="0"/>
                                            </p:txEl>
                                          </p:spTgt>
                                        </p:tgtEl>
                                        <p:attrNameLst>
                                          <p:attrName>style.visibility</p:attrName>
                                        </p:attrNameLst>
                                      </p:cBhvr>
                                      <p:to>
                                        <p:strVal val="visible"/>
                                      </p:to>
                                    </p:set>
                                    <p:animEffect transition="in" filter="fade">
                                      <p:cBhvr>
                                        <p:cTn id="47" dur="1000"/>
                                        <p:tgtEl>
                                          <p:spTgt spid="2558">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558">
                                            <p:txEl>
                                              <p:pRg st="1" end="1"/>
                                            </p:txEl>
                                          </p:spTgt>
                                        </p:tgtEl>
                                        <p:attrNameLst>
                                          <p:attrName>style.visibility</p:attrName>
                                        </p:attrNameLst>
                                      </p:cBhvr>
                                      <p:to>
                                        <p:strVal val="visible"/>
                                      </p:to>
                                    </p:set>
                                    <p:animEffect transition="in" filter="fade">
                                      <p:cBhvr>
                                        <p:cTn id="52" dur="1000"/>
                                        <p:tgtEl>
                                          <p:spTgt spid="2558">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558">
                                            <p:txEl>
                                              <p:pRg st="2" end="2"/>
                                            </p:txEl>
                                          </p:spTgt>
                                        </p:tgtEl>
                                        <p:attrNameLst>
                                          <p:attrName>style.visibility</p:attrName>
                                        </p:attrNameLst>
                                      </p:cBhvr>
                                      <p:to>
                                        <p:strVal val="visible"/>
                                      </p:to>
                                    </p:set>
                                    <p:animEffect transition="in" filter="fade">
                                      <p:cBhvr>
                                        <p:cTn id="57" dur="1000"/>
                                        <p:tgtEl>
                                          <p:spTgt spid="2558">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560"/>
                                        </p:tgtEl>
                                        <p:attrNameLst>
                                          <p:attrName>style.visibility</p:attrName>
                                        </p:attrNameLst>
                                      </p:cBhvr>
                                      <p:to>
                                        <p:strVal val="visible"/>
                                      </p:to>
                                    </p:set>
                                    <p:animEffect transition="in" filter="fade">
                                      <p:cBhvr>
                                        <p:cTn id="62" dur="1000"/>
                                        <p:tgtEl>
                                          <p:spTgt spid="256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562"/>
                                        </p:tgtEl>
                                        <p:attrNameLst>
                                          <p:attrName>style.visibility</p:attrName>
                                        </p:attrNameLst>
                                      </p:cBhvr>
                                      <p:to>
                                        <p:strVal val="visible"/>
                                      </p:to>
                                    </p:set>
                                    <p:animEffect transition="in" filter="fade">
                                      <p:cBhvr>
                                        <p:cTn id="67" dur="1000"/>
                                        <p:tgtEl>
                                          <p:spTgt spid="2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66"/>
        <p:cNvGrpSpPr/>
        <p:nvPr/>
      </p:nvGrpSpPr>
      <p:grpSpPr>
        <a:xfrm>
          <a:off x="0" y="0"/>
          <a:ext cx="0" cy="0"/>
          <a:chOff x="0" y="0"/>
          <a:chExt cx="0" cy="0"/>
        </a:xfrm>
      </p:grpSpPr>
      <p:sp>
        <p:nvSpPr>
          <p:cNvPr id="2567" name="Google Shape;2567;p97"/>
          <p:cNvSpPr txBox="1">
            <a:spLocks noGrp="1"/>
          </p:cNvSpPr>
          <p:nvPr>
            <p:ph type="body" idx="1"/>
          </p:nvPr>
        </p:nvSpPr>
        <p:spPr>
          <a:xfrm>
            <a:off x="302895" y="223876"/>
            <a:ext cx="8589600" cy="543000"/>
          </a:xfrm>
          <a:prstGeom prst="rect">
            <a:avLst/>
          </a:prstGeom>
        </p:spPr>
        <p:txBody>
          <a:bodyPr spcFirstLastPara="1" wrap="square" lIns="68575" tIns="34275" rIns="68575" bIns="34275" anchor="b" anchorCtr="0">
            <a:noAutofit/>
          </a:bodyPr>
          <a:lstStyle/>
          <a:p>
            <a:pPr marL="0" lvl="0" indent="0" algn="ctr" rtl="0">
              <a:spcBef>
                <a:spcPts val="800"/>
              </a:spcBef>
              <a:spcAft>
                <a:spcPts val="0"/>
              </a:spcAft>
              <a:buNone/>
            </a:pPr>
            <a:r>
              <a:rPr lang="en"/>
              <a:t>Table Stream Examples </a:t>
            </a:r>
            <a:r>
              <a:rPr lang="en" b="0"/>
              <a:t>(continued)</a:t>
            </a:r>
            <a:endParaRPr b="0"/>
          </a:p>
        </p:txBody>
      </p:sp>
      <p:sp>
        <p:nvSpPr>
          <p:cNvPr id="2568" name="Google Shape;2568;p97"/>
          <p:cNvSpPr txBox="1">
            <a:spLocks noGrp="1"/>
          </p:cNvSpPr>
          <p:nvPr>
            <p:ph type="body" idx="2"/>
          </p:nvPr>
        </p:nvSpPr>
        <p:spPr>
          <a:xfrm>
            <a:off x="304550" y="943225"/>
            <a:ext cx="4024200" cy="2615700"/>
          </a:xfrm>
          <a:prstGeom prst="rect">
            <a:avLst/>
          </a:prstGeom>
        </p:spPr>
        <p:txBody>
          <a:bodyPr spcFirstLastPara="1" wrap="square" lIns="68575" tIns="34275" rIns="68575" bIns="34275" anchor="t" anchorCtr="0">
            <a:noAutofit/>
          </a:bodyPr>
          <a:lstStyle/>
          <a:p>
            <a:pPr marL="0" lvl="0" indent="0" algn="l" rtl="0">
              <a:lnSpc>
                <a:spcPct val="100000"/>
              </a:lnSpc>
              <a:spcBef>
                <a:spcPts val="800"/>
              </a:spcBef>
              <a:spcAft>
                <a:spcPts val="0"/>
              </a:spcAft>
              <a:buNone/>
            </a:pPr>
            <a:r>
              <a:rPr lang="en">
                <a:solidFill>
                  <a:srgbClr val="000000"/>
                </a:solidFill>
                <a:latin typeface="Consolas"/>
                <a:ea typeface="Consolas"/>
                <a:cs typeface="Consolas"/>
                <a:sym typeface="Consolas"/>
              </a:rPr>
              <a:t>insert into t values (3);</a:t>
            </a:r>
            <a:endParaRPr>
              <a:solidFill>
                <a:srgbClr val="000000"/>
              </a:solidFill>
              <a:latin typeface="Consolas"/>
              <a:ea typeface="Consolas"/>
              <a:cs typeface="Consolas"/>
              <a:sym typeface="Consolas"/>
            </a:endParaRPr>
          </a:p>
          <a:p>
            <a:pPr marL="0" lvl="0" indent="0" algn="l" rtl="0">
              <a:lnSpc>
                <a:spcPct val="100000"/>
              </a:lnSpc>
              <a:spcBef>
                <a:spcPts val="800"/>
              </a:spcBef>
              <a:spcAft>
                <a:spcPts val="0"/>
              </a:spcAft>
              <a:buNone/>
            </a:pPr>
            <a:r>
              <a:rPr lang="en">
                <a:solidFill>
                  <a:srgbClr val="000000"/>
                </a:solidFill>
                <a:latin typeface="Consolas"/>
                <a:ea typeface="Consolas"/>
                <a:cs typeface="Consolas"/>
                <a:sym typeface="Consolas"/>
              </a:rPr>
              <a:t>insert into t values (4);</a:t>
            </a:r>
            <a:endParaRPr>
              <a:solidFill>
                <a:srgbClr val="000000"/>
              </a:solidFill>
              <a:latin typeface="Consolas"/>
              <a:ea typeface="Consolas"/>
              <a:cs typeface="Consolas"/>
              <a:sym typeface="Consolas"/>
            </a:endParaRPr>
          </a:p>
          <a:p>
            <a:pPr marL="0" lvl="0" indent="0" algn="l" rtl="0">
              <a:lnSpc>
                <a:spcPct val="100000"/>
              </a:lnSpc>
              <a:spcBef>
                <a:spcPts val="800"/>
              </a:spcBef>
              <a:spcAft>
                <a:spcPts val="0"/>
              </a:spcAft>
              <a:buNone/>
            </a:pPr>
            <a:r>
              <a:rPr lang="en">
                <a:solidFill>
                  <a:srgbClr val="000000"/>
                </a:solidFill>
                <a:latin typeface="Consolas"/>
                <a:ea typeface="Consolas"/>
                <a:cs typeface="Consolas"/>
                <a:sym typeface="Consolas"/>
              </a:rPr>
              <a:t>insert into t values (5);</a:t>
            </a:r>
            <a:endParaRPr>
              <a:solidFill>
                <a:srgbClr val="000000"/>
              </a:solidFill>
              <a:latin typeface="Consolas"/>
              <a:ea typeface="Consolas"/>
              <a:cs typeface="Consolas"/>
              <a:sym typeface="Consolas"/>
            </a:endParaRPr>
          </a:p>
          <a:p>
            <a:pPr marL="0" lvl="0" indent="0" algn="l" rtl="0">
              <a:lnSpc>
                <a:spcPct val="100000"/>
              </a:lnSpc>
              <a:spcBef>
                <a:spcPts val="800"/>
              </a:spcBef>
              <a:spcAft>
                <a:spcPts val="0"/>
              </a:spcAft>
              <a:buNone/>
            </a:pPr>
            <a:r>
              <a:rPr lang="en">
                <a:solidFill>
                  <a:srgbClr val="000000"/>
                </a:solidFill>
                <a:latin typeface="Consolas"/>
                <a:ea typeface="Consolas"/>
                <a:cs typeface="Consolas"/>
                <a:sym typeface="Consolas"/>
              </a:rPr>
              <a:t>update t set counter = 1 </a:t>
            </a:r>
            <a:br>
              <a:rPr lang="en">
                <a:solidFill>
                  <a:srgbClr val="000000"/>
                </a:solidFill>
                <a:latin typeface="Consolas"/>
                <a:ea typeface="Consolas"/>
                <a:cs typeface="Consolas"/>
                <a:sym typeface="Consolas"/>
              </a:rPr>
            </a:br>
            <a:r>
              <a:rPr lang="en">
                <a:solidFill>
                  <a:srgbClr val="000000"/>
                </a:solidFill>
                <a:latin typeface="Consolas"/>
                <a:ea typeface="Consolas"/>
                <a:cs typeface="Consolas"/>
                <a:sym typeface="Consolas"/>
              </a:rPr>
              <a:t>where counter = 4;</a:t>
            </a:r>
            <a:endParaRPr>
              <a:solidFill>
                <a:srgbClr val="000000"/>
              </a:solidFill>
              <a:latin typeface="Consolas"/>
              <a:ea typeface="Consolas"/>
              <a:cs typeface="Consolas"/>
              <a:sym typeface="Consolas"/>
            </a:endParaRPr>
          </a:p>
          <a:p>
            <a:pPr marL="0" lvl="0" indent="0" algn="l" rtl="0">
              <a:lnSpc>
                <a:spcPct val="100000"/>
              </a:lnSpc>
              <a:spcBef>
                <a:spcPts val="800"/>
              </a:spcBef>
              <a:spcAft>
                <a:spcPts val="0"/>
              </a:spcAft>
              <a:buNone/>
            </a:pPr>
            <a:r>
              <a:rPr lang="en">
                <a:solidFill>
                  <a:srgbClr val="000000"/>
                </a:solidFill>
                <a:latin typeface="Consolas"/>
                <a:ea typeface="Consolas"/>
                <a:cs typeface="Consolas"/>
                <a:sym typeface="Consolas"/>
              </a:rPr>
              <a:t>delete from t </a:t>
            </a:r>
            <a:br>
              <a:rPr lang="en">
                <a:solidFill>
                  <a:srgbClr val="000000"/>
                </a:solidFill>
                <a:latin typeface="Consolas"/>
                <a:ea typeface="Consolas"/>
                <a:cs typeface="Consolas"/>
                <a:sym typeface="Consolas"/>
              </a:rPr>
            </a:br>
            <a:r>
              <a:rPr lang="en">
                <a:solidFill>
                  <a:srgbClr val="000000"/>
                </a:solidFill>
                <a:latin typeface="Consolas"/>
                <a:ea typeface="Consolas"/>
                <a:cs typeface="Consolas"/>
                <a:sym typeface="Consolas"/>
              </a:rPr>
              <a:t>where counter = 5;</a:t>
            </a:r>
            <a:endParaRPr>
              <a:solidFill>
                <a:srgbClr val="000000"/>
              </a:solidFill>
              <a:latin typeface="Consolas"/>
              <a:ea typeface="Consolas"/>
              <a:cs typeface="Consolas"/>
              <a:sym typeface="Consolas"/>
            </a:endParaRPr>
          </a:p>
          <a:p>
            <a:pPr marL="0" lvl="0" indent="0" algn="l" rtl="0">
              <a:lnSpc>
                <a:spcPct val="100000"/>
              </a:lnSpc>
              <a:spcBef>
                <a:spcPts val="800"/>
              </a:spcBef>
              <a:spcAft>
                <a:spcPts val="0"/>
              </a:spcAft>
              <a:buNone/>
            </a:pPr>
            <a:endParaRPr>
              <a:latin typeface="Consolas"/>
              <a:ea typeface="Consolas"/>
              <a:cs typeface="Consolas"/>
              <a:sym typeface="Consolas"/>
            </a:endParaRPr>
          </a:p>
          <a:p>
            <a:pPr marL="0" lvl="0" indent="0" algn="l" rtl="0">
              <a:lnSpc>
                <a:spcPct val="100000"/>
              </a:lnSpc>
              <a:spcBef>
                <a:spcPts val="800"/>
              </a:spcBef>
              <a:spcAft>
                <a:spcPts val="0"/>
              </a:spcAft>
              <a:buNone/>
            </a:pPr>
            <a:endParaRPr>
              <a:latin typeface="Consolas"/>
              <a:ea typeface="Consolas"/>
              <a:cs typeface="Consolas"/>
              <a:sym typeface="Consolas"/>
            </a:endParaRPr>
          </a:p>
        </p:txBody>
      </p:sp>
      <p:sp>
        <p:nvSpPr>
          <p:cNvPr id="2569" name="Google Shape;2569;p97"/>
          <p:cNvSpPr txBox="1">
            <a:spLocks noGrp="1"/>
          </p:cNvSpPr>
          <p:nvPr>
            <p:ph type="body" idx="2"/>
          </p:nvPr>
        </p:nvSpPr>
        <p:spPr>
          <a:xfrm>
            <a:off x="4800350" y="921450"/>
            <a:ext cx="4024200" cy="875400"/>
          </a:xfrm>
          <a:prstGeom prst="rect">
            <a:avLst/>
          </a:prstGeom>
        </p:spPr>
        <p:txBody>
          <a:bodyPr spcFirstLastPara="1" wrap="square" lIns="68575" tIns="34275" rIns="68575" bIns="34275" anchor="t" anchorCtr="0">
            <a:noAutofit/>
          </a:bodyPr>
          <a:lstStyle/>
          <a:p>
            <a:pPr marL="0" lvl="0" indent="0" algn="l" rtl="0">
              <a:lnSpc>
                <a:spcPct val="100000"/>
              </a:lnSpc>
              <a:spcBef>
                <a:spcPts val="800"/>
              </a:spcBef>
              <a:spcAft>
                <a:spcPts val="0"/>
              </a:spcAft>
              <a:buNone/>
            </a:pPr>
            <a:r>
              <a:rPr lang="en">
                <a:solidFill>
                  <a:srgbClr val="000000"/>
                </a:solidFill>
                <a:latin typeface="Consolas"/>
                <a:ea typeface="Consolas"/>
                <a:cs typeface="Consolas"/>
                <a:sym typeface="Consolas"/>
              </a:rPr>
              <a:t>select * from delta;</a:t>
            </a:r>
            <a:endParaRPr>
              <a:solidFill>
                <a:srgbClr val="000000"/>
              </a:solidFill>
              <a:latin typeface="Consolas"/>
              <a:ea typeface="Consolas"/>
              <a:cs typeface="Consolas"/>
              <a:sym typeface="Consolas"/>
            </a:endParaRPr>
          </a:p>
          <a:p>
            <a:pPr marL="0" lvl="0" indent="0" algn="l" rtl="0">
              <a:lnSpc>
                <a:spcPct val="100000"/>
              </a:lnSpc>
              <a:spcBef>
                <a:spcPts val="800"/>
              </a:spcBef>
              <a:spcAft>
                <a:spcPts val="0"/>
              </a:spcAft>
              <a:buNone/>
            </a:pPr>
            <a:r>
              <a:rPr lang="en">
                <a:solidFill>
                  <a:srgbClr val="000000"/>
                </a:solidFill>
                <a:latin typeface="Consolas"/>
                <a:ea typeface="Consolas"/>
                <a:cs typeface="Consolas"/>
                <a:sym typeface="Consolas"/>
              </a:rPr>
              <a:t>// Stream shows delta; not txn log</a:t>
            </a:r>
            <a:endParaRPr>
              <a:solidFill>
                <a:srgbClr val="000000"/>
              </a:solidFill>
              <a:latin typeface="Consolas"/>
              <a:ea typeface="Consolas"/>
              <a:cs typeface="Consolas"/>
              <a:sym typeface="Consolas"/>
            </a:endParaRPr>
          </a:p>
          <a:p>
            <a:pPr marL="0" lvl="0" indent="0" algn="l" rtl="0">
              <a:lnSpc>
                <a:spcPct val="100000"/>
              </a:lnSpc>
              <a:spcBef>
                <a:spcPts val="800"/>
              </a:spcBef>
              <a:spcAft>
                <a:spcPts val="0"/>
              </a:spcAft>
              <a:buNone/>
            </a:pPr>
            <a:endParaRPr>
              <a:latin typeface="Consolas"/>
              <a:ea typeface="Consolas"/>
              <a:cs typeface="Consolas"/>
              <a:sym typeface="Consolas"/>
            </a:endParaRPr>
          </a:p>
        </p:txBody>
      </p:sp>
      <p:graphicFrame>
        <p:nvGraphicFramePr>
          <p:cNvPr id="2570" name="Google Shape;2570;p97"/>
          <p:cNvGraphicFramePr/>
          <p:nvPr/>
        </p:nvGraphicFramePr>
        <p:xfrm>
          <a:off x="4853025" y="1898250"/>
          <a:ext cx="3986700" cy="1280070"/>
        </p:xfrm>
        <a:graphic>
          <a:graphicData uri="http://schemas.openxmlformats.org/drawingml/2006/table">
            <a:tbl>
              <a:tblPr>
                <a:noFill/>
                <a:tableStyleId>{315E4264-E357-46E9-B753-4E1E0D6BF070}</a:tableStyleId>
              </a:tblPr>
              <a:tblGrid>
                <a:gridCol w="821850">
                  <a:extLst>
                    <a:ext uri="{9D8B030D-6E8A-4147-A177-3AD203B41FA5}">
                      <a16:colId xmlns:a16="http://schemas.microsoft.com/office/drawing/2014/main" val="20000"/>
                    </a:ext>
                  </a:extLst>
                </a:gridCol>
                <a:gridCol w="989225">
                  <a:extLst>
                    <a:ext uri="{9D8B030D-6E8A-4147-A177-3AD203B41FA5}">
                      <a16:colId xmlns:a16="http://schemas.microsoft.com/office/drawing/2014/main" val="20001"/>
                    </a:ext>
                  </a:extLst>
                </a:gridCol>
                <a:gridCol w="1052100">
                  <a:extLst>
                    <a:ext uri="{9D8B030D-6E8A-4147-A177-3AD203B41FA5}">
                      <a16:colId xmlns:a16="http://schemas.microsoft.com/office/drawing/2014/main" val="20002"/>
                    </a:ext>
                  </a:extLst>
                </a:gridCol>
                <a:gridCol w="1123525">
                  <a:extLst>
                    <a:ext uri="{9D8B030D-6E8A-4147-A177-3AD203B41FA5}">
                      <a16:colId xmlns:a16="http://schemas.microsoft.com/office/drawing/2014/main" val="20003"/>
                    </a:ext>
                  </a:extLst>
                </a:gridCol>
              </a:tblGrid>
              <a:tr h="502125">
                <a:tc>
                  <a:txBody>
                    <a:bodyPr/>
                    <a:lstStyle/>
                    <a:p>
                      <a:pPr marL="0" lvl="0" indent="0" algn="l" rtl="0">
                        <a:spcBef>
                          <a:spcPts val="0"/>
                        </a:spcBef>
                        <a:spcAft>
                          <a:spcPts val="0"/>
                        </a:spcAft>
                        <a:buNone/>
                      </a:pPr>
                      <a:r>
                        <a:rPr lang="en" sz="1200" b="1">
                          <a:latin typeface="Consolas"/>
                          <a:ea typeface="Consolas"/>
                          <a:cs typeface="Consolas"/>
                          <a:sym typeface="Consolas"/>
                        </a:rPr>
                        <a:t>counter</a:t>
                      </a:r>
                      <a:endParaRPr sz="1200" b="1">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200" b="1">
                          <a:latin typeface="Consolas"/>
                          <a:ea typeface="Consolas"/>
                          <a:cs typeface="Consolas"/>
                          <a:sym typeface="Consolas"/>
                        </a:rPr>
                        <a:t>METADATA$</a:t>
                      </a:r>
                      <a:br>
                        <a:rPr lang="en" sz="1200" b="1">
                          <a:latin typeface="Consolas"/>
                          <a:ea typeface="Consolas"/>
                          <a:cs typeface="Consolas"/>
                          <a:sym typeface="Consolas"/>
                        </a:rPr>
                      </a:br>
                      <a:r>
                        <a:rPr lang="en" sz="1200" b="1">
                          <a:latin typeface="Consolas"/>
                          <a:ea typeface="Consolas"/>
                          <a:cs typeface="Consolas"/>
                          <a:sym typeface="Consolas"/>
                        </a:rPr>
                        <a:t>ACTION</a:t>
                      </a:r>
                      <a:endParaRPr sz="1200" b="1">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200" b="1">
                          <a:latin typeface="Consolas"/>
                          <a:ea typeface="Consolas"/>
                          <a:cs typeface="Consolas"/>
                          <a:sym typeface="Consolas"/>
                        </a:rPr>
                        <a:t>METADATA$</a:t>
                      </a:r>
                      <a:br>
                        <a:rPr lang="en" sz="1200" b="1">
                          <a:latin typeface="Consolas"/>
                          <a:ea typeface="Consolas"/>
                          <a:cs typeface="Consolas"/>
                          <a:sym typeface="Consolas"/>
                        </a:rPr>
                      </a:br>
                      <a:r>
                        <a:rPr lang="en" sz="1200" b="1">
                          <a:latin typeface="Consolas"/>
                          <a:ea typeface="Consolas"/>
                          <a:cs typeface="Consolas"/>
                          <a:sym typeface="Consolas"/>
                        </a:rPr>
                        <a:t>ISUPDATE</a:t>
                      </a:r>
                      <a:endParaRPr sz="1200" b="1">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200" b="1">
                          <a:latin typeface="Consolas"/>
                          <a:ea typeface="Consolas"/>
                          <a:cs typeface="Consolas"/>
                          <a:sym typeface="Consolas"/>
                        </a:rPr>
                        <a:t>METADATA$</a:t>
                      </a:r>
                      <a:br>
                        <a:rPr lang="en" sz="1200" b="1">
                          <a:latin typeface="Consolas"/>
                          <a:ea typeface="Consolas"/>
                          <a:cs typeface="Consolas"/>
                          <a:sym typeface="Consolas"/>
                        </a:rPr>
                      </a:br>
                      <a:r>
                        <a:rPr lang="en" sz="1200" b="1">
                          <a:latin typeface="Consolas"/>
                          <a:ea typeface="Consolas"/>
                          <a:cs typeface="Consolas"/>
                          <a:sym typeface="Consolas"/>
                        </a:rPr>
                        <a:t>ROW_ID</a:t>
                      </a:r>
                      <a:endParaRPr sz="1200" b="1">
                        <a:latin typeface="Consolas"/>
                        <a:ea typeface="Consolas"/>
                        <a:cs typeface="Consolas"/>
                        <a:sym typeface="Consolas"/>
                      </a:endParaRPr>
                    </a:p>
                  </a:txBody>
                  <a:tcPr marL="91425" marR="91425" marT="91425" marB="91425"/>
                </a:tc>
                <a:extLst>
                  <a:ext uri="{0D108BD9-81ED-4DB2-BD59-A6C34878D82A}">
                    <a16:rowId xmlns:a16="http://schemas.microsoft.com/office/drawing/2014/main" val="10000"/>
                  </a:ext>
                </a:extLst>
              </a:tr>
              <a:tr h="365725">
                <a:tc>
                  <a:txBody>
                    <a:bodyPr/>
                    <a:lstStyle/>
                    <a:p>
                      <a:pPr marL="0" lvl="0" indent="0" algn="l" rtl="0">
                        <a:spcBef>
                          <a:spcPts val="0"/>
                        </a:spcBef>
                        <a:spcAft>
                          <a:spcPts val="0"/>
                        </a:spcAft>
                        <a:buNone/>
                      </a:pPr>
                      <a:r>
                        <a:rPr lang="en" sz="1200">
                          <a:latin typeface="Consolas"/>
                          <a:ea typeface="Consolas"/>
                          <a:cs typeface="Consolas"/>
                          <a:sym typeface="Consolas"/>
                        </a:rPr>
                        <a:t>3</a:t>
                      </a:r>
                      <a:endParaRPr sz="1200">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200">
                          <a:latin typeface="Consolas"/>
                          <a:ea typeface="Consolas"/>
                          <a:cs typeface="Consolas"/>
                          <a:sym typeface="Consolas"/>
                        </a:rPr>
                        <a:t>INSERT</a:t>
                      </a:r>
                      <a:endParaRPr sz="1200">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200">
                          <a:latin typeface="Consolas"/>
                          <a:ea typeface="Consolas"/>
                          <a:cs typeface="Consolas"/>
                          <a:sym typeface="Consolas"/>
                        </a:rPr>
                        <a:t>FALSE</a:t>
                      </a:r>
                      <a:endParaRPr sz="1200">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200">
                          <a:latin typeface="Consolas"/>
                          <a:ea typeface="Consolas"/>
                          <a:cs typeface="Consolas"/>
                          <a:sym typeface="Consolas"/>
                        </a:rPr>
                        <a:t>77f5...b6c</a:t>
                      </a:r>
                      <a:endParaRPr sz="1200">
                        <a:latin typeface="Consolas"/>
                        <a:ea typeface="Consolas"/>
                        <a:cs typeface="Consolas"/>
                        <a:sym typeface="Consolas"/>
                      </a:endParaRPr>
                    </a:p>
                  </a:txBody>
                  <a:tcPr marL="91425" marR="91425" marT="91425" marB="91425"/>
                </a:tc>
                <a:extLst>
                  <a:ext uri="{0D108BD9-81ED-4DB2-BD59-A6C34878D82A}">
                    <a16:rowId xmlns:a16="http://schemas.microsoft.com/office/drawing/2014/main" val="10001"/>
                  </a:ext>
                </a:extLst>
              </a:tr>
              <a:tr h="365725">
                <a:tc>
                  <a:txBody>
                    <a:bodyPr/>
                    <a:lstStyle/>
                    <a:p>
                      <a:pPr marL="0" lvl="0" indent="0" algn="l" rtl="0">
                        <a:spcBef>
                          <a:spcPts val="0"/>
                        </a:spcBef>
                        <a:spcAft>
                          <a:spcPts val="0"/>
                        </a:spcAft>
                        <a:buNone/>
                      </a:pPr>
                      <a:r>
                        <a:rPr lang="en" sz="1200">
                          <a:latin typeface="Consolas"/>
                          <a:ea typeface="Consolas"/>
                          <a:cs typeface="Consolas"/>
                          <a:sym typeface="Consolas"/>
                        </a:rPr>
                        <a:t>1</a:t>
                      </a:r>
                      <a:endParaRPr sz="1200">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200">
                          <a:latin typeface="Consolas"/>
                          <a:ea typeface="Consolas"/>
                          <a:cs typeface="Consolas"/>
                          <a:sym typeface="Consolas"/>
                        </a:rPr>
                        <a:t>INSERT</a:t>
                      </a:r>
                      <a:endParaRPr sz="1200">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200">
                          <a:latin typeface="Consolas"/>
                          <a:ea typeface="Consolas"/>
                          <a:cs typeface="Consolas"/>
                          <a:sym typeface="Consolas"/>
                        </a:rPr>
                        <a:t>FALSE</a:t>
                      </a:r>
                      <a:endParaRPr sz="1200">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200">
                          <a:latin typeface="Consolas"/>
                          <a:ea typeface="Consolas"/>
                          <a:cs typeface="Consolas"/>
                          <a:sym typeface="Consolas"/>
                        </a:rPr>
                        <a:t>11fc...a11</a:t>
                      </a:r>
                      <a:endParaRPr sz="1200">
                        <a:latin typeface="Consolas"/>
                        <a:ea typeface="Consolas"/>
                        <a:cs typeface="Consolas"/>
                        <a:sym typeface="Consolas"/>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8">
                                            <p:txEl>
                                              <p:pRg st="0" end="0"/>
                                            </p:txEl>
                                          </p:spTgt>
                                        </p:tgtEl>
                                        <p:attrNameLst>
                                          <p:attrName>style.visibility</p:attrName>
                                        </p:attrNameLst>
                                      </p:cBhvr>
                                      <p:to>
                                        <p:strVal val="visible"/>
                                      </p:to>
                                    </p:set>
                                    <p:animEffect transition="in" filter="fade">
                                      <p:cBhvr>
                                        <p:cTn id="7" dur="1000"/>
                                        <p:tgtEl>
                                          <p:spTgt spid="25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68">
                                            <p:txEl>
                                              <p:pRg st="1" end="1"/>
                                            </p:txEl>
                                          </p:spTgt>
                                        </p:tgtEl>
                                        <p:attrNameLst>
                                          <p:attrName>style.visibility</p:attrName>
                                        </p:attrNameLst>
                                      </p:cBhvr>
                                      <p:to>
                                        <p:strVal val="visible"/>
                                      </p:to>
                                    </p:set>
                                    <p:animEffect transition="in" filter="fade">
                                      <p:cBhvr>
                                        <p:cTn id="12" dur="1000"/>
                                        <p:tgtEl>
                                          <p:spTgt spid="256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68">
                                            <p:txEl>
                                              <p:pRg st="2" end="2"/>
                                            </p:txEl>
                                          </p:spTgt>
                                        </p:tgtEl>
                                        <p:attrNameLst>
                                          <p:attrName>style.visibility</p:attrName>
                                        </p:attrNameLst>
                                      </p:cBhvr>
                                      <p:to>
                                        <p:strVal val="visible"/>
                                      </p:to>
                                    </p:set>
                                    <p:animEffect transition="in" filter="fade">
                                      <p:cBhvr>
                                        <p:cTn id="17" dur="1000"/>
                                        <p:tgtEl>
                                          <p:spTgt spid="256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68">
                                            <p:txEl>
                                              <p:pRg st="3" end="3"/>
                                            </p:txEl>
                                          </p:spTgt>
                                        </p:tgtEl>
                                        <p:attrNameLst>
                                          <p:attrName>style.visibility</p:attrName>
                                        </p:attrNameLst>
                                      </p:cBhvr>
                                      <p:to>
                                        <p:strVal val="visible"/>
                                      </p:to>
                                    </p:set>
                                    <p:animEffect transition="in" filter="fade">
                                      <p:cBhvr>
                                        <p:cTn id="22" dur="1000"/>
                                        <p:tgtEl>
                                          <p:spTgt spid="256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68">
                                            <p:txEl>
                                              <p:pRg st="4" end="4"/>
                                            </p:txEl>
                                          </p:spTgt>
                                        </p:tgtEl>
                                        <p:attrNameLst>
                                          <p:attrName>style.visibility</p:attrName>
                                        </p:attrNameLst>
                                      </p:cBhvr>
                                      <p:to>
                                        <p:strVal val="visible"/>
                                      </p:to>
                                    </p:set>
                                    <p:animEffect transition="in" filter="fade">
                                      <p:cBhvr>
                                        <p:cTn id="27" dur="1000"/>
                                        <p:tgtEl>
                                          <p:spTgt spid="256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68">
                                            <p:txEl>
                                              <p:pRg st="5" end="5"/>
                                            </p:txEl>
                                          </p:spTgt>
                                        </p:tgtEl>
                                        <p:attrNameLst>
                                          <p:attrName>style.visibility</p:attrName>
                                        </p:attrNameLst>
                                      </p:cBhvr>
                                      <p:to>
                                        <p:strVal val="visible"/>
                                      </p:to>
                                    </p:set>
                                    <p:animEffect transition="in" filter="fade">
                                      <p:cBhvr>
                                        <p:cTn id="32" dur="1000"/>
                                        <p:tgtEl>
                                          <p:spTgt spid="256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68">
                                            <p:txEl>
                                              <p:pRg st="6" end="6"/>
                                            </p:txEl>
                                          </p:spTgt>
                                        </p:tgtEl>
                                        <p:attrNameLst>
                                          <p:attrName>style.visibility</p:attrName>
                                        </p:attrNameLst>
                                      </p:cBhvr>
                                      <p:to>
                                        <p:strVal val="visible"/>
                                      </p:to>
                                    </p:set>
                                    <p:animEffect transition="in" filter="fade">
                                      <p:cBhvr>
                                        <p:cTn id="37" dur="1000"/>
                                        <p:tgtEl>
                                          <p:spTgt spid="256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69"/>
                                        </p:tgtEl>
                                        <p:attrNameLst>
                                          <p:attrName>style.visibility</p:attrName>
                                        </p:attrNameLst>
                                      </p:cBhvr>
                                      <p:to>
                                        <p:strVal val="visible"/>
                                      </p:to>
                                    </p:set>
                                    <p:animEffect transition="in" filter="fade">
                                      <p:cBhvr>
                                        <p:cTn id="42" dur="1000"/>
                                        <p:tgtEl>
                                          <p:spTgt spid="256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70"/>
                                        </p:tgtEl>
                                        <p:attrNameLst>
                                          <p:attrName>style.visibility</p:attrName>
                                        </p:attrNameLst>
                                      </p:cBhvr>
                                      <p:to>
                                        <p:strVal val="visible"/>
                                      </p:to>
                                    </p:set>
                                    <p:animEffect transition="in" filter="fade">
                                      <p:cBhvr>
                                        <p:cTn id="47" dur="1000"/>
                                        <p:tgtEl>
                                          <p:spTgt spid="2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74"/>
        <p:cNvGrpSpPr/>
        <p:nvPr/>
      </p:nvGrpSpPr>
      <p:grpSpPr>
        <a:xfrm>
          <a:off x="0" y="0"/>
          <a:ext cx="0" cy="0"/>
          <a:chOff x="0" y="0"/>
          <a:chExt cx="0" cy="0"/>
        </a:xfrm>
      </p:grpSpPr>
      <p:pic>
        <p:nvPicPr>
          <p:cNvPr id="2575" name="Google Shape;2575;p98"/>
          <p:cNvPicPr preferRelativeResize="0"/>
          <p:nvPr/>
        </p:nvPicPr>
        <p:blipFill>
          <a:blip r:embed="rId3">
            <a:alphaModFix/>
          </a:blip>
          <a:stretch>
            <a:fillRect/>
          </a:stretch>
        </p:blipFill>
        <p:spPr>
          <a:xfrm>
            <a:off x="562550" y="915500"/>
            <a:ext cx="8200151" cy="4228000"/>
          </a:xfrm>
          <a:prstGeom prst="rect">
            <a:avLst/>
          </a:prstGeom>
          <a:noFill/>
          <a:ln>
            <a:noFill/>
          </a:ln>
        </p:spPr>
      </p:pic>
      <p:sp>
        <p:nvSpPr>
          <p:cNvPr id="2576" name="Google Shape;2576;p98"/>
          <p:cNvSpPr txBox="1">
            <a:spLocks noGrp="1"/>
          </p:cNvSpPr>
          <p:nvPr>
            <p:ph type="body" idx="1"/>
          </p:nvPr>
        </p:nvSpPr>
        <p:spPr>
          <a:xfrm>
            <a:off x="277177" y="222662"/>
            <a:ext cx="8589600" cy="7047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3300"/>
              <a:t>Table streams: changes since offset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0"/>
        <p:cNvGrpSpPr/>
        <p:nvPr/>
      </p:nvGrpSpPr>
      <p:grpSpPr>
        <a:xfrm>
          <a:off x="0" y="0"/>
          <a:ext cx="0" cy="0"/>
          <a:chOff x="0" y="0"/>
          <a:chExt cx="0" cy="0"/>
        </a:xfrm>
      </p:grpSpPr>
      <p:sp>
        <p:nvSpPr>
          <p:cNvPr id="2581" name="Google Shape;2581;p99"/>
          <p:cNvSpPr txBox="1">
            <a:spLocks noGrp="1"/>
          </p:cNvSpPr>
          <p:nvPr>
            <p:ph type="body" idx="1"/>
          </p:nvPr>
        </p:nvSpPr>
        <p:spPr>
          <a:xfrm>
            <a:off x="277177" y="222662"/>
            <a:ext cx="8589600" cy="7047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3300"/>
              <a:t>Tasks</a:t>
            </a:r>
            <a:endParaRPr/>
          </a:p>
        </p:txBody>
      </p:sp>
      <p:sp>
        <p:nvSpPr>
          <p:cNvPr id="2582" name="Google Shape;2582;p99"/>
          <p:cNvSpPr txBox="1"/>
          <p:nvPr/>
        </p:nvSpPr>
        <p:spPr>
          <a:xfrm>
            <a:off x="319875" y="784500"/>
            <a:ext cx="8548500" cy="40029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Executes DML statement / stored proc </a:t>
            </a:r>
            <a:endParaRPr sz="1600"/>
          </a:p>
          <a:p>
            <a:pPr marL="914400" lvl="1" indent="-330200" algn="l" rtl="0">
              <a:spcBef>
                <a:spcPts val="0"/>
              </a:spcBef>
              <a:spcAft>
                <a:spcPts val="0"/>
              </a:spcAft>
              <a:buSzPts val="1600"/>
              <a:buChar char="○"/>
            </a:pPr>
            <a:r>
              <a:rPr lang="en" sz="1600"/>
              <a:t>Run on </a:t>
            </a:r>
            <a:r>
              <a:rPr lang="en" sz="1600">
                <a:solidFill>
                  <a:srgbClr val="666666"/>
                </a:solidFill>
                <a:latin typeface="Consolas"/>
                <a:ea typeface="Consolas"/>
                <a:cs typeface="Consolas"/>
                <a:sym typeface="Consolas"/>
              </a:rPr>
              <a:t>schedule</a:t>
            </a:r>
            <a:r>
              <a:rPr lang="en" sz="1600"/>
              <a:t>; or </a:t>
            </a:r>
            <a:endParaRPr sz="1600"/>
          </a:p>
          <a:p>
            <a:pPr marL="914400" lvl="1" indent="-330200" algn="l" rtl="0">
              <a:spcBef>
                <a:spcPts val="0"/>
              </a:spcBef>
              <a:spcAft>
                <a:spcPts val="0"/>
              </a:spcAft>
              <a:buSzPts val="1600"/>
              <a:buChar char="○"/>
            </a:pPr>
            <a:r>
              <a:rPr lang="en" sz="1600"/>
              <a:t>Run after </a:t>
            </a:r>
            <a:r>
              <a:rPr lang="en" sz="1600">
                <a:solidFill>
                  <a:srgbClr val="666666"/>
                </a:solidFill>
                <a:latin typeface="Consolas"/>
                <a:ea typeface="Consolas"/>
                <a:cs typeface="Consolas"/>
                <a:sym typeface="Consolas"/>
              </a:rPr>
              <a:t>predecessor</a:t>
            </a:r>
            <a:r>
              <a:rPr lang="en" sz="1600"/>
              <a:t> task completes (pipeline scenario realized as tree of tasks)</a:t>
            </a:r>
            <a:endParaRPr sz="1600"/>
          </a:p>
          <a:p>
            <a:pPr marL="91440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t>Tasks can be used with table streams or by themselves</a:t>
            </a:r>
            <a:endParaRPr sz="1600"/>
          </a:p>
          <a:p>
            <a:pPr marL="914400" lvl="1" indent="-330200" algn="l" rtl="0">
              <a:spcBef>
                <a:spcPts val="0"/>
              </a:spcBef>
              <a:spcAft>
                <a:spcPts val="0"/>
              </a:spcAft>
              <a:buSzPts val="1600"/>
              <a:buChar char="○"/>
            </a:pPr>
            <a:r>
              <a:rPr lang="en" sz="1600"/>
              <a:t>Table stream available for use in DML/sproc: insert, update, delete, merge</a:t>
            </a:r>
            <a:endParaRPr sz="1600"/>
          </a:p>
          <a:p>
            <a:pPr marL="914400" lvl="1" indent="-330200" algn="l" rtl="0">
              <a:spcBef>
                <a:spcPts val="0"/>
              </a:spcBef>
              <a:spcAft>
                <a:spcPts val="0"/>
              </a:spcAft>
              <a:buSzPts val="1600"/>
              <a:buChar char="○"/>
            </a:pPr>
            <a:r>
              <a:rPr lang="en" sz="1600"/>
              <a:t>Optionally add condition on stream having data: </a:t>
            </a:r>
            <a:r>
              <a:rPr lang="en" sz="1600">
                <a:solidFill>
                  <a:srgbClr val="666666"/>
                </a:solidFill>
                <a:latin typeface="Consolas"/>
                <a:ea typeface="Consolas"/>
                <a:cs typeface="Consolas"/>
                <a:sym typeface="Consolas"/>
              </a:rPr>
              <a:t>when</a:t>
            </a:r>
            <a:endParaRPr sz="1600">
              <a:solidFill>
                <a:srgbClr val="666666"/>
              </a:solidFill>
              <a:latin typeface="Consolas"/>
              <a:ea typeface="Consolas"/>
              <a:cs typeface="Consolas"/>
              <a:sym typeface="Consolas"/>
            </a:endParaRPr>
          </a:p>
          <a:p>
            <a:pPr marL="914400" lvl="0" indent="0" algn="l" rtl="0">
              <a:spcBef>
                <a:spcPts val="0"/>
              </a:spcBef>
              <a:spcAft>
                <a:spcPts val="0"/>
              </a:spcAft>
              <a:buNone/>
            </a:pPr>
            <a:endParaRPr sz="1600">
              <a:solidFill>
                <a:srgbClr val="666666"/>
              </a:solidFill>
              <a:latin typeface="Consolas"/>
              <a:ea typeface="Consolas"/>
              <a:cs typeface="Consolas"/>
              <a:sym typeface="Consolas"/>
            </a:endParaRPr>
          </a:p>
          <a:p>
            <a:pPr marL="457200" lvl="0" indent="-330200" algn="l" rtl="0">
              <a:spcBef>
                <a:spcPts val="0"/>
              </a:spcBef>
              <a:spcAft>
                <a:spcPts val="0"/>
              </a:spcAft>
              <a:buSzPts val="1600"/>
              <a:buChar char="●"/>
            </a:pPr>
            <a:r>
              <a:rPr lang="en" sz="1600"/>
              <a:t>Use cases include</a:t>
            </a:r>
            <a:endParaRPr sz="1600"/>
          </a:p>
          <a:p>
            <a:pPr marL="914400" lvl="1" indent="-330200" algn="l" rtl="0">
              <a:spcBef>
                <a:spcPts val="0"/>
              </a:spcBef>
              <a:spcAft>
                <a:spcPts val="0"/>
              </a:spcAft>
              <a:buSzPts val="1600"/>
              <a:buChar char="○"/>
            </a:pPr>
            <a:r>
              <a:rPr lang="en" sz="1600"/>
              <a:t>Shred JSON/XML from staging table into multiple tables (using table streams)</a:t>
            </a:r>
            <a:endParaRPr sz="1600"/>
          </a:p>
          <a:p>
            <a:pPr marL="914400" lvl="1" indent="-330200" algn="l" rtl="0">
              <a:spcBef>
                <a:spcPts val="0"/>
              </a:spcBef>
              <a:spcAft>
                <a:spcPts val="0"/>
              </a:spcAft>
              <a:buSzPts val="1600"/>
              <a:buChar char="○"/>
            </a:pPr>
            <a:r>
              <a:rPr lang="en" sz="1600"/>
              <a:t>Keep aggregates up-to-date and generate reports periodically</a:t>
            </a:r>
            <a:endParaRPr sz="1600"/>
          </a:p>
          <a:p>
            <a:pPr marL="914400" lvl="1" indent="-330200" algn="l" rtl="0">
              <a:spcBef>
                <a:spcPts val="0"/>
              </a:spcBef>
              <a:spcAft>
                <a:spcPts val="0"/>
              </a:spcAft>
              <a:buSzPts val="1600"/>
              <a:buChar char="○"/>
            </a:pPr>
            <a:r>
              <a:rPr lang="en" sz="1600"/>
              <a:t>Copy data into or out of Snowflake</a:t>
            </a:r>
            <a:endParaRPr sz="1600"/>
          </a:p>
          <a:p>
            <a:pPr marL="914400" lvl="1" indent="-330200" algn="l" rtl="0">
              <a:spcBef>
                <a:spcPts val="0"/>
              </a:spcBef>
              <a:spcAft>
                <a:spcPts val="0"/>
              </a:spcAft>
              <a:buSzPts val="1600"/>
              <a:buChar char="○"/>
            </a:pPr>
            <a:r>
              <a:rPr lang="en" sz="1600">
                <a:latin typeface="Consolas"/>
                <a:ea typeface="Consolas"/>
                <a:cs typeface="Consolas"/>
                <a:sym typeface="Consolas"/>
              </a:rPr>
              <a:t>alter pipe … refresh</a:t>
            </a:r>
            <a:r>
              <a:rPr lang="en" sz="1600"/>
              <a:t> to catch up on auto-ingest  </a:t>
            </a:r>
            <a:endParaRPr sz="1600"/>
          </a:p>
          <a:p>
            <a:pPr marL="0" lvl="0" indent="0" algn="l" rtl="0">
              <a:spcBef>
                <a:spcPts val="0"/>
              </a:spcBef>
              <a:spcAft>
                <a:spcPts val="0"/>
              </a:spcAft>
              <a:buNone/>
            </a:pPr>
            <a:endParaRPr/>
          </a:p>
          <a:p>
            <a:pPr marL="0" marR="228600" lvl="0" indent="0" algn="l" rtl="0">
              <a:lnSpc>
                <a:spcPct val="160000"/>
              </a:lnSpc>
              <a:spcBef>
                <a:spcPts val="0"/>
              </a:spcBef>
              <a:spcAft>
                <a:spcPts val="180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86"/>
        <p:cNvGrpSpPr/>
        <p:nvPr/>
      </p:nvGrpSpPr>
      <p:grpSpPr>
        <a:xfrm>
          <a:off x="0" y="0"/>
          <a:ext cx="0" cy="0"/>
          <a:chOff x="0" y="0"/>
          <a:chExt cx="0" cy="0"/>
        </a:xfrm>
      </p:grpSpPr>
      <p:sp>
        <p:nvSpPr>
          <p:cNvPr id="2587" name="Google Shape;2587;p100"/>
          <p:cNvSpPr txBox="1">
            <a:spLocks noGrp="1"/>
          </p:cNvSpPr>
          <p:nvPr>
            <p:ph type="body" idx="1"/>
          </p:nvPr>
        </p:nvSpPr>
        <p:spPr>
          <a:xfrm>
            <a:off x="302895" y="155972"/>
            <a:ext cx="8589600" cy="543000"/>
          </a:xfrm>
          <a:prstGeom prst="rect">
            <a:avLst/>
          </a:prstGeom>
        </p:spPr>
        <p:txBody>
          <a:bodyPr spcFirstLastPara="1" wrap="square" lIns="68575" tIns="34275" rIns="68575" bIns="34275" anchor="b" anchorCtr="0">
            <a:noAutofit/>
          </a:bodyPr>
          <a:lstStyle/>
          <a:p>
            <a:pPr marL="0" lvl="0" indent="0" algn="ctr" rtl="0">
              <a:spcBef>
                <a:spcPts val="800"/>
              </a:spcBef>
              <a:spcAft>
                <a:spcPts val="0"/>
              </a:spcAft>
              <a:buNone/>
            </a:pPr>
            <a:r>
              <a:rPr lang="en"/>
              <a:t>Task Examples</a:t>
            </a:r>
            <a:endParaRPr/>
          </a:p>
        </p:txBody>
      </p:sp>
      <p:sp>
        <p:nvSpPr>
          <p:cNvPr id="2588" name="Google Shape;2588;p100"/>
          <p:cNvSpPr txBox="1">
            <a:spLocks noGrp="1"/>
          </p:cNvSpPr>
          <p:nvPr>
            <p:ph type="body" idx="2"/>
          </p:nvPr>
        </p:nvSpPr>
        <p:spPr>
          <a:xfrm>
            <a:off x="271344" y="943213"/>
            <a:ext cx="8601300" cy="294900"/>
          </a:xfrm>
          <a:prstGeom prst="rect">
            <a:avLst/>
          </a:prstGeom>
        </p:spPr>
        <p:txBody>
          <a:bodyPr spcFirstLastPara="1" wrap="square" lIns="68575" tIns="34275" rIns="68575" bIns="34275" anchor="t" anchorCtr="0">
            <a:noAutofit/>
          </a:bodyPr>
          <a:lstStyle/>
          <a:p>
            <a:pPr marL="0" lvl="0" indent="0" algn="l" rtl="0">
              <a:lnSpc>
                <a:spcPct val="100000"/>
              </a:lnSpc>
              <a:spcBef>
                <a:spcPts val="0"/>
              </a:spcBef>
              <a:spcAft>
                <a:spcPts val="0"/>
              </a:spcAft>
              <a:buNone/>
            </a:pPr>
            <a:r>
              <a:rPr lang="en" sz="1400">
                <a:solidFill>
                  <a:srgbClr val="000000"/>
                </a:solidFill>
                <a:latin typeface="Consolas"/>
                <a:ea typeface="Consolas"/>
                <a:cs typeface="Consolas"/>
                <a:sym typeface="Consolas"/>
              </a:rPr>
              <a:t>// Insert clicked ads from webserver </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00000"/>
                </a:solidFill>
                <a:latin typeface="Consolas"/>
                <a:ea typeface="Consolas"/>
                <a:cs typeface="Consolas"/>
                <a:sym typeface="Consolas"/>
              </a:rPr>
              <a:t>// log records in stage table</a:t>
            </a:r>
            <a:br>
              <a:rPr lang="en" sz="1400">
                <a:solidFill>
                  <a:srgbClr val="000000"/>
                </a:solidFill>
                <a:latin typeface="Consolas"/>
                <a:ea typeface="Consolas"/>
                <a:cs typeface="Consolas"/>
                <a:sym typeface="Consolas"/>
              </a:rPr>
            </a:br>
            <a:r>
              <a:rPr lang="en" sz="1400">
                <a:solidFill>
                  <a:srgbClr val="000000"/>
                </a:solidFill>
                <a:latin typeface="Consolas"/>
                <a:ea typeface="Consolas"/>
                <a:cs typeface="Consolas"/>
                <a:sym typeface="Consolas"/>
              </a:rPr>
              <a:t>// Run every minute</a:t>
            </a:r>
            <a:br>
              <a:rPr lang="en" sz="1400">
                <a:solidFill>
                  <a:srgbClr val="000000"/>
                </a:solidFill>
                <a:latin typeface="Consolas"/>
                <a:ea typeface="Consolas"/>
                <a:cs typeface="Consolas"/>
                <a:sym typeface="Consolas"/>
              </a:rPr>
            </a:br>
            <a:r>
              <a:rPr lang="en" sz="1400">
                <a:solidFill>
                  <a:srgbClr val="000000"/>
                </a:solidFill>
                <a:latin typeface="Consolas"/>
                <a:ea typeface="Consolas"/>
                <a:cs typeface="Consolas"/>
                <a:sym typeface="Consolas"/>
              </a:rPr>
              <a:t>create or replace task stage_to_clicks </a:t>
            </a:r>
            <a:endParaRPr sz="1400">
              <a:solidFill>
                <a:srgbClr val="000000"/>
              </a:solidFill>
              <a:latin typeface="Consolas"/>
              <a:ea typeface="Consolas"/>
              <a:cs typeface="Consolas"/>
              <a:sym typeface="Consolas"/>
            </a:endParaRPr>
          </a:p>
          <a:p>
            <a:pPr marL="0" lvl="0" indent="457200" algn="l" rtl="0">
              <a:lnSpc>
                <a:spcPct val="100000"/>
              </a:lnSpc>
              <a:spcBef>
                <a:spcPts val="0"/>
              </a:spcBef>
              <a:spcAft>
                <a:spcPts val="0"/>
              </a:spcAft>
              <a:buNone/>
            </a:pPr>
            <a:r>
              <a:rPr lang="en" sz="1400">
                <a:solidFill>
                  <a:srgbClr val="000000"/>
                </a:solidFill>
                <a:latin typeface="Consolas"/>
                <a:ea typeface="Consolas"/>
                <a:cs typeface="Consolas"/>
                <a:sym typeface="Consolas"/>
              </a:rPr>
              <a:t>schedule = '1 minute' </a:t>
            </a:r>
            <a:endParaRPr sz="1400">
              <a:solidFill>
                <a:srgbClr val="000000"/>
              </a:solidFill>
              <a:latin typeface="Consolas"/>
              <a:ea typeface="Consolas"/>
              <a:cs typeface="Consolas"/>
              <a:sym typeface="Consolas"/>
            </a:endParaRPr>
          </a:p>
          <a:p>
            <a:pPr marL="0" lvl="0" indent="457200" algn="l" rtl="0">
              <a:lnSpc>
                <a:spcPct val="100000"/>
              </a:lnSpc>
              <a:spcBef>
                <a:spcPts val="0"/>
              </a:spcBef>
              <a:spcAft>
                <a:spcPts val="0"/>
              </a:spcAft>
              <a:buNone/>
            </a:pPr>
            <a:r>
              <a:rPr lang="en" sz="1400">
                <a:solidFill>
                  <a:srgbClr val="000000"/>
                </a:solidFill>
                <a:latin typeface="Consolas"/>
                <a:ea typeface="Consolas"/>
                <a:cs typeface="Consolas"/>
                <a:sym typeface="Consolas"/>
              </a:rPr>
              <a:t>warehouse = user_task_warehouse as </a:t>
            </a:r>
            <a:endParaRPr sz="140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None/>
            </a:pPr>
            <a:r>
              <a:rPr lang="en" sz="1400">
                <a:solidFill>
                  <a:srgbClr val="000000"/>
                </a:solidFill>
                <a:highlight>
                  <a:srgbClr val="FAFAFA"/>
                </a:highlight>
                <a:latin typeface="Consolas"/>
                <a:ea typeface="Consolas"/>
                <a:cs typeface="Consolas"/>
                <a:sym typeface="Consolas"/>
              </a:rPr>
              <a:t>insert into clicks (...) </a:t>
            </a:r>
            <a:br>
              <a:rPr lang="en" sz="1400">
                <a:solidFill>
                  <a:srgbClr val="000000"/>
                </a:solidFill>
                <a:highlight>
                  <a:srgbClr val="FAFAFA"/>
                </a:highlight>
                <a:latin typeface="Consolas"/>
                <a:ea typeface="Consolas"/>
                <a:cs typeface="Consolas"/>
                <a:sym typeface="Consolas"/>
              </a:rPr>
            </a:br>
            <a:r>
              <a:rPr lang="en" sz="1400">
                <a:solidFill>
                  <a:srgbClr val="000000"/>
                </a:solidFill>
                <a:highlight>
                  <a:srgbClr val="FAFAFA"/>
                </a:highlight>
                <a:latin typeface="Consolas"/>
                <a:ea typeface="Consolas"/>
                <a:cs typeface="Consolas"/>
                <a:sym typeface="Consolas"/>
              </a:rPr>
              <a:t>	select ... from stage_changes</a:t>
            </a:r>
            <a:br>
              <a:rPr lang="en" sz="1400">
                <a:solidFill>
                  <a:srgbClr val="000000"/>
                </a:solidFill>
                <a:highlight>
                  <a:srgbClr val="FAFAFA"/>
                </a:highlight>
                <a:latin typeface="Consolas"/>
                <a:ea typeface="Consolas"/>
                <a:cs typeface="Consolas"/>
                <a:sym typeface="Consolas"/>
              </a:rPr>
            </a:br>
            <a:r>
              <a:rPr lang="en" sz="1400">
                <a:solidFill>
                  <a:srgbClr val="000000"/>
                </a:solidFill>
                <a:latin typeface="Consolas"/>
                <a:ea typeface="Consolas"/>
                <a:cs typeface="Consolas"/>
                <a:sym typeface="Consolas"/>
              </a:rPr>
              <a:t>where metadata$action = 'INSERT';</a:t>
            </a:r>
            <a:endParaRPr sz="140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None/>
            </a:pPr>
            <a:endParaRPr sz="140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None/>
            </a:pPr>
            <a:r>
              <a:rPr lang="en" sz="1400">
                <a:solidFill>
                  <a:srgbClr val="000000"/>
                </a:solidFill>
                <a:latin typeface="Consolas"/>
                <a:ea typeface="Consolas"/>
                <a:cs typeface="Consolas"/>
                <a:sym typeface="Consolas"/>
              </a:rPr>
              <a:t>// Cron schedule instead</a:t>
            </a:r>
            <a:endParaRPr sz="140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None/>
            </a:pPr>
            <a:r>
              <a:rPr lang="en" sz="1400">
                <a:solidFill>
                  <a:srgbClr val="000000"/>
                </a:solidFill>
                <a:latin typeface="Consolas"/>
                <a:ea typeface="Consolas"/>
                <a:cs typeface="Consolas"/>
                <a:sym typeface="Consolas"/>
              </a:rPr>
              <a:t>create or replace task some_task</a:t>
            </a:r>
            <a:endParaRPr sz="140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None/>
            </a:pPr>
            <a:r>
              <a:rPr lang="en" sz="1400">
                <a:solidFill>
                  <a:srgbClr val="000000"/>
                </a:solidFill>
                <a:latin typeface="Consolas"/>
                <a:ea typeface="Consolas"/>
                <a:cs typeface="Consolas"/>
                <a:sym typeface="Consolas"/>
              </a:rPr>
              <a:t>schedule = 'USING CRON 0 9-17 * * SUN UTC'</a:t>
            </a:r>
            <a:endParaRPr sz="1100">
              <a:solidFill>
                <a:srgbClr val="000000"/>
              </a:solidFill>
              <a:highlight>
                <a:srgbClr val="FAFAFA"/>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None/>
            </a:pPr>
            <a:endParaRPr sz="140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None/>
            </a:pPr>
            <a:r>
              <a:rPr lang="en" sz="1400">
                <a:solidFill>
                  <a:srgbClr val="000000"/>
                </a:solidFill>
                <a:latin typeface="Consolas"/>
                <a:ea typeface="Consolas"/>
                <a:cs typeface="Consolas"/>
                <a:sym typeface="Consolas"/>
              </a:rPr>
              <a:t>// Run only when stream has data</a:t>
            </a:r>
            <a:endParaRPr sz="140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None/>
            </a:pPr>
            <a:r>
              <a:rPr lang="en" sz="1400">
                <a:solidFill>
                  <a:srgbClr val="000000"/>
                </a:solidFill>
                <a:latin typeface="Consolas"/>
                <a:ea typeface="Consolas"/>
                <a:cs typeface="Consolas"/>
                <a:sym typeface="Consolas"/>
              </a:rPr>
              <a:t>create or replace conditional_task</a:t>
            </a:r>
            <a:endParaRPr sz="140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None/>
            </a:pPr>
            <a:r>
              <a:rPr lang="en" sz="1400">
                <a:solidFill>
                  <a:srgbClr val="000000"/>
                </a:solidFill>
                <a:latin typeface="Consolas"/>
                <a:ea typeface="Consolas"/>
                <a:cs typeface="Consolas"/>
                <a:sym typeface="Consolas"/>
              </a:rPr>
              <a:t>when system$stream_has_data(stage_change)</a:t>
            </a:r>
            <a:br>
              <a:rPr lang="en" sz="1400">
                <a:solidFill>
                  <a:srgbClr val="000000"/>
                </a:solidFill>
                <a:latin typeface="Consolas"/>
                <a:ea typeface="Consolas"/>
                <a:cs typeface="Consolas"/>
                <a:sym typeface="Consolas"/>
              </a:rPr>
            </a:b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p:txBody>
      </p:sp>
      <p:sp>
        <p:nvSpPr>
          <p:cNvPr id="2589" name="Google Shape;2589;p100"/>
          <p:cNvSpPr txBox="1">
            <a:spLocks noGrp="1"/>
          </p:cNvSpPr>
          <p:nvPr>
            <p:ph type="body" idx="2"/>
          </p:nvPr>
        </p:nvSpPr>
        <p:spPr>
          <a:xfrm>
            <a:off x="4724150" y="845200"/>
            <a:ext cx="4246200" cy="2671200"/>
          </a:xfrm>
          <a:prstGeom prst="rect">
            <a:avLst/>
          </a:prstGeom>
        </p:spPr>
        <p:txBody>
          <a:bodyPr spcFirstLastPara="1" wrap="square" lIns="68575" tIns="34275" rIns="68575" bIns="34275" anchor="t" anchorCtr="0">
            <a:noAutofit/>
          </a:bodyPr>
          <a:lstStyle/>
          <a:p>
            <a:pPr marL="0" lvl="0" indent="0" algn="l" rtl="0">
              <a:lnSpc>
                <a:spcPct val="100000"/>
              </a:lnSpc>
              <a:spcBef>
                <a:spcPts val="0"/>
              </a:spcBef>
              <a:spcAft>
                <a:spcPts val="0"/>
              </a:spcAft>
              <a:buNone/>
            </a:pPr>
            <a:r>
              <a:rPr lang="en" sz="1400">
                <a:solidFill>
                  <a:srgbClr val="000000"/>
                </a:solidFill>
                <a:latin typeface="Consolas"/>
                <a:ea typeface="Consolas"/>
                <a:cs typeface="Consolas"/>
                <a:sym typeface="Consolas"/>
              </a:rPr>
              <a:t>// Simple pipeline of three tasks </a:t>
            </a:r>
            <a:endParaRPr sz="1400">
              <a:solidFill>
                <a:srgbClr val="000000"/>
              </a:solidFill>
            </a:endParaRPr>
          </a:p>
          <a:p>
            <a:pPr marL="0" lvl="0" indent="0" algn="l" rtl="0">
              <a:lnSpc>
                <a:spcPct val="100000"/>
              </a:lnSpc>
              <a:spcBef>
                <a:spcPts val="0"/>
              </a:spcBef>
              <a:spcAft>
                <a:spcPts val="0"/>
              </a:spcAft>
              <a:buNone/>
            </a:pPr>
            <a:r>
              <a:rPr lang="en" sz="1400">
                <a:solidFill>
                  <a:srgbClr val="000000"/>
                </a:solidFill>
                <a:latin typeface="Consolas"/>
                <a:ea typeface="Consolas"/>
                <a:cs typeface="Consolas"/>
                <a:sym typeface="Consolas"/>
              </a:rPr>
              <a:t>create or replace task T1</a:t>
            </a:r>
            <a:endParaRPr sz="1400">
              <a:solidFill>
                <a:srgbClr val="000000"/>
              </a:solidFill>
              <a:latin typeface="Consolas"/>
              <a:ea typeface="Consolas"/>
              <a:cs typeface="Consolas"/>
              <a:sym typeface="Consolas"/>
            </a:endParaRPr>
          </a:p>
          <a:p>
            <a:pPr marL="0" lvl="0" indent="457200" algn="l" rtl="0">
              <a:lnSpc>
                <a:spcPct val="100000"/>
              </a:lnSpc>
              <a:spcBef>
                <a:spcPts val="0"/>
              </a:spcBef>
              <a:spcAft>
                <a:spcPts val="0"/>
              </a:spcAft>
              <a:buNone/>
            </a:pPr>
            <a:r>
              <a:rPr lang="en" sz="1400">
                <a:solidFill>
                  <a:srgbClr val="000000"/>
                </a:solidFill>
                <a:latin typeface="Consolas"/>
                <a:ea typeface="Consolas"/>
                <a:cs typeface="Consolas"/>
                <a:sym typeface="Consolas"/>
              </a:rPr>
              <a:t>schedule = …  --root of the pipeline</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00000"/>
                </a:solidFill>
                <a:latin typeface="Consolas"/>
                <a:ea typeface="Consolas"/>
                <a:cs typeface="Consolas"/>
                <a:sym typeface="Consolas"/>
              </a:rPr>
              <a:t>create or replace task T2</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00000"/>
                </a:solidFill>
                <a:latin typeface="Consolas"/>
                <a:ea typeface="Consolas"/>
                <a:cs typeface="Consolas"/>
                <a:sym typeface="Consolas"/>
              </a:rPr>
              <a:t>	after T1  --no schedule</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00000"/>
                </a:solidFill>
                <a:latin typeface="Consolas"/>
                <a:ea typeface="Consolas"/>
                <a:cs typeface="Consolas"/>
                <a:sym typeface="Consolas"/>
              </a:rPr>
              <a:t>create or replace task T3</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00000"/>
                </a:solidFill>
                <a:latin typeface="Consolas"/>
                <a:ea typeface="Consolas"/>
                <a:cs typeface="Consolas"/>
                <a:sym typeface="Consolas"/>
              </a:rPr>
              <a:t>	after T1  --no schedule</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endParaRPr sz="1400">
              <a:solidFill>
                <a:srgbClr val="000000"/>
              </a:solidFill>
              <a:latin typeface="Consolas"/>
              <a:ea typeface="Consolas"/>
              <a:cs typeface="Consolas"/>
              <a:sym typeface="Consolas"/>
            </a:endParaRPr>
          </a:p>
        </p:txBody>
      </p:sp>
      <p:pic>
        <p:nvPicPr>
          <p:cNvPr id="2590" name="Google Shape;2590;p100"/>
          <p:cNvPicPr preferRelativeResize="0"/>
          <p:nvPr/>
        </p:nvPicPr>
        <p:blipFill>
          <a:blip r:embed="rId3">
            <a:alphaModFix/>
          </a:blip>
          <a:stretch>
            <a:fillRect/>
          </a:stretch>
        </p:blipFill>
        <p:spPr>
          <a:xfrm>
            <a:off x="5562600" y="3429000"/>
            <a:ext cx="1924050" cy="1524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94"/>
        <p:cNvGrpSpPr/>
        <p:nvPr/>
      </p:nvGrpSpPr>
      <p:grpSpPr>
        <a:xfrm>
          <a:off x="0" y="0"/>
          <a:ext cx="0" cy="0"/>
          <a:chOff x="0" y="0"/>
          <a:chExt cx="0" cy="0"/>
        </a:xfrm>
      </p:grpSpPr>
      <p:sp>
        <p:nvSpPr>
          <p:cNvPr id="2595" name="Google Shape;2595;p101"/>
          <p:cNvSpPr txBox="1">
            <a:spLocks noGrp="1"/>
          </p:cNvSpPr>
          <p:nvPr>
            <p:ph type="body" idx="1"/>
          </p:nvPr>
        </p:nvSpPr>
        <p:spPr>
          <a:xfrm>
            <a:off x="1314450" y="1214438"/>
            <a:ext cx="6515100" cy="2714700"/>
          </a:xfrm>
          <a:prstGeom prst="rect">
            <a:avLst/>
          </a:prstGeom>
        </p:spPr>
        <p:txBody>
          <a:bodyPr spcFirstLastPara="1" wrap="square" lIns="68575" tIns="34275" rIns="68575" bIns="34275" anchor="ctr" anchorCtr="0">
            <a:noAutofit/>
          </a:bodyPr>
          <a:lstStyle/>
          <a:p>
            <a:pPr marL="0" lvl="0" indent="0" algn="ctr" rtl="0">
              <a:spcBef>
                <a:spcPts val="800"/>
              </a:spcBef>
              <a:spcAft>
                <a:spcPts val="0"/>
              </a:spcAft>
              <a:buNone/>
            </a:pPr>
            <a:r>
              <a:rPr lang="en"/>
              <a:t>DATA PROTECTION, SECURITY, DWaaS, AND TECH PARTNERS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00"/>
        <p:cNvGrpSpPr/>
        <p:nvPr/>
      </p:nvGrpSpPr>
      <p:grpSpPr>
        <a:xfrm>
          <a:off x="0" y="0"/>
          <a:ext cx="0" cy="0"/>
          <a:chOff x="0" y="0"/>
          <a:chExt cx="0" cy="0"/>
        </a:xfrm>
      </p:grpSpPr>
      <p:sp>
        <p:nvSpPr>
          <p:cNvPr id="2601" name="Google Shape;2601;p102"/>
          <p:cNvSpPr txBox="1">
            <a:spLocks noGrp="1"/>
          </p:cNvSpPr>
          <p:nvPr>
            <p:ph type="body" idx="1"/>
          </p:nvPr>
        </p:nvSpPr>
        <p:spPr>
          <a:xfrm>
            <a:off x="277177" y="222662"/>
            <a:ext cx="8589645" cy="704835"/>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dk1"/>
              </a:buClr>
              <a:buSzPts val="2700"/>
              <a:buFont typeface="Arial"/>
              <a:buNone/>
            </a:pPr>
            <a:r>
              <a:rPr lang="en" sz="2700" b="1" i="0" u="none" strike="noStrike" cap="none">
                <a:solidFill>
                  <a:schemeClr val="dk1"/>
                </a:solidFill>
                <a:latin typeface="Arial"/>
                <a:ea typeface="Arial"/>
                <a:cs typeface="Arial"/>
                <a:sym typeface="Arial"/>
              </a:rPr>
              <a:t>COMPREHENSIVE DATA PROTECTION</a:t>
            </a:r>
            <a:endParaRPr sz="1100"/>
          </a:p>
        </p:txBody>
      </p:sp>
      <p:sp>
        <p:nvSpPr>
          <p:cNvPr id="2602" name="Google Shape;2602;p102"/>
          <p:cNvSpPr txBox="1">
            <a:spLocks noGrp="1"/>
          </p:cNvSpPr>
          <p:nvPr>
            <p:ph type="sldNum" idx="12"/>
          </p:nvPr>
        </p:nvSpPr>
        <p:spPr>
          <a:xfrm>
            <a:off x="8657901" y="4870635"/>
            <a:ext cx="257175" cy="161583"/>
          </a:xfrm>
          <a:prstGeom prst="rect">
            <a:avLst/>
          </a:prstGeom>
          <a:noFill/>
          <a:ln>
            <a:noFill/>
          </a:ln>
        </p:spPr>
        <p:txBody>
          <a:bodyPr spcFirstLastPara="1" wrap="square" lIns="68575" tIns="34275" rIns="68575" bIns="34275" anchor="b" anchorCtr="0">
            <a:noAutofit/>
          </a:bodyPr>
          <a:lstStyle/>
          <a:p>
            <a:pPr marL="0" marR="0" lvl="0" indent="0" algn="r" rtl="0">
              <a:spcBef>
                <a:spcPts val="0"/>
              </a:spcBef>
              <a:spcAft>
                <a:spcPts val="0"/>
              </a:spcAft>
              <a:buNone/>
            </a:pPr>
            <a:fld id="{00000000-1234-1234-1234-123412341234}" type="slidenum">
              <a:rPr lang="en" sz="600" b="0" i="0">
                <a:solidFill>
                  <a:srgbClr val="929292"/>
                </a:solidFill>
                <a:latin typeface="Arial"/>
                <a:ea typeface="Arial"/>
                <a:cs typeface="Arial"/>
                <a:sym typeface="Arial"/>
              </a:rPr>
              <a:t>29</a:t>
            </a:fld>
            <a:endParaRPr sz="600" b="0" i="0">
              <a:solidFill>
                <a:srgbClr val="929292"/>
              </a:solidFill>
              <a:latin typeface="Arial"/>
              <a:ea typeface="Arial"/>
              <a:cs typeface="Arial"/>
              <a:sym typeface="Arial"/>
            </a:endParaRPr>
          </a:p>
        </p:txBody>
      </p:sp>
      <p:sp>
        <p:nvSpPr>
          <p:cNvPr id="2603" name="Google Shape;2603;p102"/>
          <p:cNvSpPr txBox="1"/>
          <p:nvPr/>
        </p:nvSpPr>
        <p:spPr>
          <a:xfrm>
            <a:off x="4048139" y="1109944"/>
            <a:ext cx="4570595" cy="680571"/>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Protection against infrastructure failures</a:t>
            </a:r>
            <a:endParaRPr sz="1100"/>
          </a:p>
          <a:p>
            <a:pPr marL="0" marR="0" lvl="1" indent="0" algn="l" rtl="0">
              <a:lnSpc>
                <a:spcPct val="90000"/>
              </a:lnSpc>
              <a:spcBef>
                <a:spcPts val="400"/>
              </a:spcBef>
              <a:spcAft>
                <a:spcPts val="0"/>
              </a:spcAft>
              <a:buNone/>
            </a:pPr>
            <a:r>
              <a:rPr lang="en" sz="1200">
                <a:solidFill>
                  <a:srgbClr val="5B5B5B"/>
                </a:solidFill>
              </a:rPr>
              <a:t>All data transparently &amp; synchronously replicated 3+ ways </a:t>
            </a:r>
            <a:br>
              <a:rPr lang="en" sz="1200">
                <a:solidFill>
                  <a:srgbClr val="5B5B5B"/>
                </a:solidFill>
              </a:rPr>
            </a:br>
            <a:r>
              <a:rPr lang="en" sz="1200">
                <a:solidFill>
                  <a:srgbClr val="5B5B5B"/>
                </a:solidFill>
              </a:rPr>
              <a:t>across independent infrastructure</a:t>
            </a:r>
            <a:endParaRPr sz="1100"/>
          </a:p>
        </p:txBody>
      </p:sp>
      <p:sp>
        <p:nvSpPr>
          <p:cNvPr id="2604" name="Google Shape;2604;p102"/>
          <p:cNvSpPr txBox="1"/>
          <p:nvPr/>
        </p:nvSpPr>
        <p:spPr>
          <a:xfrm>
            <a:off x="4048139" y="3991424"/>
            <a:ext cx="4570500" cy="68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Long-term data protection</a:t>
            </a:r>
            <a:endParaRPr sz="1100"/>
          </a:p>
          <a:p>
            <a:pPr marL="0" marR="0" lvl="1" indent="0" algn="l" rtl="0">
              <a:lnSpc>
                <a:spcPct val="90000"/>
              </a:lnSpc>
              <a:spcBef>
                <a:spcPts val="400"/>
              </a:spcBef>
              <a:spcAft>
                <a:spcPts val="0"/>
              </a:spcAft>
              <a:buNone/>
            </a:pPr>
            <a:r>
              <a:rPr lang="en" sz="1200">
                <a:solidFill>
                  <a:srgbClr val="5B5B5B"/>
                </a:solidFill>
              </a:rPr>
              <a:t>Zero-copy clones + optional export to cloud object storage </a:t>
            </a:r>
            <a:br>
              <a:rPr lang="en" sz="1200">
                <a:solidFill>
                  <a:srgbClr val="5B5B5B"/>
                </a:solidFill>
              </a:rPr>
            </a:br>
            <a:r>
              <a:rPr lang="en" sz="1200">
                <a:solidFill>
                  <a:srgbClr val="5B5B5B"/>
                </a:solidFill>
              </a:rPr>
              <a:t>enable user-managed data copies</a:t>
            </a:r>
            <a:endParaRPr sz="1100"/>
          </a:p>
        </p:txBody>
      </p:sp>
      <p:sp>
        <p:nvSpPr>
          <p:cNvPr id="2605" name="Google Shape;2605;p102"/>
          <p:cNvSpPr txBox="1"/>
          <p:nvPr/>
        </p:nvSpPr>
        <p:spPr>
          <a:xfrm>
            <a:off x="4048139" y="2500694"/>
            <a:ext cx="4570595" cy="680571"/>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Protection against corruption &amp; user errors</a:t>
            </a:r>
            <a:endParaRPr sz="1100"/>
          </a:p>
          <a:p>
            <a:pPr marL="0" marR="0" lvl="1" indent="0" algn="l" rtl="0">
              <a:lnSpc>
                <a:spcPct val="90000"/>
              </a:lnSpc>
              <a:spcBef>
                <a:spcPts val="400"/>
              </a:spcBef>
              <a:spcAft>
                <a:spcPts val="0"/>
              </a:spcAft>
              <a:buNone/>
            </a:pPr>
            <a:r>
              <a:rPr lang="en" sz="1200" b="0" i="0" u="none" strike="noStrike" cap="none">
                <a:solidFill>
                  <a:srgbClr val="5B5B5B"/>
                </a:solidFill>
                <a:latin typeface="Arial"/>
                <a:ea typeface="Arial"/>
                <a:cs typeface="Arial"/>
                <a:sym typeface="Arial"/>
              </a:rPr>
              <a:t>“Time travel” feature enables instant roll-back to any point </a:t>
            </a:r>
            <a:br>
              <a:rPr lang="en" sz="1200" b="0" i="0" u="none" strike="noStrike" cap="none">
                <a:solidFill>
                  <a:srgbClr val="5B5B5B"/>
                </a:solidFill>
                <a:latin typeface="Arial"/>
                <a:ea typeface="Arial"/>
                <a:cs typeface="Arial"/>
                <a:sym typeface="Arial"/>
              </a:rPr>
            </a:br>
            <a:r>
              <a:rPr lang="en" sz="1200" b="0" i="0" u="none" strike="noStrike" cap="none">
                <a:solidFill>
                  <a:srgbClr val="5B5B5B"/>
                </a:solidFill>
                <a:latin typeface="Arial"/>
                <a:ea typeface="Arial"/>
                <a:cs typeface="Arial"/>
                <a:sym typeface="Arial"/>
              </a:rPr>
              <a:t>in time during chosen retention window</a:t>
            </a:r>
            <a:endParaRPr sz="1100"/>
          </a:p>
        </p:txBody>
      </p:sp>
      <p:cxnSp>
        <p:nvCxnSpPr>
          <p:cNvPr id="2606" name="Google Shape;2606;p102"/>
          <p:cNvCxnSpPr/>
          <p:nvPr/>
        </p:nvCxnSpPr>
        <p:spPr>
          <a:xfrm>
            <a:off x="308610" y="1971698"/>
            <a:ext cx="8526780" cy="0"/>
          </a:xfrm>
          <a:prstGeom prst="straightConnector1">
            <a:avLst/>
          </a:prstGeom>
          <a:noFill/>
          <a:ln w="19050" cap="flat" cmpd="sng">
            <a:solidFill>
              <a:srgbClr val="E5E5E5"/>
            </a:solidFill>
            <a:prstDash val="solid"/>
            <a:miter lim="800000"/>
            <a:headEnd type="none" w="sm" len="sm"/>
            <a:tailEnd type="none" w="sm" len="sm"/>
          </a:ln>
        </p:spPr>
      </p:cxnSp>
      <p:cxnSp>
        <p:nvCxnSpPr>
          <p:cNvPr id="2607" name="Google Shape;2607;p102"/>
          <p:cNvCxnSpPr/>
          <p:nvPr/>
        </p:nvCxnSpPr>
        <p:spPr>
          <a:xfrm>
            <a:off x="302895" y="3681603"/>
            <a:ext cx="8526780" cy="0"/>
          </a:xfrm>
          <a:prstGeom prst="straightConnector1">
            <a:avLst/>
          </a:prstGeom>
          <a:noFill/>
          <a:ln w="19050" cap="flat" cmpd="sng">
            <a:solidFill>
              <a:srgbClr val="E5E5E5"/>
            </a:solidFill>
            <a:prstDash val="solid"/>
            <a:miter lim="800000"/>
            <a:headEnd type="none" w="sm" len="sm"/>
            <a:tailEnd type="none" w="sm" len="sm"/>
          </a:ln>
        </p:spPr>
      </p:cxnSp>
      <p:pic>
        <p:nvPicPr>
          <p:cNvPr id="2608" name="Google Shape;2608;p102"/>
          <p:cNvPicPr preferRelativeResize="0"/>
          <p:nvPr/>
        </p:nvPicPr>
        <p:blipFill>
          <a:blip r:embed="rId3">
            <a:alphaModFix/>
          </a:blip>
          <a:stretch>
            <a:fillRect/>
          </a:stretch>
        </p:blipFill>
        <p:spPr>
          <a:xfrm>
            <a:off x="735700" y="935550"/>
            <a:ext cx="3106501" cy="3909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pic>
        <p:nvPicPr>
          <p:cNvPr id="1081" name="Google Shape;1081;p76"/>
          <p:cNvPicPr preferRelativeResize="0"/>
          <p:nvPr/>
        </p:nvPicPr>
        <p:blipFill>
          <a:blip r:embed="rId3">
            <a:alphaModFix/>
          </a:blip>
          <a:stretch>
            <a:fillRect/>
          </a:stretch>
        </p:blipFill>
        <p:spPr>
          <a:xfrm>
            <a:off x="2398938" y="1757288"/>
            <a:ext cx="4732101" cy="2325475"/>
          </a:xfrm>
          <a:prstGeom prst="rect">
            <a:avLst/>
          </a:prstGeom>
          <a:noFill/>
          <a:ln>
            <a:noFill/>
          </a:ln>
        </p:spPr>
      </p:pic>
      <p:pic>
        <p:nvPicPr>
          <p:cNvPr id="1082" name="Google Shape;1082;p76"/>
          <p:cNvPicPr preferRelativeResize="0"/>
          <p:nvPr/>
        </p:nvPicPr>
        <p:blipFill>
          <a:blip r:embed="rId4">
            <a:alphaModFix/>
          </a:blip>
          <a:stretch>
            <a:fillRect/>
          </a:stretch>
        </p:blipFill>
        <p:spPr>
          <a:xfrm>
            <a:off x="3200193" y="1682700"/>
            <a:ext cx="404925" cy="1455910"/>
          </a:xfrm>
          <a:prstGeom prst="rect">
            <a:avLst/>
          </a:prstGeom>
          <a:noFill/>
          <a:ln>
            <a:noFill/>
          </a:ln>
        </p:spPr>
      </p:pic>
      <p:sp>
        <p:nvSpPr>
          <p:cNvPr id="1083" name="Google Shape;1083;p76"/>
          <p:cNvSpPr txBox="1">
            <a:spLocks noGrp="1"/>
          </p:cNvSpPr>
          <p:nvPr>
            <p:ph type="body" idx="1"/>
          </p:nvPr>
        </p:nvSpPr>
        <p:spPr>
          <a:xfrm>
            <a:off x="302895" y="384572"/>
            <a:ext cx="8589600" cy="543000"/>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dk1"/>
              </a:buClr>
              <a:buSzPts val="2700"/>
              <a:buFont typeface="Arial"/>
              <a:buNone/>
            </a:pPr>
            <a:r>
              <a:rPr lang="en" sz="2700" b="1" i="0" u="none" strike="noStrike" cap="none">
                <a:solidFill>
                  <a:schemeClr val="dk1"/>
                </a:solidFill>
                <a:latin typeface="Arial"/>
                <a:ea typeface="Arial"/>
                <a:cs typeface="Arial"/>
                <a:sym typeface="Arial"/>
              </a:rPr>
              <a:t>LEGACY DATA LANDSCAPE</a:t>
            </a:r>
            <a:endParaRPr sz="1100"/>
          </a:p>
        </p:txBody>
      </p:sp>
      <p:sp>
        <p:nvSpPr>
          <p:cNvPr id="1084" name="Google Shape;1084;p76"/>
          <p:cNvSpPr txBox="1">
            <a:spLocks noGrp="1"/>
          </p:cNvSpPr>
          <p:nvPr>
            <p:ph type="sldNum" idx="12"/>
          </p:nvPr>
        </p:nvSpPr>
        <p:spPr>
          <a:xfrm>
            <a:off x="8657901" y="4870635"/>
            <a:ext cx="257100" cy="161700"/>
          </a:xfrm>
          <a:prstGeom prst="rect">
            <a:avLst/>
          </a:prstGeom>
          <a:noFill/>
          <a:ln>
            <a:noFill/>
          </a:ln>
        </p:spPr>
        <p:txBody>
          <a:bodyPr spcFirstLastPara="1" wrap="square" lIns="68575" tIns="34275" rIns="68575" bIns="34275" anchor="b" anchorCtr="0">
            <a:noAutofit/>
          </a:bodyPr>
          <a:lstStyle/>
          <a:p>
            <a:pPr marL="0" marR="0" lvl="0" indent="0" algn="r" rtl="0">
              <a:spcBef>
                <a:spcPts val="0"/>
              </a:spcBef>
              <a:spcAft>
                <a:spcPts val="0"/>
              </a:spcAft>
              <a:buNone/>
            </a:pPr>
            <a:fld id="{00000000-1234-1234-1234-123412341234}" type="slidenum">
              <a:rPr lang="en" sz="600" b="0" i="0">
                <a:solidFill>
                  <a:srgbClr val="929292"/>
                </a:solidFill>
                <a:latin typeface="Arial"/>
                <a:ea typeface="Arial"/>
                <a:cs typeface="Arial"/>
                <a:sym typeface="Arial"/>
              </a:rPr>
              <a:t>3</a:t>
            </a:fld>
            <a:endParaRPr sz="600" b="0" i="0">
              <a:solidFill>
                <a:srgbClr val="929292"/>
              </a:solidFill>
              <a:latin typeface="Arial"/>
              <a:ea typeface="Arial"/>
              <a:cs typeface="Arial"/>
              <a:sym typeface="Arial"/>
            </a:endParaRPr>
          </a:p>
        </p:txBody>
      </p:sp>
      <p:grpSp>
        <p:nvGrpSpPr>
          <p:cNvPr id="1085" name="Google Shape;1085;p76"/>
          <p:cNvGrpSpPr/>
          <p:nvPr/>
        </p:nvGrpSpPr>
        <p:grpSpPr>
          <a:xfrm>
            <a:off x="7378091" y="2717557"/>
            <a:ext cx="404962" cy="404962"/>
            <a:chOff x="1957387" y="4729162"/>
            <a:chExt cx="530263" cy="530263"/>
          </a:xfrm>
        </p:grpSpPr>
        <p:sp>
          <p:nvSpPr>
            <p:cNvPr id="1086" name="Google Shape;1086;p76"/>
            <p:cNvSpPr/>
            <p:nvPr/>
          </p:nvSpPr>
          <p:spPr>
            <a:xfrm>
              <a:off x="1957387" y="4729162"/>
              <a:ext cx="530225" cy="415925"/>
            </a:xfrm>
            <a:custGeom>
              <a:avLst/>
              <a:gdLst/>
              <a:ahLst/>
              <a:cxnLst/>
              <a:rect l="l" t="t" r="r" b="b"/>
              <a:pathLst>
                <a:path w="92" h="72" extrusionOk="0">
                  <a:moveTo>
                    <a:pt x="42" y="72"/>
                  </a:move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cubicBezTo>
                    <a:pt x="92" y="64"/>
                    <a:pt x="92" y="64"/>
                    <a:pt x="92" y="64"/>
                  </a:cubicBezTo>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cxnSp>
          <p:nvCxnSpPr>
            <p:cNvPr id="1087" name="Google Shape;1087;p76"/>
            <p:cNvCxnSpPr/>
            <p:nvPr/>
          </p:nvCxnSpPr>
          <p:spPr>
            <a:xfrm>
              <a:off x="1957387" y="4845050"/>
              <a:ext cx="530100" cy="0"/>
            </a:xfrm>
            <a:prstGeom prst="straightConnector1">
              <a:avLst/>
            </a:prstGeom>
            <a:noFill/>
            <a:ln w="25400" cap="rnd" cmpd="sng">
              <a:solidFill>
                <a:schemeClr val="accent1"/>
              </a:solidFill>
              <a:prstDash val="solid"/>
              <a:round/>
              <a:headEnd type="none" w="med" len="med"/>
              <a:tailEnd type="none" w="med" len="med"/>
            </a:ln>
          </p:spPr>
        </p:cxnSp>
        <p:sp>
          <p:nvSpPr>
            <p:cNvPr id="1088" name="Google Shape;1088;p76"/>
            <p:cNvSpPr/>
            <p:nvPr/>
          </p:nvSpPr>
          <p:spPr>
            <a:xfrm>
              <a:off x="2025650" y="4775200"/>
              <a:ext cx="23700" cy="23700"/>
            </a:xfrm>
            <a:prstGeom prst="ellipse">
              <a:avLst/>
            </a:pr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089" name="Google Shape;1089;p76"/>
            <p:cNvSpPr/>
            <p:nvPr/>
          </p:nvSpPr>
          <p:spPr>
            <a:xfrm>
              <a:off x="2095500" y="4775200"/>
              <a:ext cx="22200" cy="23700"/>
            </a:xfrm>
            <a:prstGeom prst="ellipse">
              <a:avLst/>
            </a:pr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090" name="Google Shape;1090;p76"/>
            <p:cNvSpPr/>
            <p:nvPr/>
          </p:nvSpPr>
          <p:spPr>
            <a:xfrm>
              <a:off x="2163762" y="4775200"/>
              <a:ext cx="23700" cy="23700"/>
            </a:xfrm>
            <a:prstGeom prst="ellipse">
              <a:avLst/>
            </a:pr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091" name="Google Shape;1091;p76"/>
            <p:cNvSpPr/>
            <p:nvPr/>
          </p:nvSpPr>
          <p:spPr>
            <a:xfrm>
              <a:off x="2255837" y="5029200"/>
              <a:ext cx="173100" cy="173100"/>
            </a:xfrm>
            <a:prstGeom prst="ellipse">
              <a:avLst/>
            </a:prstGeom>
            <a:noFill/>
            <a:ln w="2540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cxnSp>
          <p:nvCxnSpPr>
            <p:cNvPr id="1092" name="Google Shape;1092;p76"/>
            <p:cNvCxnSpPr/>
            <p:nvPr/>
          </p:nvCxnSpPr>
          <p:spPr>
            <a:xfrm>
              <a:off x="2406650" y="5178425"/>
              <a:ext cx="81000" cy="81000"/>
            </a:xfrm>
            <a:prstGeom prst="straightConnector1">
              <a:avLst/>
            </a:prstGeom>
            <a:noFill/>
            <a:ln w="25400" cap="rnd" cmpd="sng">
              <a:solidFill>
                <a:schemeClr val="accent1"/>
              </a:solidFill>
              <a:prstDash val="solid"/>
              <a:round/>
              <a:headEnd type="none" w="med" len="med"/>
              <a:tailEnd type="none" w="med" len="med"/>
            </a:ln>
          </p:spPr>
        </p:cxnSp>
        <p:cxnSp>
          <p:nvCxnSpPr>
            <p:cNvPr id="1093" name="Google Shape;1093;p76"/>
            <p:cNvCxnSpPr/>
            <p:nvPr/>
          </p:nvCxnSpPr>
          <p:spPr>
            <a:xfrm>
              <a:off x="2025650" y="4913312"/>
              <a:ext cx="92100" cy="0"/>
            </a:xfrm>
            <a:prstGeom prst="straightConnector1">
              <a:avLst/>
            </a:prstGeom>
            <a:noFill/>
            <a:ln w="25400" cap="rnd" cmpd="sng">
              <a:solidFill>
                <a:schemeClr val="accent1"/>
              </a:solidFill>
              <a:prstDash val="solid"/>
              <a:round/>
              <a:headEnd type="none" w="med" len="med"/>
              <a:tailEnd type="none" w="med" len="med"/>
            </a:ln>
          </p:spPr>
        </p:cxnSp>
        <p:cxnSp>
          <p:nvCxnSpPr>
            <p:cNvPr id="1094" name="Google Shape;1094;p76"/>
            <p:cNvCxnSpPr/>
            <p:nvPr/>
          </p:nvCxnSpPr>
          <p:spPr>
            <a:xfrm>
              <a:off x="2025650" y="5051425"/>
              <a:ext cx="45900" cy="0"/>
            </a:xfrm>
            <a:prstGeom prst="straightConnector1">
              <a:avLst/>
            </a:prstGeom>
            <a:noFill/>
            <a:ln w="25400" cap="rnd" cmpd="sng">
              <a:solidFill>
                <a:schemeClr val="accent1"/>
              </a:solidFill>
              <a:prstDash val="solid"/>
              <a:round/>
              <a:headEnd type="none" w="med" len="med"/>
              <a:tailEnd type="none" w="med" len="med"/>
            </a:ln>
          </p:spPr>
        </p:cxnSp>
        <p:cxnSp>
          <p:nvCxnSpPr>
            <p:cNvPr id="1095" name="Google Shape;1095;p76"/>
            <p:cNvCxnSpPr/>
            <p:nvPr/>
          </p:nvCxnSpPr>
          <p:spPr>
            <a:xfrm>
              <a:off x="2025650" y="4983162"/>
              <a:ext cx="115800" cy="0"/>
            </a:xfrm>
            <a:prstGeom prst="straightConnector1">
              <a:avLst/>
            </a:prstGeom>
            <a:noFill/>
            <a:ln w="25400" cap="rnd" cmpd="sng">
              <a:solidFill>
                <a:schemeClr val="accent1"/>
              </a:solidFill>
              <a:prstDash val="solid"/>
              <a:round/>
              <a:headEnd type="none" w="med" len="med"/>
              <a:tailEnd type="none" w="med" len="med"/>
            </a:ln>
          </p:spPr>
        </p:cxnSp>
        <p:cxnSp>
          <p:nvCxnSpPr>
            <p:cNvPr id="1096" name="Google Shape;1096;p76"/>
            <p:cNvCxnSpPr/>
            <p:nvPr/>
          </p:nvCxnSpPr>
          <p:spPr>
            <a:xfrm>
              <a:off x="2117725" y="5051425"/>
              <a:ext cx="92100" cy="0"/>
            </a:xfrm>
            <a:prstGeom prst="straightConnector1">
              <a:avLst/>
            </a:prstGeom>
            <a:noFill/>
            <a:ln w="25400" cap="rnd" cmpd="sng">
              <a:solidFill>
                <a:schemeClr val="accent1"/>
              </a:solidFill>
              <a:prstDash val="solid"/>
              <a:round/>
              <a:headEnd type="none" w="med" len="med"/>
              <a:tailEnd type="none" w="med" len="med"/>
            </a:ln>
          </p:spPr>
        </p:cxnSp>
        <p:cxnSp>
          <p:nvCxnSpPr>
            <p:cNvPr id="1097" name="Google Shape;1097;p76"/>
            <p:cNvCxnSpPr/>
            <p:nvPr/>
          </p:nvCxnSpPr>
          <p:spPr>
            <a:xfrm>
              <a:off x="2187575" y="4983162"/>
              <a:ext cx="114300" cy="0"/>
            </a:xfrm>
            <a:prstGeom prst="straightConnector1">
              <a:avLst/>
            </a:prstGeom>
            <a:noFill/>
            <a:ln w="25400" cap="rnd" cmpd="sng">
              <a:solidFill>
                <a:schemeClr val="accent1"/>
              </a:solidFill>
              <a:prstDash val="solid"/>
              <a:round/>
              <a:headEnd type="none" w="med" len="med"/>
              <a:tailEnd type="none" w="med" len="med"/>
            </a:ln>
          </p:spPr>
        </p:cxnSp>
        <p:cxnSp>
          <p:nvCxnSpPr>
            <p:cNvPr id="1098" name="Google Shape;1098;p76"/>
            <p:cNvCxnSpPr/>
            <p:nvPr/>
          </p:nvCxnSpPr>
          <p:spPr>
            <a:xfrm>
              <a:off x="2163762" y="4913312"/>
              <a:ext cx="115800" cy="0"/>
            </a:xfrm>
            <a:prstGeom prst="straightConnector1">
              <a:avLst/>
            </a:prstGeom>
            <a:noFill/>
            <a:ln w="25400" cap="rnd" cmpd="sng">
              <a:solidFill>
                <a:schemeClr val="accent1"/>
              </a:solidFill>
              <a:prstDash val="solid"/>
              <a:round/>
              <a:headEnd type="none" w="med" len="med"/>
              <a:tailEnd type="none" w="med" len="med"/>
            </a:ln>
          </p:spPr>
        </p:cxnSp>
        <p:cxnSp>
          <p:nvCxnSpPr>
            <p:cNvPr id="1099" name="Google Shape;1099;p76"/>
            <p:cNvCxnSpPr/>
            <p:nvPr/>
          </p:nvCxnSpPr>
          <p:spPr>
            <a:xfrm>
              <a:off x="2325687" y="4913312"/>
              <a:ext cx="92100" cy="0"/>
            </a:xfrm>
            <a:prstGeom prst="straightConnector1">
              <a:avLst/>
            </a:prstGeom>
            <a:noFill/>
            <a:ln w="25400" cap="rnd" cmpd="sng">
              <a:solidFill>
                <a:schemeClr val="accent1"/>
              </a:solidFill>
              <a:prstDash val="solid"/>
              <a:round/>
              <a:headEnd type="none" w="med" len="med"/>
              <a:tailEnd type="none" w="med" len="med"/>
            </a:ln>
          </p:spPr>
        </p:cxnSp>
        <p:cxnSp>
          <p:nvCxnSpPr>
            <p:cNvPr id="1100" name="Google Shape;1100;p76"/>
            <p:cNvCxnSpPr/>
            <p:nvPr/>
          </p:nvCxnSpPr>
          <p:spPr>
            <a:xfrm>
              <a:off x="2349500" y="4983162"/>
              <a:ext cx="68400" cy="0"/>
            </a:xfrm>
            <a:prstGeom prst="straightConnector1">
              <a:avLst/>
            </a:prstGeom>
            <a:noFill/>
            <a:ln w="25400" cap="rnd" cmpd="sng">
              <a:solidFill>
                <a:schemeClr val="accent1"/>
              </a:solidFill>
              <a:prstDash val="solid"/>
              <a:round/>
              <a:headEnd type="none" w="med" len="med"/>
              <a:tailEnd type="none" w="med" len="med"/>
            </a:ln>
          </p:spPr>
        </p:cxnSp>
      </p:grpSp>
      <p:grpSp>
        <p:nvGrpSpPr>
          <p:cNvPr id="1101" name="Google Shape;1101;p76"/>
          <p:cNvGrpSpPr/>
          <p:nvPr/>
        </p:nvGrpSpPr>
        <p:grpSpPr>
          <a:xfrm>
            <a:off x="7375780" y="1860733"/>
            <a:ext cx="407354" cy="319541"/>
            <a:chOff x="4614689" y="4481841"/>
            <a:chExt cx="515181" cy="404124"/>
          </a:xfrm>
        </p:grpSpPr>
        <p:grpSp>
          <p:nvGrpSpPr>
            <p:cNvPr id="1102" name="Google Shape;1102;p76"/>
            <p:cNvGrpSpPr/>
            <p:nvPr/>
          </p:nvGrpSpPr>
          <p:grpSpPr>
            <a:xfrm>
              <a:off x="4666037" y="4567862"/>
              <a:ext cx="372781" cy="296298"/>
              <a:chOff x="10295689" y="4155946"/>
              <a:chExt cx="281940" cy="234896"/>
            </a:xfrm>
          </p:grpSpPr>
          <p:sp>
            <p:nvSpPr>
              <p:cNvPr id="1103" name="Google Shape;1103;p76"/>
              <p:cNvSpPr/>
              <p:nvPr/>
            </p:nvSpPr>
            <p:spPr>
              <a:xfrm>
                <a:off x="10470660" y="4155946"/>
                <a:ext cx="106969" cy="139060"/>
              </a:xfrm>
              <a:custGeom>
                <a:avLst/>
                <a:gdLst/>
                <a:ahLst/>
                <a:cxnLst/>
                <a:rect l="l" t="t" r="r" b="b"/>
                <a:pathLst>
                  <a:path w="90" h="117" extrusionOk="0">
                    <a:moveTo>
                      <a:pt x="0" y="117"/>
                    </a:moveTo>
                    <a:lnTo>
                      <a:pt x="25" y="44"/>
                    </a:lnTo>
                    <a:lnTo>
                      <a:pt x="69" y="66"/>
                    </a:lnTo>
                    <a:lnTo>
                      <a:pt x="90" y="0"/>
                    </a:lnTo>
                  </a:path>
                </a:pathLst>
              </a:custGeom>
              <a:noFill/>
              <a:ln w="22225" cap="rnd" cmpd="sng">
                <a:solidFill>
                  <a:schemeClr val="accen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104" name="Google Shape;1104;p76"/>
              <p:cNvSpPr/>
              <p:nvPr/>
            </p:nvSpPr>
            <p:spPr>
              <a:xfrm rot="2895181">
                <a:off x="10329692" y="4235113"/>
                <a:ext cx="106968" cy="139059"/>
              </a:xfrm>
              <a:custGeom>
                <a:avLst/>
                <a:gdLst/>
                <a:ahLst/>
                <a:cxnLst/>
                <a:rect l="l" t="t" r="r" b="b"/>
                <a:pathLst>
                  <a:path w="90" h="117" extrusionOk="0">
                    <a:moveTo>
                      <a:pt x="0" y="117"/>
                    </a:moveTo>
                    <a:lnTo>
                      <a:pt x="25" y="44"/>
                    </a:lnTo>
                    <a:lnTo>
                      <a:pt x="69" y="66"/>
                    </a:lnTo>
                    <a:lnTo>
                      <a:pt x="90" y="0"/>
                    </a:lnTo>
                  </a:path>
                </a:pathLst>
              </a:custGeom>
              <a:noFill/>
              <a:ln w="22225" cap="rnd" cmpd="sng">
                <a:solidFill>
                  <a:schemeClr val="accen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pSp>
        <p:sp>
          <p:nvSpPr>
            <p:cNvPr id="1105" name="Google Shape;1105;p76"/>
            <p:cNvSpPr/>
            <p:nvPr/>
          </p:nvSpPr>
          <p:spPr>
            <a:xfrm>
              <a:off x="4614689" y="4481841"/>
              <a:ext cx="515181" cy="404124"/>
            </a:xfrm>
            <a:custGeom>
              <a:avLst/>
              <a:gdLst/>
              <a:ahLst/>
              <a:cxnLst/>
              <a:rect l="l" t="t" r="r" b="b"/>
              <a:pathLst>
                <a:path w="92" h="72" extrusionOk="0">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1106" name="Google Shape;1106;p76"/>
          <p:cNvSpPr txBox="1"/>
          <p:nvPr/>
        </p:nvSpPr>
        <p:spPr>
          <a:xfrm>
            <a:off x="4266625" y="1733250"/>
            <a:ext cx="499200" cy="2187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chemeClr val="dk1"/>
              </a:buClr>
              <a:buSzPts val="1100"/>
              <a:buFont typeface="Arial"/>
              <a:buNone/>
            </a:pPr>
            <a:r>
              <a:rPr lang="en" sz="1100" b="1" i="0" u="none" strike="noStrike" cap="none">
                <a:solidFill>
                  <a:schemeClr val="dk1"/>
                </a:solidFill>
                <a:latin typeface="Arial"/>
                <a:ea typeface="Arial"/>
                <a:cs typeface="Arial"/>
                <a:sym typeface="Arial"/>
              </a:rPr>
              <a:t>EDW</a:t>
            </a:r>
            <a:endParaRPr sz="1100"/>
          </a:p>
        </p:txBody>
      </p:sp>
      <p:sp>
        <p:nvSpPr>
          <p:cNvPr id="1107" name="Google Shape;1107;p76"/>
          <p:cNvSpPr txBox="1"/>
          <p:nvPr/>
        </p:nvSpPr>
        <p:spPr>
          <a:xfrm>
            <a:off x="1582548" y="1114900"/>
            <a:ext cx="1190700" cy="2148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1100"/>
              <a:buFont typeface="Arial"/>
              <a:buNone/>
            </a:pPr>
            <a:r>
              <a:rPr lang="en" sz="1100" b="1" i="0" u="none" strike="noStrike" cap="none">
                <a:solidFill>
                  <a:schemeClr val="dk1"/>
                </a:solidFill>
                <a:latin typeface="Arial"/>
                <a:ea typeface="Arial"/>
                <a:cs typeface="Arial"/>
                <a:sym typeface="Arial"/>
              </a:rPr>
              <a:t>Data Sources</a:t>
            </a:r>
            <a:endParaRPr sz="1100"/>
          </a:p>
        </p:txBody>
      </p:sp>
      <p:sp>
        <p:nvSpPr>
          <p:cNvPr id="1108" name="Google Shape;1108;p76"/>
          <p:cNvSpPr txBox="1"/>
          <p:nvPr/>
        </p:nvSpPr>
        <p:spPr>
          <a:xfrm>
            <a:off x="4088575" y="4171050"/>
            <a:ext cx="855300" cy="334800"/>
          </a:xfrm>
          <a:prstGeom prst="rect">
            <a:avLst/>
          </a:prstGeom>
          <a:noFill/>
          <a:ln>
            <a:noFill/>
          </a:ln>
        </p:spPr>
        <p:txBody>
          <a:bodyPr spcFirstLastPara="1" wrap="square" lIns="68575" tIns="34275" rIns="68575" bIns="34275" anchor="t" anchorCtr="0">
            <a:noAutofit/>
          </a:bodyPr>
          <a:lstStyle/>
          <a:p>
            <a:pPr marL="0" marR="0" lvl="0" indent="0" algn="ctr" rtl="0">
              <a:lnSpc>
                <a:spcPct val="71428"/>
              </a:lnSpc>
              <a:spcBef>
                <a:spcPts val="0"/>
              </a:spcBef>
              <a:spcAft>
                <a:spcPts val="0"/>
              </a:spcAft>
              <a:buClr>
                <a:schemeClr val="dk1"/>
              </a:buClr>
              <a:buSzPts val="1100"/>
              <a:buFont typeface="Arial"/>
              <a:buNone/>
            </a:pPr>
            <a:r>
              <a:rPr lang="en" sz="1100" b="1" i="0" u="none" strike="noStrike" cap="none">
                <a:solidFill>
                  <a:schemeClr val="dk1"/>
                </a:solidFill>
                <a:latin typeface="Arial"/>
                <a:ea typeface="Arial"/>
                <a:cs typeface="Arial"/>
                <a:sym typeface="Arial"/>
              </a:rPr>
              <a:t>Data Lake</a:t>
            </a:r>
            <a:br>
              <a:rPr lang="en" sz="1100"/>
            </a:br>
            <a:r>
              <a:rPr lang="en" sz="1100" b="1" i="0" u="none" strike="noStrike" cap="none">
                <a:solidFill>
                  <a:schemeClr val="dk1"/>
                </a:solidFill>
                <a:latin typeface="Arial"/>
                <a:ea typeface="Arial"/>
                <a:cs typeface="Arial"/>
                <a:sym typeface="Arial"/>
              </a:rPr>
              <a:t>or Hadoop</a:t>
            </a:r>
            <a:endParaRPr sz="1100"/>
          </a:p>
        </p:txBody>
      </p:sp>
      <p:sp>
        <p:nvSpPr>
          <p:cNvPr id="1109" name="Google Shape;1109;p76"/>
          <p:cNvSpPr txBox="1"/>
          <p:nvPr/>
        </p:nvSpPr>
        <p:spPr>
          <a:xfrm>
            <a:off x="5392026" y="1723925"/>
            <a:ext cx="907200" cy="2148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chemeClr val="dk1"/>
              </a:buClr>
              <a:buSzPts val="1100"/>
              <a:buFont typeface="Arial"/>
              <a:buNone/>
            </a:pPr>
            <a:r>
              <a:rPr lang="en" sz="1100" b="1" i="0" u="none" strike="noStrike" cap="none">
                <a:solidFill>
                  <a:schemeClr val="dk1"/>
                </a:solidFill>
                <a:latin typeface="Arial"/>
                <a:ea typeface="Arial"/>
                <a:cs typeface="Arial"/>
                <a:sym typeface="Arial"/>
              </a:rPr>
              <a:t>Datamarts</a:t>
            </a:r>
            <a:endParaRPr sz="1100" b="1" i="0" u="none" strike="noStrike" cap="none">
              <a:solidFill>
                <a:schemeClr val="dk1"/>
              </a:solidFill>
              <a:latin typeface="Arial"/>
              <a:ea typeface="Arial"/>
              <a:cs typeface="Arial"/>
              <a:sym typeface="Arial"/>
            </a:endParaRPr>
          </a:p>
        </p:txBody>
      </p:sp>
      <p:grpSp>
        <p:nvGrpSpPr>
          <p:cNvPr id="1110" name="Google Shape;1110;p76"/>
          <p:cNvGrpSpPr/>
          <p:nvPr/>
        </p:nvGrpSpPr>
        <p:grpSpPr>
          <a:xfrm>
            <a:off x="4291809" y="2155717"/>
            <a:ext cx="439659" cy="487280"/>
            <a:chOff x="8597900" y="1254126"/>
            <a:chExt cx="438300" cy="485774"/>
          </a:xfrm>
        </p:grpSpPr>
        <p:sp>
          <p:nvSpPr>
            <p:cNvPr id="1111" name="Google Shape;1111;p76"/>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112" name="Google Shape;1112;p76"/>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113" name="Google Shape;1113;p76"/>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114" name="Google Shape;1114;p76"/>
            <p:cNvSpPr/>
            <p:nvPr/>
          </p:nvSpPr>
          <p:spPr>
            <a:xfrm>
              <a:off x="8597900" y="1254126"/>
              <a:ext cx="438300" cy="185700"/>
            </a:xfrm>
            <a:prstGeom prst="ellipse">
              <a:avLst/>
            </a:pr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grpSp>
      <p:sp>
        <p:nvSpPr>
          <p:cNvPr id="1115" name="Google Shape;1115;p76"/>
          <p:cNvSpPr txBox="1"/>
          <p:nvPr/>
        </p:nvSpPr>
        <p:spPr>
          <a:xfrm>
            <a:off x="3176862" y="1399150"/>
            <a:ext cx="442200" cy="2148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chemeClr val="dk1"/>
              </a:buClr>
              <a:buSzPts val="1100"/>
              <a:buFont typeface="Arial"/>
              <a:buNone/>
            </a:pPr>
            <a:r>
              <a:rPr lang="en" sz="1100" b="1" i="0" u="none" strike="noStrike" cap="none">
                <a:solidFill>
                  <a:schemeClr val="dk1"/>
                </a:solidFill>
                <a:latin typeface="Arial"/>
                <a:ea typeface="Arial"/>
                <a:cs typeface="Arial"/>
                <a:sym typeface="Arial"/>
              </a:rPr>
              <a:t>ETL</a:t>
            </a:r>
            <a:endParaRPr sz="1100"/>
          </a:p>
        </p:txBody>
      </p:sp>
      <p:sp>
        <p:nvSpPr>
          <p:cNvPr id="1116" name="Google Shape;1116;p76"/>
          <p:cNvSpPr/>
          <p:nvPr/>
        </p:nvSpPr>
        <p:spPr>
          <a:xfrm>
            <a:off x="5752594" y="2573266"/>
            <a:ext cx="216387" cy="195348"/>
          </a:xfrm>
          <a:custGeom>
            <a:avLst/>
            <a:gdLst/>
            <a:ahLst/>
            <a:cxnLst/>
            <a:rect l="l" t="t" r="r" b="b"/>
            <a:pathLst>
              <a:path w="20" h="18" extrusionOk="0">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solidFill>
            <a:srgbClr val="FFFFFF"/>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7" name="Google Shape;1117;p76"/>
          <p:cNvGrpSpPr/>
          <p:nvPr/>
        </p:nvGrpSpPr>
        <p:grpSpPr>
          <a:xfrm>
            <a:off x="5752311" y="2870838"/>
            <a:ext cx="216381" cy="261460"/>
            <a:chOff x="5692775" y="1541146"/>
            <a:chExt cx="114300" cy="138112"/>
          </a:xfrm>
        </p:grpSpPr>
        <p:sp>
          <p:nvSpPr>
            <p:cNvPr id="1118" name="Google Shape;1118;p76"/>
            <p:cNvSpPr/>
            <p:nvPr/>
          </p:nvSpPr>
          <p:spPr>
            <a:xfrm>
              <a:off x="5692775" y="1541146"/>
              <a:ext cx="114300" cy="69900"/>
            </a:xfrm>
            <a:prstGeom prst="ellipse">
              <a:avLst/>
            </a:pr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76"/>
            <p:cNvSpPr/>
            <p:nvPr/>
          </p:nvSpPr>
          <p:spPr>
            <a:xfrm>
              <a:off x="5692775" y="1576071"/>
              <a:ext cx="114300" cy="103187"/>
            </a:xfrm>
            <a:custGeom>
              <a:avLst/>
              <a:gdLst/>
              <a:ahLst/>
              <a:cxnLst/>
              <a:rect l="l" t="t" r="r" b="b"/>
              <a:pathLst>
                <a:path w="20" h="18" extrusionOk="0">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20" name="Google Shape;1120;p76"/>
          <p:cNvSpPr/>
          <p:nvPr/>
        </p:nvSpPr>
        <p:spPr>
          <a:xfrm>
            <a:off x="5752594" y="3300796"/>
            <a:ext cx="216387" cy="195348"/>
          </a:xfrm>
          <a:custGeom>
            <a:avLst/>
            <a:gdLst/>
            <a:ahLst/>
            <a:cxnLst/>
            <a:rect l="l" t="t" r="r" b="b"/>
            <a:pathLst>
              <a:path w="20" h="18" extrusionOk="0">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solidFill>
            <a:srgbClr val="FFFFFF"/>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21" name="Google Shape;1121;p76"/>
          <p:cNvGrpSpPr/>
          <p:nvPr/>
        </p:nvGrpSpPr>
        <p:grpSpPr>
          <a:xfrm>
            <a:off x="5752311" y="2143309"/>
            <a:ext cx="216381" cy="261460"/>
            <a:chOff x="5692775" y="1541146"/>
            <a:chExt cx="114300" cy="138112"/>
          </a:xfrm>
        </p:grpSpPr>
        <p:sp>
          <p:nvSpPr>
            <p:cNvPr id="1122" name="Google Shape;1122;p76"/>
            <p:cNvSpPr/>
            <p:nvPr/>
          </p:nvSpPr>
          <p:spPr>
            <a:xfrm>
              <a:off x="5692775" y="1541146"/>
              <a:ext cx="114300" cy="69900"/>
            </a:xfrm>
            <a:prstGeom prst="ellipse">
              <a:avLst/>
            </a:pr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76"/>
            <p:cNvSpPr/>
            <p:nvPr/>
          </p:nvSpPr>
          <p:spPr>
            <a:xfrm>
              <a:off x="5692775" y="1576071"/>
              <a:ext cx="114300" cy="103187"/>
            </a:xfrm>
            <a:custGeom>
              <a:avLst/>
              <a:gdLst/>
              <a:ahLst/>
              <a:cxnLst/>
              <a:rect l="l" t="t" r="r" b="b"/>
              <a:pathLst>
                <a:path w="20" h="18" extrusionOk="0">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24" name="Google Shape;1124;p76"/>
          <p:cNvGrpSpPr/>
          <p:nvPr/>
        </p:nvGrpSpPr>
        <p:grpSpPr>
          <a:xfrm>
            <a:off x="4273259" y="3582484"/>
            <a:ext cx="447157" cy="495084"/>
            <a:chOff x="5144658" y="2862021"/>
            <a:chExt cx="515574" cy="570834"/>
          </a:xfrm>
        </p:grpSpPr>
        <p:grpSp>
          <p:nvGrpSpPr>
            <p:cNvPr id="1125" name="Google Shape;1125;p76"/>
            <p:cNvGrpSpPr/>
            <p:nvPr/>
          </p:nvGrpSpPr>
          <p:grpSpPr>
            <a:xfrm>
              <a:off x="5144658" y="2862021"/>
              <a:ext cx="515090" cy="570834"/>
              <a:chOff x="8597900" y="1254125"/>
              <a:chExt cx="438300" cy="485775"/>
            </a:xfrm>
          </p:grpSpPr>
          <p:sp>
            <p:nvSpPr>
              <p:cNvPr id="1126" name="Google Shape;1126;p76"/>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317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127" name="Google Shape;1127;p76"/>
              <p:cNvSpPr/>
              <p:nvPr/>
            </p:nvSpPr>
            <p:spPr>
              <a:xfrm>
                <a:off x="8597900" y="1254125"/>
                <a:ext cx="438300" cy="185700"/>
              </a:xfrm>
              <a:prstGeom prst="ellipse">
                <a:avLst/>
              </a:prstGeom>
              <a:noFill/>
              <a:ln w="317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grpSp>
        <p:sp>
          <p:nvSpPr>
            <p:cNvPr id="1128" name="Google Shape;1128;p76"/>
            <p:cNvSpPr/>
            <p:nvPr/>
          </p:nvSpPr>
          <p:spPr>
            <a:xfrm>
              <a:off x="5145880" y="3174733"/>
              <a:ext cx="514351" cy="98694"/>
            </a:xfrm>
            <a:custGeom>
              <a:avLst/>
              <a:gdLst/>
              <a:ahLst/>
              <a:cxnLst/>
              <a:rect l="l" t="t" r="r" b="b"/>
              <a:pathLst>
                <a:path w="164" h="29" extrusionOk="0">
                  <a:moveTo>
                    <a:pt x="0" y="0"/>
                  </a:moveTo>
                  <a:cubicBezTo>
                    <a:pt x="0" y="16"/>
                    <a:pt x="14" y="29"/>
                    <a:pt x="30" y="29"/>
                  </a:cubicBezTo>
                  <a:cubicBezTo>
                    <a:pt x="38" y="29"/>
                    <a:pt x="46" y="26"/>
                    <a:pt x="52" y="19"/>
                  </a:cubicBezTo>
                  <a:cubicBezTo>
                    <a:pt x="56" y="14"/>
                    <a:pt x="56" y="14"/>
                    <a:pt x="56" y="14"/>
                  </a:cubicBezTo>
                  <a:cubicBezTo>
                    <a:pt x="60" y="19"/>
                    <a:pt x="60" y="19"/>
                    <a:pt x="60" y="19"/>
                  </a:cubicBezTo>
                  <a:cubicBezTo>
                    <a:pt x="66" y="26"/>
                    <a:pt x="74" y="29"/>
                    <a:pt x="82" y="29"/>
                  </a:cubicBezTo>
                  <a:cubicBezTo>
                    <a:pt x="91" y="29"/>
                    <a:pt x="99" y="26"/>
                    <a:pt x="104" y="20"/>
                  </a:cubicBezTo>
                  <a:cubicBezTo>
                    <a:pt x="108" y="15"/>
                    <a:pt x="108" y="15"/>
                    <a:pt x="108" y="15"/>
                  </a:cubicBezTo>
                  <a:cubicBezTo>
                    <a:pt x="113" y="20"/>
                    <a:pt x="113" y="20"/>
                    <a:pt x="113" y="20"/>
                  </a:cubicBezTo>
                  <a:cubicBezTo>
                    <a:pt x="118" y="26"/>
                    <a:pt x="126" y="29"/>
                    <a:pt x="134" y="29"/>
                  </a:cubicBezTo>
                  <a:cubicBezTo>
                    <a:pt x="150" y="29"/>
                    <a:pt x="164" y="16"/>
                    <a:pt x="164" y="0"/>
                  </a:cubicBezTo>
                </a:path>
              </a:pathLst>
            </a:custGeom>
            <a:noFill/>
            <a:ln w="28575"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grpSp>
      <p:sp>
        <p:nvSpPr>
          <p:cNvPr id="1129" name="Google Shape;1129;p76"/>
          <p:cNvSpPr txBox="1"/>
          <p:nvPr/>
        </p:nvSpPr>
        <p:spPr>
          <a:xfrm>
            <a:off x="7138174" y="1184475"/>
            <a:ext cx="1255800" cy="2148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1100"/>
              <a:buFont typeface="Arial"/>
              <a:buNone/>
            </a:pPr>
            <a:r>
              <a:rPr lang="en" sz="1100" b="1" i="0" u="none" strike="noStrike" cap="none">
                <a:solidFill>
                  <a:schemeClr val="dk1"/>
                </a:solidFill>
                <a:latin typeface="Arial"/>
                <a:ea typeface="Arial"/>
                <a:cs typeface="Arial"/>
                <a:sym typeface="Arial"/>
              </a:rPr>
              <a:t>BI / Analytics</a:t>
            </a:r>
            <a:endParaRPr sz="1100"/>
          </a:p>
        </p:txBody>
      </p:sp>
      <p:grpSp>
        <p:nvGrpSpPr>
          <p:cNvPr id="1130" name="Google Shape;1130;p76"/>
          <p:cNvGrpSpPr/>
          <p:nvPr/>
        </p:nvGrpSpPr>
        <p:grpSpPr>
          <a:xfrm>
            <a:off x="7369638" y="3766273"/>
            <a:ext cx="442093" cy="238010"/>
            <a:chOff x="9593262" y="4603844"/>
            <a:chExt cx="753140" cy="405468"/>
          </a:xfrm>
        </p:grpSpPr>
        <p:grpSp>
          <p:nvGrpSpPr>
            <p:cNvPr id="1131" name="Google Shape;1131;p76"/>
            <p:cNvGrpSpPr/>
            <p:nvPr/>
          </p:nvGrpSpPr>
          <p:grpSpPr>
            <a:xfrm>
              <a:off x="9776618" y="4622007"/>
              <a:ext cx="387298" cy="387305"/>
              <a:chOff x="2462" y="786"/>
              <a:chExt cx="2752" cy="2752"/>
            </a:xfrm>
          </p:grpSpPr>
          <p:sp>
            <p:nvSpPr>
              <p:cNvPr id="1132" name="Google Shape;1132;p76"/>
              <p:cNvSpPr/>
              <p:nvPr/>
            </p:nvSpPr>
            <p:spPr>
              <a:xfrm>
                <a:off x="2462" y="2433"/>
                <a:ext cx="2752"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133" name="Google Shape;1133;p76"/>
              <p:cNvSpPr/>
              <p:nvPr/>
            </p:nvSpPr>
            <p:spPr>
              <a:xfrm>
                <a:off x="3083" y="786"/>
                <a:ext cx="1500" cy="1500"/>
              </a:xfrm>
              <a:prstGeom prst="ellipse">
                <a:avLst/>
              </a:prstGeom>
              <a:noFill/>
              <a:ln w="2540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grpSp>
        <p:grpSp>
          <p:nvGrpSpPr>
            <p:cNvPr id="1134" name="Google Shape;1134;p76"/>
            <p:cNvGrpSpPr/>
            <p:nvPr/>
          </p:nvGrpSpPr>
          <p:grpSpPr>
            <a:xfrm>
              <a:off x="10083799" y="4603844"/>
              <a:ext cx="262603" cy="262607"/>
              <a:chOff x="2462" y="786"/>
              <a:chExt cx="2752" cy="2752"/>
            </a:xfrm>
          </p:grpSpPr>
          <p:sp>
            <p:nvSpPr>
              <p:cNvPr id="1135" name="Google Shape;1135;p76"/>
              <p:cNvSpPr/>
              <p:nvPr/>
            </p:nvSpPr>
            <p:spPr>
              <a:xfrm>
                <a:off x="2462" y="2433"/>
                <a:ext cx="2752"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2225"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136" name="Google Shape;1136;p76"/>
              <p:cNvSpPr/>
              <p:nvPr/>
            </p:nvSpPr>
            <p:spPr>
              <a:xfrm>
                <a:off x="3083" y="786"/>
                <a:ext cx="1500" cy="1500"/>
              </a:xfrm>
              <a:prstGeom prst="ellipse">
                <a:avLst/>
              </a:prstGeom>
              <a:noFill/>
              <a:ln w="22225"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grpSp>
        <p:grpSp>
          <p:nvGrpSpPr>
            <p:cNvPr id="1137" name="Google Shape;1137;p76"/>
            <p:cNvGrpSpPr/>
            <p:nvPr/>
          </p:nvGrpSpPr>
          <p:grpSpPr>
            <a:xfrm>
              <a:off x="9593262" y="4603844"/>
              <a:ext cx="262603" cy="262607"/>
              <a:chOff x="2462" y="786"/>
              <a:chExt cx="2752" cy="2752"/>
            </a:xfrm>
          </p:grpSpPr>
          <p:sp>
            <p:nvSpPr>
              <p:cNvPr id="1138" name="Google Shape;1138;p76"/>
              <p:cNvSpPr/>
              <p:nvPr/>
            </p:nvSpPr>
            <p:spPr>
              <a:xfrm>
                <a:off x="2462" y="2433"/>
                <a:ext cx="2752"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2225"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139" name="Google Shape;1139;p76"/>
              <p:cNvSpPr/>
              <p:nvPr/>
            </p:nvSpPr>
            <p:spPr>
              <a:xfrm>
                <a:off x="3083" y="786"/>
                <a:ext cx="1500" cy="1500"/>
              </a:xfrm>
              <a:prstGeom prst="ellipse">
                <a:avLst/>
              </a:prstGeom>
              <a:noFill/>
              <a:ln w="22225"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grpSp>
      </p:grpSp>
      <p:sp>
        <p:nvSpPr>
          <p:cNvPr id="1140" name="Google Shape;1140;p76"/>
          <p:cNvSpPr txBox="1"/>
          <p:nvPr/>
        </p:nvSpPr>
        <p:spPr>
          <a:xfrm>
            <a:off x="927241" y="1658518"/>
            <a:ext cx="855300" cy="321300"/>
          </a:xfrm>
          <a:prstGeom prst="rect">
            <a:avLst/>
          </a:prstGeom>
          <a:noFill/>
          <a:ln>
            <a:noFill/>
          </a:ln>
        </p:spPr>
        <p:txBody>
          <a:bodyPr spcFirstLastPara="1" wrap="square" lIns="68575" tIns="34275" rIns="68575" bIns="34275" anchor="t" anchorCtr="0">
            <a:noAutofit/>
          </a:bodyPr>
          <a:lstStyle/>
          <a:p>
            <a:pPr marL="0" marR="0" lvl="0" indent="0" algn="r" rtl="0">
              <a:lnSpc>
                <a:spcPct val="90000"/>
              </a:lnSpc>
              <a:spcBef>
                <a:spcPts val="0"/>
              </a:spcBef>
              <a:spcAft>
                <a:spcPts val="0"/>
              </a:spcAft>
              <a:buNone/>
            </a:pPr>
            <a:r>
              <a:rPr lang="en" sz="900" b="1">
                <a:solidFill>
                  <a:srgbClr val="11577F"/>
                </a:solidFill>
                <a:latin typeface="Arial"/>
                <a:ea typeface="Arial"/>
                <a:cs typeface="Arial"/>
                <a:sym typeface="Arial"/>
              </a:rPr>
              <a:t>OLTP databases</a:t>
            </a:r>
            <a:endParaRPr sz="1100"/>
          </a:p>
        </p:txBody>
      </p:sp>
      <p:sp>
        <p:nvSpPr>
          <p:cNvPr id="1141" name="Google Shape;1141;p76"/>
          <p:cNvSpPr txBox="1"/>
          <p:nvPr/>
        </p:nvSpPr>
        <p:spPr>
          <a:xfrm>
            <a:off x="666327" y="2299110"/>
            <a:ext cx="1116000" cy="321300"/>
          </a:xfrm>
          <a:prstGeom prst="rect">
            <a:avLst/>
          </a:prstGeom>
          <a:noFill/>
          <a:ln>
            <a:noFill/>
          </a:ln>
        </p:spPr>
        <p:txBody>
          <a:bodyPr spcFirstLastPara="1" wrap="square" lIns="68575" tIns="34275" rIns="68575" bIns="34275" anchor="t" anchorCtr="0">
            <a:noAutofit/>
          </a:bodyPr>
          <a:lstStyle/>
          <a:p>
            <a:pPr marL="0" marR="0" lvl="0" indent="0" algn="r" rtl="0">
              <a:lnSpc>
                <a:spcPct val="90000"/>
              </a:lnSpc>
              <a:spcBef>
                <a:spcPts val="0"/>
              </a:spcBef>
              <a:spcAft>
                <a:spcPts val="0"/>
              </a:spcAft>
              <a:buNone/>
            </a:pPr>
            <a:r>
              <a:rPr lang="en" sz="900" b="1">
                <a:solidFill>
                  <a:srgbClr val="11577F"/>
                </a:solidFill>
                <a:latin typeface="Arial"/>
                <a:ea typeface="Arial"/>
                <a:cs typeface="Arial"/>
                <a:sym typeface="Arial"/>
              </a:rPr>
              <a:t>Enterprise applications</a:t>
            </a:r>
            <a:endParaRPr sz="1100"/>
          </a:p>
        </p:txBody>
      </p:sp>
      <p:sp>
        <p:nvSpPr>
          <p:cNvPr id="1142" name="Google Shape;1142;p76"/>
          <p:cNvSpPr txBox="1"/>
          <p:nvPr/>
        </p:nvSpPr>
        <p:spPr>
          <a:xfrm>
            <a:off x="729307" y="3523430"/>
            <a:ext cx="1053000" cy="196800"/>
          </a:xfrm>
          <a:prstGeom prst="rect">
            <a:avLst/>
          </a:prstGeom>
          <a:noFill/>
          <a:ln>
            <a:noFill/>
          </a:ln>
        </p:spPr>
        <p:txBody>
          <a:bodyPr spcFirstLastPara="1" wrap="square" lIns="68575" tIns="34275" rIns="68575" bIns="34275" anchor="t" anchorCtr="0">
            <a:noAutofit/>
          </a:bodyPr>
          <a:lstStyle/>
          <a:p>
            <a:pPr marL="0" marR="0" lvl="0" indent="0" algn="r" rtl="0">
              <a:lnSpc>
                <a:spcPct val="90000"/>
              </a:lnSpc>
              <a:spcBef>
                <a:spcPts val="0"/>
              </a:spcBef>
              <a:spcAft>
                <a:spcPts val="0"/>
              </a:spcAft>
              <a:buNone/>
            </a:pPr>
            <a:r>
              <a:rPr lang="en" sz="900" b="1">
                <a:solidFill>
                  <a:srgbClr val="11577F"/>
                </a:solidFill>
                <a:latin typeface="Arial"/>
                <a:ea typeface="Arial"/>
                <a:cs typeface="Arial"/>
                <a:sym typeface="Arial"/>
              </a:rPr>
              <a:t>Web apps</a:t>
            </a:r>
            <a:endParaRPr sz="1100"/>
          </a:p>
        </p:txBody>
      </p:sp>
      <p:sp>
        <p:nvSpPr>
          <p:cNvPr id="1143" name="Google Shape;1143;p76"/>
          <p:cNvSpPr txBox="1"/>
          <p:nvPr/>
        </p:nvSpPr>
        <p:spPr>
          <a:xfrm>
            <a:off x="767544" y="2850233"/>
            <a:ext cx="1014900" cy="196800"/>
          </a:xfrm>
          <a:prstGeom prst="rect">
            <a:avLst/>
          </a:prstGeom>
          <a:noFill/>
          <a:ln>
            <a:noFill/>
          </a:ln>
        </p:spPr>
        <p:txBody>
          <a:bodyPr spcFirstLastPara="1" wrap="square" lIns="68575" tIns="34275" rIns="68575" bIns="34275" anchor="t" anchorCtr="0">
            <a:noAutofit/>
          </a:bodyPr>
          <a:lstStyle/>
          <a:p>
            <a:pPr marL="0" marR="0" lvl="0" indent="0" algn="r" rtl="0">
              <a:lnSpc>
                <a:spcPct val="90000"/>
              </a:lnSpc>
              <a:spcBef>
                <a:spcPts val="0"/>
              </a:spcBef>
              <a:spcAft>
                <a:spcPts val="0"/>
              </a:spcAft>
              <a:buNone/>
            </a:pPr>
            <a:r>
              <a:rPr lang="en" sz="900" b="1">
                <a:solidFill>
                  <a:srgbClr val="11577F"/>
                </a:solidFill>
                <a:latin typeface="Arial"/>
                <a:ea typeface="Arial"/>
                <a:cs typeface="Arial"/>
                <a:sym typeface="Arial"/>
              </a:rPr>
              <a:t>Third-party</a:t>
            </a:r>
            <a:endParaRPr sz="1100"/>
          </a:p>
        </p:txBody>
      </p:sp>
      <p:sp>
        <p:nvSpPr>
          <p:cNvPr id="1144" name="Google Shape;1144;p76"/>
          <p:cNvSpPr txBox="1"/>
          <p:nvPr/>
        </p:nvSpPr>
        <p:spPr>
          <a:xfrm>
            <a:off x="927241" y="4010342"/>
            <a:ext cx="855300" cy="196800"/>
          </a:xfrm>
          <a:prstGeom prst="rect">
            <a:avLst/>
          </a:prstGeom>
          <a:noFill/>
          <a:ln>
            <a:noFill/>
          </a:ln>
        </p:spPr>
        <p:txBody>
          <a:bodyPr spcFirstLastPara="1" wrap="square" lIns="68575" tIns="34275" rIns="68575" bIns="34275" anchor="t" anchorCtr="0">
            <a:noAutofit/>
          </a:bodyPr>
          <a:lstStyle/>
          <a:p>
            <a:pPr marL="0" marR="0" lvl="0" indent="0" algn="r" rtl="0">
              <a:lnSpc>
                <a:spcPct val="90000"/>
              </a:lnSpc>
              <a:spcBef>
                <a:spcPts val="0"/>
              </a:spcBef>
              <a:spcAft>
                <a:spcPts val="0"/>
              </a:spcAft>
              <a:buNone/>
            </a:pPr>
            <a:r>
              <a:rPr lang="en" sz="900" b="1">
                <a:solidFill>
                  <a:srgbClr val="11577F"/>
                </a:solidFill>
                <a:latin typeface="Arial"/>
                <a:ea typeface="Arial"/>
                <a:cs typeface="Arial"/>
                <a:sym typeface="Arial"/>
              </a:rPr>
              <a:t>Other</a:t>
            </a:r>
            <a:endParaRPr sz="1100"/>
          </a:p>
        </p:txBody>
      </p:sp>
      <p:grpSp>
        <p:nvGrpSpPr>
          <p:cNvPr id="1145" name="Google Shape;1145;p76"/>
          <p:cNvGrpSpPr/>
          <p:nvPr/>
        </p:nvGrpSpPr>
        <p:grpSpPr>
          <a:xfrm>
            <a:off x="1910058" y="2338574"/>
            <a:ext cx="350108" cy="274635"/>
            <a:chOff x="849312" y="2559050"/>
            <a:chExt cx="530225" cy="415925"/>
          </a:xfrm>
        </p:grpSpPr>
        <p:sp>
          <p:nvSpPr>
            <p:cNvPr id="1146" name="Google Shape;1146;p76"/>
            <p:cNvSpPr/>
            <p:nvPr/>
          </p:nvSpPr>
          <p:spPr>
            <a:xfrm>
              <a:off x="849312" y="2559050"/>
              <a:ext cx="530225" cy="415925"/>
            </a:xfrm>
            <a:custGeom>
              <a:avLst/>
              <a:gdLst/>
              <a:ahLst/>
              <a:cxnLst/>
              <a:rect l="l" t="t" r="r" b="b"/>
              <a:pathLst>
                <a:path w="92" h="72" extrusionOk="0">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cxnSp>
          <p:nvCxnSpPr>
            <p:cNvPr id="1147" name="Google Shape;1147;p76"/>
            <p:cNvCxnSpPr/>
            <p:nvPr/>
          </p:nvCxnSpPr>
          <p:spPr>
            <a:xfrm>
              <a:off x="849312" y="2674938"/>
              <a:ext cx="530100" cy="0"/>
            </a:xfrm>
            <a:prstGeom prst="straightConnector1">
              <a:avLst/>
            </a:prstGeom>
            <a:noFill/>
            <a:ln w="25400" cap="rnd" cmpd="sng">
              <a:solidFill>
                <a:srgbClr val="29B5E8"/>
              </a:solidFill>
              <a:prstDash val="solid"/>
              <a:round/>
              <a:headEnd type="none" w="med" len="med"/>
              <a:tailEnd type="none" w="med" len="med"/>
            </a:ln>
          </p:spPr>
        </p:cxnSp>
        <p:sp>
          <p:nvSpPr>
            <p:cNvPr id="1148" name="Google Shape;1148;p76"/>
            <p:cNvSpPr/>
            <p:nvPr/>
          </p:nvSpPr>
          <p:spPr>
            <a:xfrm>
              <a:off x="919162" y="2605088"/>
              <a:ext cx="22200" cy="23700"/>
            </a:xfrm>
            <a:prstGeom prst="ellipse">
              <a:avLst/>
            </a:prstGeom>
            <a:solidFill>
              <a:srgbClr val="29B5E8"/>
            </a:solidFill>
            <a:ln w="25400"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149" name="Google Shape;1149;p76"/>
            <p:cNvSpPr/>
            <p:nvPr/>
          </p:nvSpPr>
          <p:spPr>
            <a:xfrm>
              <a:off x="987425" y="2605088"/>
              <a:ext cx="23700" cy="23700"/>
            </a:xfrm>
            <a:prstGeom prst="ellipse">
              <a:avLst/>
            </a:prstGeom>
            <a:solidFill>
              <a:srgbClr val="29B5E8"/>
            </a:solidFill>
            <a:ln w="25400"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150" name="Google Shape;1150;p76"/>
            <p:cNvSpPr/>
            <p:nvPr/>
          </p:nvSpPr>
          <p:spPr>
            <a:xfrm>
              <a:off x="1057275" y="2605088"/>
              <a:ext cx="23700" cy="23700"/>
            </a:xfrm>
            <a:prstGeom prst="ellipse">
              <a:avLst/>
            </a:prstGeom>
            <a:solidFill>
              <a:srgbClr val="29B5E8"/>
            </a:solidFill>
            <a:ln w="25400"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151" name="Google Shape;1151;p76"/>
            <p:cNvSpPr/>
            <p:nvPr/>
          </p:nvSpPr>
          <p:spPr>
            <a:xfrm>
              <a:off x="965200" y="2727325"/>
              <a:ext cx="300038" cy="177800"/>
            </a:xfrm>
            <a:custGeom>
              <a:avLst/>
              <a:gdLst/>
              <a:ahLst/>
              <a:cxnLst/>
              <a:rect l="l" t="t" r="r" b="b"/>
              <a:pathLst>
                <a:path w="52" h="31" extrusionOk="0">
                  <a:moveTo>
                    <a:pt x="52" y="20"/>
                  </a:moveTo>
                  <a:cubicBezTo>
                    <a:pt x="52" y="14"/>
                    <a:pt x="47" y="9"/>
                    <a:pt x="40" y="9"/>
                  </a:cubicBezTo>
                  <a:cubicBezTo>
                    <a:pt x="38" y="4"/>
                    <a:pt x="32" y="0"/>
                    <a:pt x="26" y="0"/>
                  </a:cubicBezTo>
                  <a:cubicBezTo>
                    <a:pt x="18" y="0"/>
                    <a:pt x="11" y="7"/>
                    <a:pt x="10" y="15"/>
                  </a:cubicBezTo>
                  <a:cubicBezTo>
                    <a:pt x="5" y="14"/>
                    <a:pt x="0" y="18"/>
                    <a:pt x="0" y="23"/>
                  </a:cubicBezTo>
                  <a:cubicBezTo>
                    <a:pt x="0" y="31"/>
                    <a:pt x="9" y="31"/>
                    <a:pt x="9" y="31"/>
                  </a:cubicBezTo>
                  <a:cubicBezTo>
                    <a:pt x="42" y="31"/>
                    <a:pt x="42" y="31"/>
                    <a:pt x="42" y="31"/>
                  </a:cubicBezTo>
                  <a:cubicBezTo>
                    <a:pt x="42" y="31"/>
                    <a:pt x="52" y="30"/>
                    <a:pt x="52" y="20"/>
                  </a:cubicBezTo>
                  <a:close/>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pSp>
      <p:grpSp>
        <p:nvGrpSpPr>
          <p:cNvPr id="1152" name="Google Shape;1152;p76"/>
          <p:cNvGrpSpPr/>
          <p:nvPr/>
        </p:nvGrpSpPr>
        <p:grpSpPr>
          <a:xfrm>
            <a:off x="1913489" y="3950067"/>
            <a:ext cx="343004" cy="343004"/>
            <a:chOff x="2625725" y="1733550"/>
            <a:chExt cx="755017" cy="755017"/>
          </a:xfrm>
        </p:grpSpPr>
        <p:sp>
          <p:nvSpPr>
            <p:cNvPr id="1153" name="Google Shape;1153;p76"/>
            <p:cNvSpPr/>
            <p:nvPr/>
          </p:nvSpPr>
          <p:spPr>
            <a:xfrm>
              <a:off x="3202507" y="1788010"/>
              <a:ext cx="143577" cy="126249"/>
            </a:xfrm>
            <a:custGeom>
              <a:avLst/>
              <a:gdLst/>
              <a:ahLst/>
              <a:cxnLst/>
              <a:rect l="l" t="t" r="r" b="b"/>
              <a:pathLst>
                <a:path w="58" h="51" extrusionOk="0">
                  <a:moveTo>
                    <a:pt x="58" y="11"/>
                  </a:moveTo>
                  <a:lnTo>
                    <a:pt x="0" y="0"/>
                  </a:lnTo>
                  <a:lnTo>
                    <a:pt x="3" y="51"/>
                  </a:lnTo>
                </a:path>
              </a:pathLst>
            </a:custGeom>
            <a:noFill/>
            <a:ln w="25400" cap="rnd" cmpd="sng">
              <a:solidFill>
                <a:srgbClr val="29B5E8"/>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154" name="Google Shape;1154;p76"/>
            <p:cNvSpPr/>
            <p:nvPr/>
          </p:nvSpPr>
          <p:spPr>
            <a:xfrm>
              <a:off x="2645529" y="2307857"/>
              <a:ext cx="160906" cy="126249"/>
            </a:xfrm>
            <a:custGeom>
              <a:avLst/>
              <a:gdLst/>
              <a:ahLst/>
              <a:cxnLst/>
              <a:rect l="l" t="t" r="r" b="b"/>
              <a:pathLst>
                <a:path w="65" h="51" extrusionOk="0">
                  <a:moveTo>
                    <a:pt x="0" y="37"/>
                  </a:moveTo>
                  <a:lnTo>
                    <a:pt x="65" y="51"/>
                  </a:lnTo>
                  <a:lnTo>
                    <a:pt x="58" y="0"/>
                  </a:lnTo>
                </a:path>
              </a:pathLst>
            </a:custGeom>
            <a:noFill/>
            <a:ln w="25400" cap="rnd" cmpd="sng">
              <a:solidFill>
                <a:srgbClr val="29B5E8"/>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155" name="Google Shape;1155;p76"/>
            <p:cNvSpPr/>
            <p:nvPr/>
          </p:nvSpPr>
          <p:spPr>
            <a:xfrm>
              <a:off x="2922781" y="1788010"/>
              <a:ext cx="457961" cy="700557"/>
            </a:xfrm>
            <a:custGeom>
              <a:avLst/>
              <a:gdLst/>
              <a:ahLst/>
              <a:cxnLst/>
              <a:rect l="l" t="t" r="r" b="b"/>
              <a:pathLst>
                <a:path w="51" h="78" extrusionOk="0">
                  <a:moveTo>
                    <a:pt x="31" y="0"/>
                  </a:moveTo>
                  <a:cubicBezTo>
                    <a:pt x="43" y="8"/>
                    <a:pt x="51" y="21"/>
                    <a:pt x="51" y="36"/>
                  </a:cubicBezTo>
                  <a:cubicBezTo>
                    <a:pt x="51" y="59"/>
                    <a:pt x="32" y="78"/>
                    <a:pt x="9" y="78"/>
                  </a:cubicBezTo>
                  <a:cubicBezTo>
                    <a:pt x="6" y="78"/>
                    <a:pt x="3" y="78"/>
                    <a:pt x="0" y="77"/>
                  </a:cubicBezTo>
                </a:path>
              </a:pathLst>
            </a:custGeom>
            <a:noFill/>
            <a:ln w="25400"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156" name="Google Shape;1156;p76"/>
            <p:cNvSpPr/>
            <p:nvPr/>
          </p:nvSpPr>
          <p:spPr>
            <a:xfrm>
              <a:off x="2625725" y="1733550"/>
              <a:ext cx="460436" cy="700557"/>
            </a:xfrm>
            <a:custGeom>
              <a:avLst/>
              <a:gdLst/>
              <a:ahLst/>
              <a:cxnLst/>
              <a:rect l="l" t="t" r="r" b="b"/>
              <a:pathLst>
                <a:path w="51" h="78" extrusionOk="0">
                  <a:moveTo>
                    <a:pt x="20" y="78"/>
                  </a:moveTo>
                  <a:cubicBezTo>
                    <a:pt x="8" y="70"/>
                    <a:pt x="0" y="57"/>
                    <a:pt x="0" y="42"/>
                  </a:cubicBezTo>
                  <a:cubicBezTo>
                    <a:pt x="0" y="19"/>
                    <a:pt x="19" y="0"/>
                    <a:pt x="42" y="0"/>
                  </a:cubicBezTo>
                  <a:cubicBezTo>
                    <a:pt x="45" y="0"/>
                    <a:pt x="48" y="0"/>
                    <a:pt x="51" y="1"/>
                  </a:cubicBezTo>
                </a:path>
              </a:pathLst>
            </a:custGeom>
            <a:noFill/>
            <a:ln w="25400"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157" name="Google Shape;1157;p76"/>
            <p:cNvSpPr/>
            <p:nvPr/>
          </p:nvSpPr>
          <p:spPr>
            <a:xfrm>
              <a:off x="2751973" y="1930388"/>
              <a:ext cx="487665" cy="298749"/>
            </a:xfrm>
            <a:custGeom>
              <a:avLst/>
              <a:gdLst/>
              <a:ahLst/>
              <a:cxnLst/>
              <a:rect l="l" t="t" r="r" b="b"/>
              <a:pathLst>
                <a:path w="92" h="56" extrusionOk="0">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pSp>
      <p:sp>
        <p:nvSpPr>
          <p:cNvPr id="1158" name="Google Shape;1158;p76"/>
          <p:cNvSpPr/>
          <p:nvPr/>
        </p:nvSpPr>
        <p:spPr>
          <a:xfrm>
            <a:off x="1922918" y="1663065"/>
            <a:ext cx="324326" cy="324326"/>
          </a:xfrm>
          <a:custGeom>
            <a:avLst/>
            <a:gdLst/>
            <a:ahLst/>
            <a:cxnLst/>
            <a:rect l="l" t="t" r="r" b="b"/>
            <a:pathLst>
              <a:path w="192" h="192" extrusionOk="0">
                <a:moveTo>
                  <a:pt x="112" y="0"/>
                </a:moveTo>
                <a:cubicBezTo>
                  <a:pt x="76" y="0"/>
                  <a:pt x="46" y="8"/>
                  <a:pt x="36" y="21"/>
                </a:cubicBezTo>
                <a:cubicBezTo>
                  <a:pt x="15" y="26"/>
                  <a:pt x="3" y="34"/>
                  <a:pt x="0" y="43"/>
                </a:cubicBezTo>
                <a:cubicBezTo>
                  <a:pt x="0" y="44"/>
                  <a:pt x="0" y="44"/>
                  <a:pt x="0" y="45"/>
                </a:cubicBezTo>
                <a:cubicBezTo>
                  <a:pt x="0" y="163"/>
                  <a:pt x="0" y="163"/>
                  <a:pt x="0" y="163"/>
                </a:cubicBezTo>
                <a:cubicBezTo>
                  <a:pt x="0" y="164"/>
                  <a:pt x="0" y="164"/>
                  <a:pt x="0" y="165"/>
                </a:cubicBezTo>
                <a:cubicBezTo>
                  <a:pt x="4" y="180"/>
                  <a:pt x="38" y="192"/>
                  <a:pt x="80" y="192"/>
                </a:cubicBezTo>
                <a:cubicBezTo>
                  <a:pt x="116" y="192"/>
                  <a:pt x="146" y="183"/>
                  <a:pt x="156" y="171"/>
                </a:cubicBezTo>
                <a:cubicBezTo>
                  <a:pt x="176" y="166"/>
                  <a:pt x="189" y="158"/>
                  <a:pt x="192" y="149"/>
                </a:cubicBezTo>
                <a:cubicBezTo>
                  <a:pt x="192" y="148"/>
                  <a:pt x="192" y="148"/>
                  <a:pt x="192" y="147"/>
                </a:cubicBezTo>
                <a:cubicBezTo>
                  <a:pt x="192" y="30"/>
                  <a:pt x="192" y="30"/>
                  <a:pt x="192" y="30"/>
                </a:cubicBezTo>
                <a:cubicBezTo>
                  <a:pt x="192" y="16"/>
                  <a:pt x="164" y="0"/>
                  <a:pt x="112" y="0"/>
                </a:cubicBezTo>
                <a:close/>
                <a:moveTo>
                  <a:pt x="153" y="126"/>
                </a:moveTo>
                <a:cubicBezTo>
                  <a:pt x="153" y="126"/>
                  <a:pt x="153" y="127"/>
                  <a:pt x="153" y="127"/>
                </a:cubicBezTo>
                <a:cubicBezTo>
                  <a:pt x="152" y="127"/>
                  <a:pt x="152" y="128"/>
                  <a:pt x="152" y="128"/>
                </a:cubicBezTo>
                <a:cubicBezTo>
                  <a:pt x="152" y="128"/>
                  <a:pt x="151" y="129"/>
                  <a:pt x="151" y="129"/>
                </a:cubicBezTo>
                <a:cubicBezTo>
                  <a:pt x="151" y="129"/>
                  <a:pt x="150" y="130"/>
                  <a:pt x="150" y="130"/>
                </a:cubicBezTo>
                <a:cubicBezTo>
                  <a:pt x="150" y="130"/>
                  <a:pt x="149" y="131"/>
                  <a:pt x="149" y="131"/>
                </a:cubicBezTo>
                <a:cubicBezTo>
                  <a:pt x="149" y="131"/>
                  <a:pt x="148" y="132"/>
                  <a:pt x="147" y="132"/>
                </a:cubicBezTo>
                <a:cubicBezTo>
                  <a:pt x="147" y="133"/>
                  <a:pt x="147" y="133"/>
                  <a:pt x="147" y="133"/>
                </a:cubicBezTo>
                <a:cubicBezTo>
                  <a:pt x="146" y="133"/>
                  <a:pt x="145" y="134"/>
                  <a:pt x="144" y="134"/>
                </a:cubicBezTo>
                <a:cubicBezTo>
                  <a:pt x="144" y="134"/>
                  <a:pt x="144" y="135"/>
                  <a:pt x="144" y="135"/>
                </a:cubicBezTo>
                <a:cubicBezTo>
                  <a:pt x="143" y="135"/>
                  <a:pt x="142" y="136"/>
                  <a:pt x="141" y="136"/>
                </a:cubicBezTo>
                <a:cubicBezTo>
                  <a:pt x="140" y="136"/>
                  <a:pt x="140" y="136"/>
                  <a:pt x="140" y="137"/>
                </a:cubicBezTo>
                <a:cubicBezTo>
                  <a:pt x="139" y="137"/>
                  <a:pt x="138" y="138"/>
                  <a:pt x="136" y="138"/>
                </a:cubicBezTo>
                <a:cubicBezTo>
                  <a:pt x="136" y="138"/>
                  <a:pt x="136" y="138"/>
                  <a:pt x="136" y="138"/>
                </a:cubicBezTo>
                <a:cubicBezTo>
                  <a:pt x="129" y="141"/>
                  <a:pt x="120" y="144"/>
                  <a:pt x="109" y="145"/>
                </a:cubicBezTo>
                <a:cubicBezTo>
                  <a:pt x="109" y="145"/>
                  <a:pt x="109" y="145"/>
                  <a:pt x="109" y="145"/>
                </a:cubicBezTo>
                <a:cubicBezTo>
                  <a:pt x="107" y="146"/>
                  <a:pt x="104" y="146"/>
                  <a:pt x="102" y="146"/>
                </a:cubicBezTo>
                <a:cubicBezTo>
                  <a:pt x="102" y="146"/>
                  <a:pt x="101" y="146"/>
                  <a:pt x="101" y="146"/>
                </a:cubicBezTo>
                <a:cubicBezTo>
                  <a:pt x="99" y="146"/>
                  <a:pt x="97" y="147"/>
                  <a:pt x="95" y="147"/>
                </a:cubicBezTo>
                <a:cubicBezTo>
                  <a:pt x="94" y="147"/>
                  <a:pt x="93" y="147"/>
                  <a:pt x="92" y="147"/>
                </a:cubicBezTo>
                <a:cubicBezTo>
                  <a:pt x="91" y="147"/>
                  <a:pt x="89" y="147"/>
                  <a:pt x="88" y="147"/>
                </a:cubicBezTo>
                <a:cubicBezTo>
                  <a:pt x="85" y="147"/>
                  <a:pt x="83" y="147"/>
                  <a:pt x="80" y="147"/>
                </a:cubicBezTo>
                <a:cubicBezTo>
                  <a:pt x="77" y="147"/>
                  <a:pt x="75" y="147"/>
                  <a:pt x="72" y="147"/>
                </a:cubicBezTo>
                <a:cubicBezTo>
                  <a:pt x="71" y="147"/>
                  <a:pt x="69" y="147"/>
                  <a:pt x="68" y="147"/>
                </a:cubicBezTo>
                <a:cubicBezTo>
                  <a:pt x="67" y="147"/>
                  <a:pt x="66" y="147"/>
                  <a:pt x="65" y="147"/>
                </a:cubicBezTo>
                <a:cubicBezTo>
                  <a:pt x="63" y="147"/>
                  <a:pt x="61" y="146"/>
                  <a:pt x="59" y="146"/>
                </a:cubicBezTo>
                <a:cubicBezTo>
                  <a:pt x="59" y="146"/>
                  <a:pt x="58" y="146"/>
                  <a:pt x="58" y="146"/>
                </a:cubicBezTo>
                <a:cubicBezTo>
                  <a:pt x="56" y="146"/>
                  <a:pt x="53" y="146"/>
                  <a:pt x="51" y="145"/>
                </a:cubicBezTo>
                <a:cubicBezTo>
                  <a:pt x="51" y="145"/>
                  <a:pt x="51" y="145"/>
                  <a:pt x="51" y="145"/>
                </a:cubicBezTo>
                <a:cubicBezTo>
                  <a:pt x="40" y="144"/>
                  <a:pt x="31" y="141"/>
                  <a:pt x="24" y="138"/>
                </a:cubicBezTo>
                <a:cubicBezTo>
                  <a:pt x="24" y="138"/>
                  <a:pt x="24" y="138"/>
                  <a:pt x="24" y="138"/>
                </a:cubicBezTo>
                <a:cubicBezTo>
                  <a:pt x="22" y="138"/>
                  <a:pt x="21" y="137"/>
                  <a:pt x="20" y="137"/>
                </a:cubicBezTo>
                <a:cubicBezTo>
                  <a:pt x="20" y="136"/>
                  <a:pt x="20" y="136"/>
                  <a:pt x="19" y="136"/>
                </a:cubicBezTo>
                <a:cubicBezTo>
                  <a:pt x="18" y="136"/>
                  <a:pt x="17" y="135"/>
                  <a:pt x="16" y="135"/>
                </a:cubicBezTo>
                <a:cubicBezTo>
                  <a:pt x="16" y="135"/>
                  <a:pt x="16" y="134"/>
                  <a:pt x="16" y="134"/>
                </a:cubicBezTo>
                <a:cubicBezTo>
                  <a:pt x="15" y="134"/>
                  <a:pt x="14" y="133"/>
                  <a:pt x="13" y="133"/>
                </a:cubicBezTo>
                <a:cubicBezTo>
                  <a:pt x="13" y="133"/>
                  <a:pt x="13" y="132"/>
                  <a:pt x="13" y="132"/>
                </a:cubicBezTo>
                <a:cubicBezTo>
                  <a:pt x="12" y="132"/>
                  <a:pt x="11" y="131"/>
                  <a:pt x="11" y="131"/>
                </a:cubicBezTo>
                <a:cubicBezTo>
                  <a:pt x="11" y="131"/>
                  <a:pt x="10" y="130"/>
                  <a:pt x="10" y="130"/>
                </a:cubicBezTo>
                <a:cubicBezTo>
                  <a:pt x="10" y="130"/>
                  <a:pt x="9" y="129"/>
                  <a:pt x="9" y="129"/>
                </a:cubicBezTo>
                <a:cubicBezTo>
                  <a:pt x="9" y="129"/>
                  <a:pt x="8" y="128"/>
                  <a:pt x="8" y="128"/>
                </a:cubicBezTo>
                <a:cubicBezTo>
                  <a:pt x="8" y="128"/>
                  <a:pt x="8" y="127"/>
                  <a:pt x="7" y="127"/>
                </a:cubicBezTo>
                <a:cubicBezTo>
                  <a:pt x="7" y="127"/>
                  <a:pt x="7" y="126"/>
                  <a:pt x="7" y="126"/>
                </a:cubicBezTo>
                <a:cubicBezTo>
                  <a:pt x="7" y="126"/>
                  <a:pt x="7" y="125"/>
                  <a:pt x="7" y="125"/>
                </a:cubicBezTo>
                <a:cubicBezTo>
                  <a:pt x="7" y="124"/>
                  <a:pt x="6" y="124"/>
                  <a:pt x="6" y="123"/>
                </a:cubicBezTo>
                <a:cubicBezTo>
                  <a:pt x="6" y="123"/>
                  <a:pt x="6" y="122"/>
                  <a:pt x="7" y="122"/>
                </a:cubicBezTo>
                <a:cubicBezTo>
                  <a:pt x="7" y="122"/>
                  <a:pt x="7" y="121"/>
                  <a:pt x="6" y="121"/>
                </a:cubicBezTo>
                <a:cubicBezTo>
                  <a:pt x="6" y="97"/>
                  <a:pt x="6" y="97"/>
                  <a:pt x="6" y="97"/>
                </a:cubicBezTo>
                <a:cubicBezTo>
                  <a:pt x="6" y="97"/>
                  <a:pt x="7" y="97"/>
                  <a:pt x="7" y="97"/>
                </a:cubicBezTo>
                <a:cubicBezTo>
                  <a:pt x="7" y="98"/>
                  <a:pt x="8" y="98"/>
                  <a:pt x="9" y="99"/>
                </a:cubicBezTo>
                <a:cubicBezTo>
                  <a:pt x="21" y="108"/>
                  <a:pt x="45" y="115"/>
                  <a:pt x="80" y="115"/>
                </a:cubicBezTo>
                <a:cubicBezTo>
                  <a:pt x="115" y="115"/>
                  <a:pt x="139" y="108"/>
                  <a:pt x="151" y="99"/>
                </a:cubicBezTo>
                <a:cubicBezTo>
                  <a:pt x="152" y="98"/>
                  <a:pt x="153" y="98"/>
                  <a:pt x="154" y="97"/>
                </a:cubicBezTo>
                <a:cubicBezTo>
                  <a:pt x="154" y="121"/>
                  <a:pt x="154" y="121"/>
                  <a:pt x="154" y="121"/>
                </a:cubicBezTo>
                <a:cubicBezTo>
                  <a:pt x="153" y="121"/>
                  <a:pt x="153" y="122"/>
                  <a:pt x="154" y="122"/>
                </a:cubicBezTo>
                <a:cubicBezTo>
                  <a:pt x="154" y="122"/>
                  <a:pt x="154" y="123"/>
                  <a:pt x="154" y="123"/>
                </a:cubicBezTo>
                <a:cubicBezTo>
                  <a:pt x="154" y="124"/>
                  <a:pt x="153" y="124"/>
                  <a:pt x="153" y="125"/>
                </a:cubicBezTo>
                <a:cubicBezTo>
                  <a:pt x="153" y="125"/>
                  <a:pt x="153" y="126"/>
                  <a:pt x="153" y="126"/>
                </a:cubicBezTo>
                <a:close/>
                <a:moveTo>
                  <a:pt x="8" y="60"/>
                </a:moveTo>
                <a:cubicBezTo>
                  <a:pt x="9" y="61"/>
                  <a:pt x="10" y="62"/>
                  <a:pt x="11" y="62"/>
                </a:cubicBezTo>
                <a:cubicBezTo>
                  <a:pt x="12" y="63"/>
                  <a:pt x="12" y="63"/>
                  <a:pt x="12" y="63"/>
                </a:cubicBezTo>
                <a:cubicBezTo>
                  <a:pt x="13" y="63"/>
                  <a:pt x="14" y="64"/>
                  <a:pt x="15" y="65"/>
                </a:cubicBezTo>
                <a:cubicBezTo>
                  <a:pt x="16" y="65"/>
                  <a:pt x="16" y="65"/>
                  <a:pt x="16" y="65"/>
                </a:cubicBezTo>
                <a:cubicBezTo>
                  <a:pt x="18" y="66"/>
                  <a:pt x="19" y="66"/>
                  <a:pt x="20" y="67"/>
                </a:cubicBezTo>
                <a:cubicBezTo>
                  <a:pt x="20" y="67"/>
                  <a:pt x="20" y="67"/>
                  <a:pt x="21" y="67"/>
                </a:cubicBezTo>
                <a:cubicBezTo>
                  <a:pt x="22" y="68"/>
                  <a:pt x="24" y="68"/>
                  <a:pt x="25" y="69"/>
                </a:cubicBezTo>
                <a:cubicBezTo>
                  <a:pt x="26" y="69"/>
                  <a:pt x="26" y="69"/>
                  <a:pt x="27" y="69"/>
                </a:cubicBezTo>
                <a:cubicBezTo>
                  <a:pt x="28" y="70"/>
                  <a:pt x="29" y="70"/>
                  <a:pt x="31" y="71"/>
                </a:cubicBezTo>
                <a:cubicBezTo>
                  <a:pt x="31" y="71"/>
                  <a:pt x="32" y="71"/>
                  <a:pt x="32" y="71"/>
                </a:cubicBezTo>
                <a:cubicBezTo>
                  <a:pt x="34" y="72"/>
                  <a:pt x="36" y="72"/>
                  <a:pt x="38" y="73"/>
                </a:cubicBezTo>
                <a:cubicBezTo>
                  <a:pt x="39" y="73"/>
                  <a:pt x="39" y="73"/>
                  <a:pt x="39" y="73"/>
                </a:cubicBezTo>
                <a:cubicBezTo>
                  <a:pt x="41" y="73"/>
                  <a:pt x="43" y="74"/>
                  <a:pt x="45" y="74"/>
                </a:cubicBezTo>
                <a:cubicBezTo>
                  <a:pt x="45" y="74"/>
                  <a:pt x="46" y="74"/>
                  <a:pt x="47" y="74"/>
                </a:cubicBezTo>
                <a:cubicBezTo>
                  <a:pt x="48" y="75"/>
                  <a:pt x="50" y="75"/>
                  <a:pt x="52" y="75"/>
                </a:cubicBezTo>
                <a:cubicBezTo>
                  <a:pt x="53" y="75"/>
                  <a:pt x="53" y="75"/>
                  <a:pt x="54" y="75"/>
                </a:cubicBezTo>
                <a:cubicBezTo>
                  <a:pt x="56" y="76"/>
                  <a:pt x="59" y="76"/>
                  <a:pt x="61" y="76"/>
                </a:cubicBezTo>
                <a:cubicBezTo>
                  <a:pt x="62" y="76"/>
                  <a:pt x="62" y="76"/>
                  <a:pt x="63" y="76"/>
                </a:cubicBezTo>
                <a:cubicBezTo>
                  <a:pt x="65" y="76"/>
                  <a:pt x="67" y="76"/>
                  <a:pt x="69" y="77"/>
                </a:cubicBezTo>
                <a:cubicBezTo>
                  <a:pt x="70" y="77"/>
                  <a:pt x="71" y="77"/>
                  <a:pt x="72" y="77"/>
                </a:cubicBezTo>
                <a:cubicBezTo>
                  <a:pt x="74" y="77"/>
                  <a:pt x="77" y="77"/>
                  <a:pt x="80" y="77"/>
                </a:cubicBezTo>
                <a:cubicBezTo>
                  <a:pt x="83" y="77"/>
                  <a:pt x="86" y="77"/>
                  <a:pt x="88" y="77"/>
                </a:cubicBezTo>
                <a:cubicBezTo>
                  <a:pt x="89" y="77"/>
                  <a:pt x="90" y="77"/>
                  <a:pt x="91" y="77"/>
                </a:cubicBezTo>
                <a:cubicBezTo>
                  <a:pt x="93" y="76"/>
                  <a:pt x="95" y="76"/>
                  <a:pt x="97" y="76"/>
                </a:cubicBezTo>
                <a:cubicBezTo>
                  <a:pt x="98" y="76"/>
                  <a:pt x="98" y="76"/>
                  <a:pt x="99" y="76"/>
                </a:cubicBezTo>
                <a:cubicBezTo>
                  <a:pt x="101" y="76"/>
                  <a:pt x="104" y="76"/>
                  <a:pt x="106" y="75"/>
                </a:cubicBezTo>
                <a:cubicBezTo>
                  <a:pt x="107" y="75"/>
                  <a:pt x="107" y="75"/>
                  <a:pt x="108" y="75"/>
                </a:cubicBezTo>
                <a:cubicBezTo>
                  <a:pt x="110" y="75"/>
                  <a:pt x="112" y="75"/>
                  <a:pt x="113" y="74"/>
                </a:cubicBezTo>
                <a:cubicBezTo>
                  <a:pt x="114" y="74"/>
                  <a:pt x="115" y="74"/>
                  <a:pt x="115" y="74"/>
                </a:cubicBezTo>
                <a:cubicBezTo>
                  <a:pt x="117" y="74"/>
                  <a:pt x="119" y="73"/>
                  <a:pt x="121" y="73"/>
                </a:cubicBezTo>
                <a:cubicBezTo>
                  <a:pt x="121" y="73"/>
                  <a:pt x="121" y="73"/>
                  <a:pt x="122" y="73"/>
                </a:cubicBezTo>
                <a:cubicBezTo>
                  <a:pt x="124" y="72"/>
                  <a:pt x="126" y="72"/>
                  <a:pt x="128" y="71"/>
                </a:cubicBezTo>
                <a:cubicBezTo>
                  <a:pt x="128" y="71"/>
                  <a:pt x="129" y="71"/>
                  <a:pt x="129" y="71"/>
                </a:cubicBezTo>
                <a:cubicBezTo>
                  <a:pt x="131" y="70"/>
                  <a:pt x="132" y="70"/>
                  <a:pt x="133" y="69"/>
                </a:cubicBezTo>
                <a:cubicBezTo>
                  <a:pt x="134" y="69"/>
                  <a:pt x="134" y="69"/>
                  <a:pt x="135" y="69"/>
                </a:cubicBezTo>
                <a:cubicBezTo>
                  <a:pt x="136" y="68"/>
                  <a:pt x="138" y="68"/>
                  <a:pt x="139" y="67"/>
                </a:cubicBezTo>
                <a:cubicBezTo>
                  <a:pt x="140" y="67"/>
                  <a:pt x="140" y="67"/>
                  <a:pt x="140" y="67"/>
                </a:cubicBezTo>
                <a:cubicBezTo>
                  <a:pt x="141" y="66"/>
                  <a:pt x="142" y="66"/>
                  <a:pt x="144" y="65"/>
                </a:cubicBezTo>
                <a:cubicBezTo>
                  <a:pt x="144" y="65"/>
                  <a:pt x="144" y="65"/>
                  <a:pt x="145" y="65"/>
                </a:cubicBezTo>
                <a:cubicBezTo>
                  <a:pt x="146" y="64"/>
                  <a:pt x="147" y="63"/>
                  <a:pt x="148" y="63"/>
                </a:cubicBezTo>
                <a:cubicBezTo>
                  <a:pt x="148" y="63"/>
                  <a:pt x="148" y="63"/>
                  <a:pt x="149" y="62"/>
                </a:cubicBezTo>
                <a:cubicBezTo>
                  <a:pt x="150" y="62"/>
                  <a:pt x="151" y="61"/>
                  <a:pt x="152" y="60"/>
                </a:cubicBezTo>
                <a:cubicBezTo>
                  <a:pt x="152" y="60"/>
                  <a:pt x="152" y="60"/>
                  <a:pt x="152" y="60"/>
                </a:cubicBezTo>
                <a:cubicBezTo>
                  <a:pt x="153" y="59"/>
                  <a:pt x="153" y="59"/>
                  <a:pt x="154" y="59"/>
                </a:cubicBezTo>
                <a:cubicBezTo>
                  <a:pt x="154" y="82"/>
                  <a:pt x="154" y="82"/>
                  <a:pt x="154" y="82"/>
                </a:cubicBezTo>
                <a:cubicBezTo>
                  <a:pt x="153" y="83"/>
                  <a:pt x="153" y="83"/>
                  <a:pt x="154" y="84"/>
                </a:cubicBezTo>
                <a:cubicBezTo>
                  <a:pt x="154" y="84"/>
                  <a:pt x="154" y="84"/>
                  <a:pt x="154" y="85"/>
                </a:cubicBezTo>
                <a:cubicBezTo>
                  <a:pt x="154" y="85"/>
                  <a:pt x="153" y="86"/>
                  <a:pt x="153" y="86"/>
                </a:cubicBezTo>
                <a:cubicBezTo>
                  <a:pt x="153" y="87"/>
                  <a:pt x="153" y="87"/>
                  <a:pt x="153" y="88"/>
                </a:cubicBezTo>
                <a:cubicBezTo>
                  <a:pt x="153" y="88"/>
                  <a:pt x="153" y="88"/>
                  <a:pt x="153" y="88"/>
                </a:cubicBezTo>
                <a:cubicBezTo>
                  <a:pt x="152" y="89"/>
                  <a:pt x="152" y="89"/>
                  <a:pt x="152" y="90"/>
                </a:cubicBezTo>
                <a:cubicBezTo>
                  <a:pt x="152" y="90"/>
                  <a:pt x="151" y="90"/>
                  <a:pt x="151" y="91"/>
                </a:cubicBezTo>
                <a:cubicBezTo>
                  <a:pt x="151" y="91"/>
                  <a:pt x="150" y="91"/>
                  <a:pt x="150" y="92"/>
                </a:cubicBezTo>
                <a:cubicBezTo>
                  <a:pt x="150" y="92"/>
                  <a:pt x="149" y="92"/>
                  <a:pt x="149" y="93"/>
                </a:cubicBezTo>
                <a:cubicBezTo>
                  <a:pt x="149" y="93"/>
                  <a:pt x="148" y="93"/>
                  <a:pt x="147" y="94"/>
                </a:cubicBezTo>
                <a:cubicBezTo>
                  <a:pt x="147" y="94"/>
                  <a:pt x="147" y="94"/>
                  <a:pt x="147" y="94"/>
                </a:cubicBezTo>
                <a:cubicBezTo>
                  <a:pt x="146" y="95"/>
                  <a:pt x="145" y="95"/>
                  <a:pt x="144" y="96"/>
                </a:cubicBezTo>
                <a:cubicBezTo>
                  <a:pt x="144" y="96"/>
                  <a:pt x="144" y="96"/>
                  <a:pt x="144" y="96"/>
                </a:cubicBezTo>
                <a:cubicBezTo>
                  <a:pt x="143" y="97"/>
                  <a:pt x="142" y="97"/>
                  <a:pt x="141" y="98"/>
                </a:cubicBezTo>
                <a:cubicBezTo>
                  <a:pt x="140" y="98"/>
                  <a:pt x="140" y="98"/>
                  <a:pt x="140" y="98"/>
                </a:cubicBezTo>
                <a:cubicBezTo>
                  <a:pt x="139" y="99"/>
                  <a:pt x="138" y="99"/>
                  <a:pt x="136" y="100"/>
                </a:cubicBezTo>
                <a:cubicBezTo>
                  <a:pt x="136" y="100"/>
                  <a:pt x="136" y="100"/>
                  <a:pt x="136" y="100"/>
                </a:cubicBezTo>
                <a:cubicBezTo>
                  <a:pt x="129" y="103"/>
                  <a:pt x="120" y="105"/>
                  <a:pt x="109" y="107"/>
                </a:cubicBezTo>
                <a:cubicBezTo>
                  <a:pt x="109" y="107"/>
                  <a:pt x="109" y="107"/>
                  <a:pt x="109" y="107"/>
                </a:cubicBezTo>
                <a:cubicBezTo>
                  <a:pt x="107" y="107"/>
                  <a:pt x="104" y="107"/>
                  <a:pt x="102" y="108"/>
                </a:cubicBezTo>
                <a:cubicBezTo>
                  <a:pt x="102" y="108"/>
                  <a:pt x="101" y="108"/>
                  <a:pt x="101" y="108"/>
                </a:cubicBezTo>
                <a:cubicBezTo>
                  <a:pt x="99" y="108"/>
                  <a:pt x="97" y="108"/>
                  <a:pt x="95" y="108"/>
                </a:cubicBezTo>
                <a:cubicBezTo>
                  <a:pt x="94" y="108"/>
                  <a:pt x="93" y="108"/>
                  <a:pt x="92" y="108"/>
                </a:cubicBezTo>
                <a:cubicBezTo>
                  <a:pt x="91" y="109"/>
                  <a:pt x="89" y="109"/>
                  <a:pt x="88" y="109"/>
                </a:cubicBezTo>
                <a:cubicBezTo>
                  <a:pt x="85" y="109"/>
                  <a:pt x="83" y="109"/>
                  <a:pt x="80" y="109"/>
                </a:cubicBezTo>
                <a:cubicBezTo>
                  <a:pt x="77" y="109"/>
                  <a:pt x="75" y="109"/>
                  <a:pt x="72" y="109"/>
                </a:cubicBezTo>
                <a:cubicBezTo>
                  <a:pt x="71" y="109"/>
                  <a:pt x="69" y="109"/>
                  <a:pt x="68" y="108"/>
                </a:cubicBezTo>
                <a:cubicBezTo>
                  <a:pt x="67" y="108"/>
                  <a:pt x="66" y="108"/>
                  <a:pt x="65" y="108"/>
                </a:cubicBezTo>
                <a:cubicBezTo>
                  <a:pt x="63" y="108"/>
                  <a:pt x="61" y="108"/>
                  <a:pt x="59" y="108"/>
                </a:cubicBezTo>
                <a:cubicBezTo>
                  <a:pt x="59" y="108"/>
                  <a:pt x="58" y="108"/>
                  <a:pt x="58" y="108"/>
                </a:cubicBezTo>
                <a:cubicBezTo>
                  <a:pt x="56" y="107"/>
                  <a:pt x="53" y="107"/>
                  <a:pt x="51" y="107"/>
                </a:cubicBezTo>
                <a:cubicBezTo>
                  <a:pt x="51" y="107"/>
                  <a:pt x="51" y="107"/>
                  <a:pt x="51" y="107"/>
                </a:cubicBezTo>
                <a:cubicBezTo>
                  <a:pt x="40" y="105"/>
                  <a:pt x="31" y="103"/>
                  <a:pt x="24" y="100"/>
                </a:cubicBezTo>
                <a:cubicBezTo>
                  <a:pt x="24" y="100"/>
                  <a:pt x="24" y="100"/>
                  <a:pt x="24" y="100"/>
                </a:cubicBezTo>
                <a:cubicBezTo>
                  <a:pt x="22" y="99"/>
                  <a:pt x="21" y="99"/>
                  <a:pt x="20" y="98"/>
                </a:cubicBezTo>
                <a:cubicBezTo>
                  <a:pt x="20" y="98"/>
                  <a:pt x="20" y="98"/>
                  <a:pt x="19" y="98"/>
                </a:cubicBezTo>
                <a:cubicBezTo>
                  <a:pt x="18" y="97"/>
                  <a:pt x="17" y="97"/>
                  <a:pt x="16" y="96"/>
                </a:cubicBezTo>
                <a:cubicBezTo>
                  <a:pt x="16" y="96"/>
                  <a:pt x="16" y="96"/>
                  <a:pt x="16" y="96"/>
                </a:cubicBezTo>
                <a:cubicBezTo>
                  <a:pt x="15" y="95"/>
                  <a:pt x="14" y="95"/>
                  <a:pt x="13" y="94"/>
                </a:cubicBezTo>
                <a:cubicBezTo>
                  <a:pt x="13" y="94"/>
                  <a:pt x="13" y="94"/>
                  <a:pt x="13" y="94"/>
                </a:cubicBezTo>
                <a:cubicBezTo>
                  <a:pt x="12" y="93"/>
                  <a:pt x="11" y="93"/>
                  <a:pt x="11" y="93"/>
                </a:cubicBezTo>
                <a:cubicBezTo>
                  <a:pt x="11" y="92"/>
                  <a:pt x="10" y="92"/>
                  <a:pt x="10" y="92"/>
                </a:cubicBezTo>
                <a:cubicBezTo>
                  <a:pt x="10" y="91"/>
                  <a:pt x="9" y="91"/>
                  <a:pt x="9" y="91"/>
                </a:cubicBezTo>
                <a:cubicBezTo>
                  <a:pt x="9" y="90"/>
                  <a:pt x="8" y="90"/>
                  <a:pt x="8" y="90"/>
                </a:cubicBezTo>
                <a:cubicBezTo>
                  <a:pt x="8" y="89"/>
                  <a:pt x="8" y="89"/>
                  <a:pt x="7" y="88"/>
                </a:cubicBezTo>
                <a:cubicBezTo>
                  <a:pt x="7" y="88"/>
                  <a:pt x="7" y="88"/>
                  <a:pt x="7" y="88"/>
                </a:cubicBezTo>
                <a:cubicBezTo>
                  <a:pt x="7" y="87"/>
                  <a:pt x="7" y="87"/>
                  <a:pt x="7" y="86"/>
                </a:cubicBezTo>
                <a:cubicBezTo>
                  <a:pt x="7" y="86"/>
                  <a:pt x="6" y="85"/>
                  <a:pt x="6" y="85"/>
                </a:cubicBezTo>
                <a:cubicBezTo>
                  <a:pt x="6" y="84"/>
                  <a:pt x="6" y="84"/>
                  <a:pt x="7" y="84"/>
                </a:cubicBezTo>
                <a:cubicBezTo>
                  <a:pt x="7" y="83"/>
                  <a:pt x="7" y="83"/>
                  <a:pt x="6" y="82"/>
                </a:cubicBezTo>
                <a:cubicBezTo>
                  <a:pt x="6" y="59"/>
                  <a:pt x="6" y="59"/>
                  <a:pt x="6" y="59"/>
                </a:cubicBezTo>
                <a:cubicBezTo>
                  <a:pt x="7" y="59"/>
                  <a:pt x="7" y="59"/>
                  <a:pt x="8" y="60"/>
                </a:cubicBezTo>
                <a:cubicBezTo>
                  <a:pt x="8" y="60"/>
                  <a:pt x="8" y="60"/>
                  <a:pt x="8" y="60"/>
                </a:cubicBezTo>
                <a:close/>
                <a:moveTo>
                  <a:pt x="160" y="125"/>
                </a:moveTo>
                <a:cubicBezTo>
                  <a:pt x="160" y="93"/>
                  <a:pt x="160" y="93"/>
                  <a:pt x="160" y="93"/>
                </a:cubicBezTo>
                <a:cubicBezTo>
                  <a:pt x="160" y="93"/>
                  <a:pt x="160" y="93"/>
                  <a:pt x="160" y="93"/>
                </a:cubicBezTo>
                <a:cubicBezTo>
                  <a:pt x="162" y="93"/>
                  <a:pt x="163" y="92"/>
                  <a:pt x="164" y="92"/>
                </a:cubicBezTo>
                <a:cubicBezTo>
                  <a:pt x="164" y="92"/>
                  <a:pt x="164" y="92"/>
                  <a:pt x="164" y="92"/>
                </a:cubicBezTo>
                <a:cubicBezTo>
                  <a:pt x="174" y="89"/>
                  <a:pt x="181" y="85"/>
                  <a:pt x="186" y="81"/>
                </a:cubicBezTo>
                <a:cubicBezTo>
                  <a:pt x="186" y="107"/>
                  <a:pt x="186" y="107"/>
                  <a:pt x="186" y="107"/>
                </a:cubicBezTo>
                <a:cubicBezTo>
                  <a:pt x="186" y="108"/>
                  <a:pt x="186" y="108"/>
                  <a:pt x="185" y="108"/>
                </a:cubicBezTo>
                <a:cubicBezTo>
                  <a:pt x="185" y="109"/>
                  <a:pt x="185" y="109"/>
                  <a:pt x="185" y="109"/>
                </a:cubicBezTo>
                <a:cubicBezTo>
                  <a:pt x="185" y="109"/>
                  <a:pt x="185" y="109"/>
                  <a:pt x="185" y="110"/>
                </a:cubicBezTo>
                <a:cubicBezTo>
                  <a:pt x="185" y="110"/>
                  <a:pt x="185" y="110"/>
                  <a:pt x="185" y="111"/>
                </a:cubicBezTo>
                <a:cubicBezTo>
                  <a:pt x="185" y="111"/>
                  <a:pt x="185" y="111"/>
                  <a:pt x="185" y="111"/>
                </a:cubicBezTo>
                <a:cubicBezTo>
                  <a:pt x="182" y="116"/>
                  <a:pt x="174" y="121"/>
                  <a:pt x="161" y="125"/>
                </a:cubicBezTo>
                <a:cubicBezTo>
                  <a:pt x="161" y="125"/>
                  <a:pt x="160" y="125"/>
                  <a:pt x="160" y="125"/>
                </a:cubicBezTo>
                <a:close/>
                <a:moveTo>
                  <a:pt x="186" y="43"/>
                </a:moveTo>
                <a:cubicBezTo>
                  <a:pt x="186" y="69"/>
                  <a:pt x="186" y="69"/>
                  <a:pt x="186" y="69"/>
                </a:cubicBezTo>
                <a:cubicBezTo>
                  <a:pt x="186" y="69"/>
                  <a:pt x="186" y="70"/>
                  <a:pt x="185" y="70"/>
                </a:cubicBezTo>
                <a:cubicBezTo>
                  <a:pt x="185" y="70"/>
                  <a:pt x="185" y="71"/>
                  <a:pt x="185" y="71"/>
                </a:cubicBezTo>
                <a:cubicBezTo>
                  <a:pt x="185" y="71"/>
                  <a:pt x="185" y="71"/>
                  <a:pt x="185" y="71"/>
                </a:cubicBezTo>
                <a:cubicBezTo>
                  <a:pt x="185" y="71"/>
                  <a:pt x="185" y="72"/>
                  <a:pt x="185" y="72"/>
                </a:cubicBezTo>
                <a:cubicBezTo>
                  <a:pt x="185" y="72"/>
                  <a:pt x="185" y="72"/>
                  <a:pt x="185" y="72"/>
                </a:cubicBezTo>
                <a:cubicBezTo>
                  <a:pt x="182" y="77"/>
                  <a:pt x="174" y="82"/>
                  <a:pt x="161" y="86"/>
                </a:cubicBezTo>
                <a:cubicBezTo>
                  <a:pt x="161" y="86"/>
                  <a:pt x="160" y="87"/>
                  <a:pt x="160" y="87"/>
                </a:cubicBezTo>
                <a:cubicBezTo>
                  <a:pt x="160" y="55"/>
                  <a:pt x="160" y="55"/>
                  <a:pt x="160" y="55"/>
                </a:cubicBezTo>
                <a:cubicBezTo>
                  <a:pt x="160" y="55"/>
                  <a:pt x="161" y="55"/>
                  <a:pt x="161" y="55"/>
                </a:cubicBezTo>
                <a:cubicBezTo>
                  <a:pt x="162" y="55"/>
                  <a:pt x="162" y="54"/>
                  <a:pt x="163" y="54"/>
                </a:cubicBezTo>
                <a:cubicBezTo>
                  <a:pt x="164" y="54"/>
                  <a:pt x="164" y="54"/>
                  <a:pt x="165" y="54"/>
                </a:cubicBezTo>
                <a:cubicBezTo>
                  <a:pt x="165" y="53"/>
                  <a:pt x="166" y="53"/>
                  <a:pt x="167" y="53"/>
                </a:cubicBezTo>
                <a:cubicBezTo>
                  <a:pt x="167" y="53"/>
                  <a:pt x="168" y="52"/>
                  <a:pt x="168" y="52"/>
                </a:cubicBezTo>
                <a:cubicBezTo>
                  <a:pt x="169" y="52"/>
                  <a:pt x="170" y="52"/>
                  <a:pt x="171" y="51"/>
                </a:cubicBezTo>
                <a:cubicBezTo>
                  <a:pt x="171" y="51"/>
                  <a:pt x="172" y="51"/>
                  <a:pt x="172" y="51"/>
                </a:cubicBezTo>
                <a:cubicBezTo>
                  <a:pt x="173" y="51"/>
                  <a:pt x="174" y="50"/>
                  <a:pt x="174" y="50"/>
                </a:cubicBezTo>
                <a:cubicBezTo>
                  <a:pt x="175" y="50"/>
                  <a:pt x="175" y="50"/>
                  <a:pt x="175" y="49"/>
                </a:cubicBezTo>
                <a:cubicBezTo>
                  <a:pt x="176" y="49"/>
                  <a:pt x="177" y="48"/>
                  <a:pt x="178" y="48"/>
                </a:cubicBezTo>
                <a:cubicBezTo>
                  <a:pt x="178" y="48"/>
                  <a:pt x="178" y="48"/>
                  <a:pt x="178" y="48"/>
                </a:cubicBezTo>
                <a:cubicBezTo>
                  <a:pt x="179" y="47"/>
                  <a:pt x="180" y="47"/>
                  <a:pt x="181" y="46"/>
                </a:cubicBezTo>
                <a:cubicBezTo>
                  <a:pt x="181" y="46"/>
                  <a:pt x="181" y="46"/>
                  <a:pt x="182" y="46"/>
                </a:cubicBezTo>
                <a:cubicBezTo>
                  <a:pt x="182" y="45"/>
                  <a:pt x="183" y="45"/>
                  <a:pt x="183" y="45"/>
                </a:cubicBezTo>
                <a:cubicBezTo>
                  <a:pt x="184" y="44"/>
                  <a:pt x="184" y="44"/>
                  <a:pt x="184" y="44"/>
                </a:cubicBezTo>
                <a:cubicBezTo>
                  <a:pt x="184" y="44"/>
                  <a:pt x="185" y="43"/>
                  <a:pt x="185" y="43"/>
                </a:cubicBezTo>
                <a:cubicBezTo>
                  <a:pt x="185" y="43"/>
                  <a:pt x="186" y="43"/>
                  <a:pt x="186" y="43"/>
                </a:cubicBezTo>
                <a:close/>
                <a:moveTo>
                  <a:pt x="112" y="6"/>
                </a:moveTo>
                <a:cubicBezTo>
                  <a:pt x="155" y="6"/>
                  <a:pt x="186" y="19"/>
                  <a:pt x="186" y="30"/>
                </a:cubicBezTo>
                <a:cubicBezTo>
                  <a:pt x="186" y="31"/>
                  <a:pt x="186" y="31"/>
                  <a:pt x="185" y="32"/>
                </a:cubicBezTo>
                <a:cubicBezTo>
                  <a:pt x="185" y="32"/>
                  <a:pt x="185" y="32"/>
                  <a:pt x="185" y="32"/>
                </a:cubicBezTo>
                <a:cubicBezTo>
                  <a:pt x="185" y="32"/>
                  <a:pt x="185" y="33"/>
                  <a:pt x="185" y="33"/>
                </a:cubicBezTo>
                <a:cubicBezTo>
                  <a:pt x="185" y="33"/>
                  <a:pt x="185" y="33"/>
                  <a:pt x="185" y="33"/>
                </a:cubicBezTo>
                <a:cubicBezTo>
                  <a:pt x="185" y="34"/>
                  <a:pt x="185" y="34"/>
                  <a:pt x="185" y="34"/>
                </a:cubicBezTo>
                <a:cubicBezTo>
                  <a:pt x="184" y="34"/>
                  <a:pt x="184" y="35"/>
                  <a:pt x="184" y="35"/>
                </a:cubicBezTo>
                <a:cubicBezTo>
                  <a:pt x="184" y="35"/>
                  <a:pt x="184" y="35"/>
                  <a:pt x="184" y="35"/>
                </a:cubicBezTo>
                <a:cubicBezTo>
                  <a:pt x="184" y="36"/>
                  <a:pt x="183" y="36"/>
                  <a:pt x="183" y="36"/>
                </a:cubicBezTo>
                <a:cubicBezTo>
                  <a:pt x="183" y="36"/>
                  <a:pt x="183" y="37"/>
                  <a:pt x="183" y="37"/>
                </a:cubicBezTo>
                <a:cubicBezTo>
                  <a:pt x="182" y="37"/>
                  <a:pt x="182" y="37"/>
                  <a:pt x="182" y="37"/>
                </a:cubicBezTo>
                <a:cubicBezTo>
                  <a:pt x="182" y="38"/>
                  <a:pt x="182" y="38"/>
                  <a:pt x="181" y="38"/>
                </a:cubicBezTo>
                <a:cubicBezTo>
                  <a:pt x="181" y="38"/>
                  <a:pt x="181" y="38"/>
                  <a:pt x="181" y="39"/>
                </a:cubicBezTo>
                <a:cubicBezTo>
                  <a:pt x="180" y="39"/>
                  <a:pt x="180" y="39"/>
                  <a:pt x="180" y="39"/>
                </a:cubicBezTo>
                <a:cubicBezTo>
                  <a:pt x="180" y="39"/>
                  <a:pt x="179" y="40"/>
                  <a:pt x="179" y="40"/>
                </a:cubicBezTo>
                <a:cubicBezTo>
                  <a:pt x="179" y="40"/>
                  <a:pt x="178" y="40"/>
                  <a:pt x="178" y="40"/>
                </a:cubicBezTo>
                <a:cubicBezTo>
                  <a:pt x="178" y="41"/>
                  <a:pt x="178" y="41"/>
                  <a:pt x="177" y="41"/>
                </a:cubicBezTo>
                <a:cubicBezTo>
                  <a:pt x="177" y="41"/>
                  <a:pt x="177" y="41"/>
                  <a:pt x="176" y="42"/>
                </a:cubicBezTo>
                <a:cubicBezTo>
                  <a:pt x="176" y="42"/>
                  <a:pt x="176" y="42"/>
                  <a:pt x="175" y="42"/>
                </a:cubicBezTo>
                <a:cubicBezTo>
                  <a:pt x="175" y="42"/>
                  <a:pt x="175" y="43"/>
                  <a:pt x="174" y="43"/>
                </a:cubicBezTo>
                <a:cubicBezTo>
                  <a:pt x="174" y="43"/>
                  <a:pt x="174" y="43"/>
                  <a:pt x="173" y="43"/>
                </a:cubicBezTo>
                <a:cubicBezTo>
                  <a:pt x="173" y="44"/>
                  <a:pt x="172" y="44"/>
                  <a:pt x="172" y="44"/>
                </a:cubicBezTo>
                <a:cubicBezTo>
                  <a:pt x="171" y="44"/>
                  <a:pt x="171" y="44"/>
                  <a:pt x="171" y="44"/>
                </a:cubicBezTo>
                <a:cubicBezTo>
                  <a:pt x="170" y="45"/>
                  <a:pt x="169" y="45"/>
                  <a:pt x="169" y="45"/>
                </a:cubicBezTo>
                <a:cubicBezTo>
                  <a:pt x="169" y="45"/>
                  <a:pt x="168" y="45"/>
                  <a:pt x="168" y="45"/>
                </a:cubicBezTo>
                <a:cubicBezTo>
                  <a:pt x="167" y="46"/>
                  <a:pt x="167" y="46"/>
                  <a:pt x="166" y="46"/>
                </a:cubicBezTo>
                <a:cubicBezTo>
                  <a:pt x="165" y="47"/>
                  <a:pt x="165" y="47"/>
                  <a:pt x="165" y="47"/>
                </a:cubicBezTo>
                <a:cubicBezTo>
                  <a:pt x="164" y="47"/>
                  <a:pt x="163" y="47"/>
                  <a:pt x="163" y="47"/>
                </a:cubicBezTo>
                <a:cubicBezTo>
                  <a:pt x="162" y="48"/>
                  <a:pt x="162" y="48"/>
                  <a:pt x="162" y="48"/>
                </a:cubicBezTo>
                <a:cubicBezTo>
                  <a:pt x="161" y="48"/>
                  <a:pt x="161" y="48"/>
                  <a:pt x="160" y="48"/>
                </a:cubicBezTo>
                <a:cubicBezTo>
                  <a:pt x="160" y="45"/>
                  <a:pt x="160" y="45"/>
                  <a:pt x="160" y="45"/>
                </a:cubicBezTo>
                <a:cubicBezTo>
                  <a:pt x="160" y="44"/>
                  <a:pt x="160" y="44"/>
                  <a:pt x="160" y="44"/>
                </a:cubicBezTo>
                <a:cubicBezTo>
                  <a:pt x="160" y="44"/>
                  <a:pt x="160" y="44"/>
                  <a:pt x="160" y="43"/>
                </a:cubicBezTo>
                <a:cubicBezTo>
                  <a:pt x="160" y="43"/>
                  <a:pt x="160" y="43"/>
                  <a:pt x="160" y="43"/>
                </a:cubicBezTo>
                <a:cubicBezTo>
                  <a:pt x="159" y="40"/>
                  <a:pt x="156" y="36"/>
                  <a:pt x="152" y="33"/>
                </a:cubicBezTo>
                <a:cubicBezTo>
                  <a:pt x="152" y="33"/>
                  <a:pt x="152" y="33"/>
                  <a:pt x="152" y="33"/>
                </a:cubicBezTo>
                <a:cubicBezTo>
                  <a:pt x="151" y="32"/>
                  <a:pt x="151" y="32"/>
                  <a:pt x="150" y="31"/>
                </a:cubicBezTo>
                <a:cubicBezTo>
                  <a:pt x="139" y="23"/>
                  <a:pt x="118" y="17"/>
                  <a:pt x="88" y="16"/>
                </a:cubicBezTo>
                <a:cubicBezTo>
                  <a:pt x="85" y="16"/>
                  <a:pt x="83" y="16"/>
                  <a:pt x="80" y="16"/>
                </a:cubicBezTo>
                <a:cubicBezTo>
                  <a:pt x="77" y="16"/>
                  <a:pt x="75" y="16"/>
                  <a:pt x="72" y="16"/>
                </a:cubicBezTo>
                <a:cubicBezTo>
                  <a:pt x="64" y="16"/>
                  <a:pt x="57" y="17"/>
                  <a:pt x="50" y="18"/>
                </a:cubicBezTo>
                <a:cubicBezTo>
                  <a:pt x="62" y="12"/>
                  <a:pt x="84" y="6"/>
                  <a:pt x="112" y="6"/>
                </a:cubicBezTo>
                <a:close/>
                <a:moveTo>
                  <a:pt x="43" y="26"/>
                </a:moveTo>
                <a:cubicBezTo>
                  <a:pt x="44" y="26"/>
                  <a:pt x="45" y="25"/>
                  <a:pt x="46" y="25"/>
                </a:cubicBezTo>
                <a:cubicBezTo>
                  <a:pt x="47" y="25"/>
                  <a:pt x="48" y="25"/>
                  <a:pt x="49" y="25"/>
                </a:cubicBezTo>
                <a:cubicBezTo>
                  <a:pt x="50" y="25"/>
                  <a:pt x="51" y="24"/>
                  <a:pt x="52" y="24"/>
                </a:cubicBezTo>
                <a:cubicBezTo>
                  <a:pt x="53" y="24"/>
                  <a:pt x="54" y="24"/>
                  <a:pt x="55" y="24"/>
                </a:cubicBezTo>
                <a:cubicBezTo>
                  <a:pt x="56" y="24"/>
                  <a:pt x="57" y="24"/>
                  <a:pt x="58" y="24"/>
                </a:cubicBezTo>
                <a:cubicBezTo>
                  <a:pt x="60" y="23"/>
                  <a:pt x="62" y="23"/>
                  <a:pt x="64" y="23"/>
                </a:cubicBezTo>
                <a:cubicBezTo>
                  <a:pt x="65" y="23"/>
                  <a:pt x="65" y="23"/>
                  <a:pt x="66" y="23"/>
                </a:cubicBezTo>
                <a:cubicBezTo>
                  <a:pt x="68" y="23"/>
                  <a:pt x="69" y="23"/>
                  <a:pt x="71" y="23"/>
                </a:cubicBezTo>
                <a:cubicBezTo>
                  <a:pt x="72" y="23"/>
                  <a:pt x="72" y="23"/>
                  <a:pt x="73" y="23"/>
                </a:cubicBezTo>
                <a:cubicBezTo>
                  <a:pt x="75" y="22"/>
                  <a:pt x="78" y="22"/>
                  <a:pt x="80" y="22"/>
                </a:cubicBezTo>
                <a:cubicBezTo>
                  <a:pt x="83" y="22"/>
                  <a:pt x="85" y="22"/>
                  <a:pt x="88" y="23"/>
                </a:cubicBezTo>
                <a:cubicBezTo>
                  <a:pt x="89" y="23"/>
                  <a:pt x="91" y="23"/>
                  <a:pt x="92" y="23"/>
                </a:cubicBezTo>
                <a:cubicBezTo>
                  <a:pt x="93" y="23"/>
                  <a:pt x="94" y="23"/>
                  <a:pt x="95" y="23"/>
                </a:cubicBezTo>
                <a:cubicBezTo>
                  <a:pt x="97" y="23"/>
                  <a:pt x="99" y="23"/>
                  <a:pt x="101" y="23"/>
                </a:cubicBezTo>
                <a:cubicBezTo>
                  <a:pt x="101" y="23"/>
                  <a:pt x="102" y="24"/>
                  <a:pt x="102" y="24"/>
                </a:cubicBezTo>
                <a:cubicBezTo>
                  <a:pt x="104" y="24"/>
                  <a:pt x="106" y="24"/>
                  <a:pt x="109" y="24"/>
                </a:cubicBezTo>
                <a:cubicBezTo>
                  <a:pt x="109" y="24"/>
                  <a:pt x="109" y="24"/>
                  <a:pt x="109" y="24"/>
                </a:cubicBezTo>
                <a:cubicBezTo>
                  <a:pt x="120" y="26"/>
                  <a:pt x="129" y="28"/>
                  <a:pt x="136" y="31"/>
                </a:cubicBezTo>
                <a:cubicBezTo>
                  <a:pt x="136" y="31"/>
                  <a:pt x="136" y="31"/>
                  <a:pt x="136" y="31"/>
                </a:cubicBezTo>
                <a:cubicBezTo>
                  <a:pt x="138" y="32"/>
                  <a:pt x="139" y="32"/>
                  <a:pt x="140" y="33"/>
                </a:cubicBezTo>
                <a:cubicBezTo>
                  <a:pt x="140" y="33"/>
                  <a:pt x="140" y="33"/>
                  <a:pt x="141" y="33"/>
                </a:cubicBezTo>
                <a:cubicBezTo>
                  <a:pt x="142" y="34"/>
                  <a:pt x="143" y="34"/>
                  <a:pt x="144" y="35"/>
                </a:cubicBezTo>
                <a:cubicBezTo>
                  <a:pt x="144" y="35"/>
                  <a:pt x="144" y="35"/>
                  <a:pt x="144" y="35"/>
                </a:cubicBezTo>
                <a:cubicBezTo>
                  <a:pt x="145" y="36"/>
                  <a:pt x="146" y="36"/>
                  <a:pt x="147" y="37"/>
                </a:cubicBezTo>
                <a:cubicBezTo>
                  <a:pt x="147" y="37"/>
                  <a:pt x="147" y="37"/>
                  <a:pt x="147" y="37"/>
                </a:cubicBezTo>
                <a:cubicBezTo>
                  <a:pt x="148" y="38"/>
                  <a:pt x="149" y="38"/>
                  <a:pt x="149" y="39"/>
                </a:cubicBezTo>
                <a:cubicBezTo>
                  <a:pt x="149" y="39"/>
                  <a:pt x="150" y="39"/>
                  <a:pt x="150" y="39"/>
                </a:cubicBezTo>
                <a:cubicBezTo>
                  <a:pt x="150" y="40"/>
                  <a:pt x="151" y="40"/>
                  <a:pt x="151" y="41"/>
                </a:cubicBezTo>
                <a:cubicBezTo>
                  <a:pt x="151" y="41"/>
                  <a:pt x="152" y="41"/>
                  <a:pt x="152" y="42"/>
                </a:cubicBezTo>
                <a:cubicBezTo>
                  <a:pt x="152" y="42"/>
                  <a:pt x="152" y="42"/>
                  <a:pt x="153" y="43"/>
                </a:cubicBezTo>
                <a:cubicBezTo>
                  <a:pt x="153" y="43"/>
                  <a:pt x="153" y="43"/>
                  <a:pt x="153" y="44"/>
                </a:cubicBezTo>
                <a:cubicBezTo>
                  <a:pt x="153" y="44"/>
                  <a:pt x="153" y="44"/>
                  <a:pt x="153" y="45"/>
                </a:cubicBezTo>
                <a:cubicBezTo>
                  <a:pt x="153" y="45"/>
                  <a:pt x="154" y="46"/>
                  <a:pt x="154" y="46"/>
                </a:cubicBezTo>
                <a:cubicBezTo>
                  <a:pt x="154" y="58"/>
                  <a:pt x="123" y="70"/>
                  <a:pt x="80" y="70"/>
                </a:cubicBezTo>
                <a:cubicBezTo>
                  <a:pt x="37" y="70"/>
                  <a:pt x="6" y="58"/>
                  <a:pt x="6" y="46"/>
                </a:cubicBezTo>
                <a:cubicBezTo>
                  <a:pt x="6" y="39"/>
                  <a:pt x="20" y="30"/>
                  <a:pt x="43" y="26"/>
                </a:cubicBezTo>
                <a:close/>
                <a:moveTo>
                  <a:pt x="80" y="186"/>
                </a:moveTo>
                <a:cubicBezTo>
                  <a:pt x="38" y="186"/>
                  <a:pt x="8" y="174"/>
                  <a:pt x="7" y="163"/>
                </a:cubicBezTo>
                <a:cubicBezTo>
                  <a:pt x="6" y="163"/>
                  <a:pt x="6" y="162"/>
                  <a:pt x="6" y="162"/>
                </a:cubicBezTo>
                <a:cubicBezTo>
                  <a:pt x="6" y="135"/>
                  <a:pt x="6" y="135"/>
                  <a:pt x="6" y="135"/>
                </a:cubicBezTo>
                <a:cubicBezTo>
                  <a:pt x="6" y="135"/>
                  <a:pt x="7" y="136"/>
                  <a:pt x="7" y="136"/>
                </a:cubicBezTo>
                <a:cubicBezTo>
                  <a:pt x="7" y="136"/>
                  <a:pt x="8" y="137"/>
                  <a:pt x="9" y="137"/>
                </a:cubicBezTo>
                <a:cubicBezTo>
                  <a:pt x="21" y="147"/>
                  <a:pt x="45" y="154"/>
                  <a:pt x="80" y="154"/>
                </a:cubicBezTo>
                <a:cubicBezTo>
                  <a:pt x="115" y="154"/>
                  <a:pt x="139" y="147"/>
                  <a:pt x="151" y="138"/>
                </a:cubicBezTo>
                <a:cubicBezTo>
                  <a:pt x="152" y="137"/>
                  <a:pt x="153" y="136"/>
                  <a:pt x="154" y="135"/>
                </a:cubicBezTo>
                <a:cubicBezTo>
                  <a:pt x="154" y="162"/>
                  <a:pt x="154" y="162"/>
                  <a:pt x="154" y="162"/>
                </a:cubicBezTo>
                <a:cubicBezTo>
                  <a:pt x="154" y="162"/>
                  <a:pt x="154" y="163"/>
                  <a:pt x="154" y="163"/>
                </a:cubicBezTo>
                <a:cubicBezTo>
                  <a:pt x="153" y="163"/>
                  <a:pt x="153" y="164"/>
                  <a:pt x="153" y="165"/>
                </a:cubicBezTo>
                <a:cubicBezTo>
                  <a:pt x="153" y="165"/>
                  <a:pt x="153" y="165"/>
                  <a:pt x="152" y="165"/>
                </a:cubicBezTo>
                <a:cubicBezTo>
                  <a:pt x="147" y="176"/>
                  <a:pt x="118" y="186"/>
                  <a:pt x="80" y="186"/>
                </a:cubicBezTo>
                <a:close/>
                <a:moveTo>
                  <a:pt x="186" y="147"/>
                </a:moveTo>
                <a:cubicBezTo>
                  <a:pt x="184" y="153"/>
                  <a:pt x="175" y="159"/>
                  <a:pt x="160" y="164"/>
                </a:cubicBezTo>
                <a:cubicBezTo>
                  <a:pt x="160" y="163"/>
                  <a:pt x="160" y="163"/>
                  <a:pt x="160" y="163"/>
                </a:cubicBezTo>
                <a:cubicBezTo>
                  <a:pt x="160" y="132"/>
                  <a:pt x="160" y="132"/>
                  <a:pt x="160" y="132"/>
                </a:cubicBezTo>
                <a:cubicBezTo>
                  <a:pt x="160" y="132"/>
                  <a:pt x="160" y="132"/>
                  <a:pt x="160" y="132"/>
                </a:cubicBezTo>
                <a:cubicBezTo>
                  <a:pt x="162" y="131"/>
                  <a:pt x="163" y="131"/>
                  <a:pt x="164" y="131"/>
                </a:cubicBezTo>
                <a:cubicBezTo>
                  <a:pt x="164" y="131"/>
                  <a:pt x="164" y="131"/>
                  <a:pt x="164" y="131"/>
                </a:cubicBezTo>
                <a:cubicBezTo>
                  <a:pt x="174" y="128"/>
                  <a:pt x="181" y="124"/>
                  <a:pt x="186" y="120"/>
                </a:cubicBezTo>
                <a:cubicBezTo>
                  <a:pt x="186" y="146"/>
                  <a:pt x="186" y="146"/>
                  <a:pt x="186" y="146"/>
                </a:cubicBezTo>
                <a:cubicBezTo>
                  <a:pt x="186" y="146"/>
                  <a:pt x="186" y="147"/>
                  <a:pt x="186" y="147"/>
                </a:cubicBezTo>
                <a:close/>
                <a:moveTo>
                  <a:pt x="186" y="147"/>
                </a:moveTo>
                <a:cubicBezTo>
                  <a:pt x="186" y="147"/>
                  <a:pt x="186" y="147"/>
                  <a:pt x="186" y="147"/>
                </a:cubicBezTo>
              </a:path>
            </a:pathLst>
          </a:custGeom>
          <a:solidFill>
            <a:srgbClr val="29B5E8"/>
          </a:solidFill>
          <a:ln w="9525" cap="flat"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grpSp>
        <p:nvGrpSpPr>
          <p:cNvPr id="1159" name="Google Shape;1159;p76"/>
          <p:cNvGrpSpPr/>
          <p:nvPr/>
        </p:nvGrpSpPr>
        <p:grpSpPr>
          <a:xfrm>
            <a:off x="1794152" y="2831664"/>
            <a:ext cx="471476" cy="290479"/>
            <a:chOff x="1068228" y="4194652"/>
            <a:chExt cx="628635" cy="387305"/>
          </a:xfrm>
        </p:grpSpPr>
        <p:grpSp>
          <p:nvGrpSpPr>
            <p:cNvPr id="1160" name="Google Shape;1160;p76"/>
            <p:cNvGrpSpPr/>
            <p:nvPr/>
          </p:nvGrpSpPr>
          <p:grpSpPr>
            <a:xfrm>
              <a:off x="1068228" y="4194652"/>
              <a:ext cx="628635" cy="387305"/>
              <a:chOff x="1068228" y="4194652"/>
              <a:chExt cx="628635" cy="387305"/>
            </a:xfrm>
          </p:grpSpPr>
          <p:grpSp>
            <p:nvGrpSpPr>
              <p:cNvPr id="1161" name="Google Shape;1161;p76"/>
              <p:cNvGrpSpPr/>
              <p:nvPr/>
            </p:nvGrpSpPr>
            <p:grpSpPr>
              <a:xfrm>
                <a:off x="1068228" y="4194652"/>
                <a:ext cx="387298" cy="387305"/>
                <a:chOff x="2462" y="786"/>
                <a:chExt cx="2752" cy="2752"/>
              </a:xfrm>
            </p:grpSpPr>
            <p:sp>
              <p:nvSpPr>
                <p:cNvPr id="1162" name="Google Shape;1162;p76"/>
                <p:cNvSpPr/>
                <p:nvPr/>
              </p:nvSpPr>
              <p:spPr>
                <a:xfrm>
                  <a:off x="2462" y="2433"/>
                  <a:ext cx="2752"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2225" cap="flat" cmpd="sng">
                  <a:solidFill>
                    <a:srgbClr val="29B5E8"/>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163" name="Google Shape;1163;p76"/>
                <p:cNvSpPr/>
                <p:nvPr/>
              </p:nvSpPr>
              <p:spPr>
                <a:xfrm>
                  <a:off x="3083" y="786"/>
                  <a:ext cx="1500" cy="1500"/>
                </a:xfrm>
                <a:prstGeom prst="ellipse">
                  <a:avLst/>
                </a:prstGeom>
                <a:noFill/>
                <a:ln w="22225" cap="flat" cmpd="sng">
                  <a:solidFill>
                    <a:srgbClr val="29B5E8"/>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grpSp>
          <p:sp>
            <p:nvSpPr>
              <p:cNvPr id="1164" name="Google Shape;1164;p76"/>
              <p:cNvSpPr/>
              <p:nvPr/>
            </p:nvSpPr>
            <p:spPr>
              <a:xfrm>
                <a:off x="1400037" y="4214927"/>
                <a:ext cx="296826" cy="300375"/>
              </a:xfrm>
              <a:custGeom>
                <a:avLst/>
                <a:gdLst/>
                <a:ahLst/>
                <a:cxnLst/>
                <a:rect l="l" t="t" r="r" b="b"/>
                <a:pathLst>
                  <a:path w="13263" h="10000" extrusionOk="0">
                    <a:moveTo>
                      <a:pt x="4184" y="10000"/>
                    </a:moveTo>
                    <a:lnTo>
                      <a:pt x="13263" y="10000"/>
                    </a:lnTo>
                    <a:lnTo>
                      <a:pt x="13263" y="0"/>
                    </a:lnTo>
                    <a:lnTo>
                      <a:pt x="0" y="106"/>
                    </a:lnTo>
                  </a:path>
                </a:pathLst>
              </a:custGeom>
              <a:noFill/>
              <a:ln w="25400" cap="rnd" cmpd="sng">
                <a:solidFill>
                  <a:srgbClr val="29B5E8"/>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165" name="Google Shape;1165;p76"/>
              <p:cNvSpPr/>
              <p:nvPr/>
            </p:nvSpPr>
            <p:spPr>
              <a:xfrm>
                <a:off x="1505458" y="4267933"/>
                <a:ext cx="132516" cy="172272"/>
              </a:xfrm>
              <a:custGeom>
                <a:avLst/>
                <a:gdLst/>
                <a:ahLst/>
                <a:cxnLst/>
                <a:rect l="l" t="t" r="r" b="b"/>
                <a:pathLst>
                  <a:path w="90" h="117" extrusionOk="0">
                    <a:moveTo>
                      <a:pt x="0" y="117"/>
                    </a:moveTo>
                    <a:lnTo>
                      <a:pt x="25" y="44"/>
                    </a:lnTo>
                    <a:lnTo>
                      <a:pt x="69" y="66"/>
                    </a:lnTo>
                    <a:lnTo>
                      <a:pt x="90" y="0"/>
                    </a:lnTo>
                  </a:path>
                </a:pathLst>
              </a:custGeom>
              <a:noFill/>
              <a:ln w="25400" cap="rnd" cmpd="sng">
                <a:solidFill>
                  <a:srgbClr val="29B5E8"/>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pSp>
        <p:sp>
          <p:nvSpPr>
            <p:cNvPr id="1166" name="Google Shape;1166;p76"/>
            <p:cNvSpPr/>
            <p:nvPr/>
          </p:nvSpPr>
          <p:spPr>
            <a:xfrm>
              <a:off x="1242726" y="4417476"/>
              <a:ext cx="42700" cy="150185"/>
            </a:xfrm>
            <a:custGeom>
              <a:avLst/>
              <a:gdLst/>
              <a:ahLst/>
              <a:cxnLst/>
              <a:rect l="l" t="t" r="r" b="b"/>
              <a:pathLst>
                <a:path w="29" h="102" extrusionOk="0">
                  <a:moveTo>
                    <a:pt x="22" y="0"/>
                  </a:moveTo>
                  <a:lnTo>
                    <a:pt x="7" y="0"/>
                  </a:lnTo>
                  <a:lnTo>
                    <a:pt x="0" y="88"/>
                  </a:lnTo>
                  <a:lnTo>
                    <a:pt x="14" y="102"/>
                  </a:lnTo>
                  <a:lnTo>
                    <a:pt x="29" y="88"/>
                  </a:lnTo>
                  <a:lnTo>
                    <a:pt x="22" y="0"/>
                  </a:lnTo>
                  <a:lnTo>
                    <a:pt x="22" y="0"/>
                  </a:lnTo>
                  <a:close/>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pSp>
      <p:grpSp>
        <p:nvGrpSpPr>
          <p:cNvPr id="1167" name="Google Shape;1167;p76"/>
          <p:cNvGrpSpPr/>
          <p:nvPr/>
        </p:nvGrpSpPr>
        <p:grpSpPr>
          <a:xfrm>
            <a:off x="1909219" y="3478834"/>
            <a:ext cx="348044" cy="348044"/>
            <a:chOff x="4537075" y="2743200"/>
            <a:chExt cx="1243013" cy="1243016"/>
          </a:xfrm>
        </p:grpSpPr>
        <p:sp>
          <p:nvSpPr>
            <p:cNvPr id="1168" name="Google Shape;1168;p76"/>
            <p:cNvSpPr/>
            <p:nvPr/>
          </p:nvSpPr>
          <p:spPr>
            <a:xfrm>
              <a:off x="4537075" y="2743200"/>
              <a:ext cx="1243013" cy="1243016"/>
            </a:xfrm>
            <a:custGeom>
              <a:avLst/>
              <a:gdLst/>
              <a:ahLst/>
              <a:cxnLst/>
              <a:rect l="l" t="t" r="r" b="b"/>
              <a:pathLst>
                <a:path w="3452" h="3451" extrusionOk="0">
                  <a:moveTo>
                    <a:pt x="3451" y="1722"/>
                  </a:moveTo>
                  <a:cubicBezTo>
                    <a:pt x="3451" y="2083"/>
                    <a:pt x="3337" y="2429"/>
                    <a:pt x="3141" y="2705"/>
                  </a:cubicBezTo>
                  <a:cubicBezTo>
                    <a:pt x="2829" y="3155"/>
                    <a:pt x="2311" y="3450"/>
                    <a:pt x="1722" y="3450"/>
                  </a:cubicBezTo>
                  <a:cubicBezTo>
                    <a:pt x="769" y="3450"/>
                    <a:pt x="0" y="2681"/>
                    <a:pt x="0" y="1731"/>
                  </a:cubicBezTo>
                  <a:cubicBezTo>
                    <a:pt x="0" y="1296"/>
                    <a:pt x="157" y="910"/>
                    <a:pt x="417" y="607"/>
                  </a:cubicBezTo>
                  <a:cubicBezTo>
                    <a:pt x="736" y="236"/>
                    <a:pt x="1205" y="0"/>
                    <a:pt x="1722" y="0"/>
                  </a:cubicBezTo>
                  <a:cubicBezTo>
                    <a:pt x="2681" y="0"/>
                    <a:pt x="3451" y="769"/>
                    <a:pt x="3451" y="1722"/>
                  </a:cubicBezTo>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169" name="Google Shape;1169;p76"/>
            <p:cNvSpPr/>
            <p:nvPr/>
          </p:nvSpPr>
          <p:spPr>
            <a:xfrm>
              <a:off x="4922838" y="2992438"/>
              <a:ext cx="219075" cy="217487"/>
            </a:xfrm>
            <a:custGeom>
              <a:avLst/>
              <a:gdLst/>
              <a:ahLst/>
              <a:cxnLst/>
              <a:rect l="l" t="t" r="r" b="b"/>
              <a:pathLst>
                <a:path w="607" h="604" extrusionOk="0">
                  <a:moveTo>
                    <a:pt x="606" y="303"/>
                  </a:moveTo>
                  <a:cubicBezTo>
                    <a:pt x="606" y="358"/>
                    <a:pt x="596" y="404"/>
                    <a:pt x="567" y="453"/>
                  </a:cubicBezTo>
                  <a:cubicBezTo>
                    <a:pt x="538" y="502"/>
                    <a:pt x="501" y="536"/>
                    <a:pt x="453" y="563"/>
                  </a:cubicBezTo>
                  <a:cubicBezTo>
                    <a:pt x="406" y="591"/>
                    <a:pt x="358" y="603"/>
                    <a:pt x="303" y="603"/>
                  </a:cubicBezTo>
                  <a:cubicBezTo>
                    <a:pt x="248" y="603"/>
                    <a:pt x="200" y="591"/>
                    <a:pt x="153" y="563"/>
                  </a:cubicBezTo>
                  <a:cubicBezTo>
                    <a:pt x="106" y="536"/>
                    <a:pt x="69" y="502"/>
                    <a:pt x="40" y="453"/>
                  </a:cubicBezTo>
                  <a:cubicBezTo>
                    <a:pt x="11" y="404"/>
                    <a:pt x="0" y="358"/>
                    <a:pt x="0" y="303"/>
                  </a:cubicBezTo>
                  <a:cubicBezTo>
                    <a:pt x="0" y="248"/>
                    <a:pt x="10" y="197"/>
                    <a:pt x="40" y="150"/>
                  </a:cubicBezTo>
                  <a:cubicBezTo>
                    <a:pt x="69" y="102"/>
                    <a:pt x="106" y="67"/>
                    <a:pt x="153" y="39"/>
                  </a:cubicBezTo>
                  <a:cubicBezTo>
                    <a:pt x="200" y="12"/>
                    <a:pt x="248" y="0"/>
                    <a:pt x="303" y="0"/>
                  </a:cubicBezTo>
                  <a:cubicBezTo>
                    <a:pt x="358" y="0"/>
                    <a:pt x="406" y="12"/>
                    <a:pt x="453" y="39"/>
                  </a:cubicBezTo>
                  <a:cubicBezTo>
                    <a:pt x="501" y="67"/>
                    <a:pt x="538" y="102"/>
                    <a:pt x="567" y="150"/>
                  </a:cubicBezTo>
                  <a:cubicBezTo>
                    <a:pt x="596" y="197"/>
                    <a:pt x="606" y="248"/>
                    <a:pt x="606" y="303"/>
                  </a:cubicBezTo>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170" name="Google Shape;1170;p76"/>
            <p:cNvSpPr/>
            <p:nvPr/>
          </p:nvSpPr>
          <p:spPr>
            <a:xfrm>
              <a:off x="4792663" y="3417888"/>
              <a:ext cx="373061" cy="374650"/>
            </a:xfrm>
            <a:custGeom>
              <a:avLst/>
              <a:gdLst/>
              <a:ahLst/>
              <a:cxnLst/>
              <a:rect l="l" t="t" r="r" b="b"/>
              <a:pathLst>
                <a:path w="1037" h="1039" extrusionOk="0">
                  <a:moveTo>
                    <a:pt x="1036" y="521"/>
                  </a:moveTo>
                  <a:cubicBezTo>
                    <a:pt x="1036" y="616"/>
                    <a:pt x="1016" y="695"/>
                    <a:pt x="968" y="778"/>
                  </a:cubicBezTo>
                  <a:cubicBezTo>
                    <a:pt x="921" y="861"/>
                    <a:pt x="861" y="921"/>
                    <a:pt x="779" y="968"/>
                  </a:cubicBezTo>
                  <a:cubicBezTo>
                    <a:pt x="696" y="1015"/>
                    <a:pt x="613" y="1038"/>
                    <a:pt x="518" y="1038"/>
                  </a:cubicBezTo>
                  <a:cubicBezTo>
                    <a:pt x="423" y="1038"/>
                    <a:pt x="340" y="1015"/>
                    <a:pt x="258" y="968"/>
                  </a:cubicBezTo>
                  <a:cubicBezTo>
                    <a:pt x="175" y="921"/>
                    <a:pt x="115" y="861"/>
                    <a:pt x="68" y="778"/>
                  </a:cubicBezTo>
                  <a:cubicBezTo>
                    <a:pt x="20" y="695"/>
                    <a:pt x="0" y="616"/>
                    <a:pt x="0" y="521"/>
                  </a:cubicBezTo>
                  <a:cubicBezTo>
                    <a:pt x="0" y="426"/>
                    <a:pt x="20" y="343"/>
                    <a:pt x="68" y="260"/>
                  </a:cubicBezTo>
                  <a:cubicBezTo>
                    <a:pt x="115" y="178"/>
                    <a:pt x="175" y="118"/>
                    <a:pt x="258" y="70"/>
                  </a:cubicBezTo>
                  <a:cubicBezTo>
                    <a:pt x="340" y="23"/>
                    <a:pt x="423" y="0"/>
                    <a:pt x="518" y="0"/>
                  </a:cubicBezTo>
                  <a:cubicBezTo>
                    <a:pt x="613" y="0"/>
                    <a:pt x="696" y="23"/>
                    <a:pt x="779" y="70"/>
                  </a:cubicBezTo>
                  <a:cubicBezTo>
                    <a:pt x="861" y="118"/>
                    <a:pt x="921" y="178"/>
                    <a:pt x="968" y="260"/>
                  </a:cubicBezTo>
                  <a:cubicBezTo>
                    <a:pt x="1016" y="343"/>
                    <a:pt x="1036" y="426"/>
                    <a:pt x="1036" y="521"/>
                  </a:cubicBezTo>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171" name="Google Shape;1171;p76"/>
            <p:cNvSpPr/>
            <p:nvPr/>
          </p:nvSpPr>
          <p:spPr>
            <a:xfrm>
              <a:off x="5321300" y="3170238"/>
              <a:ext cx="274639" cy="273051"/>
            </a:xfrm>
            <a:custGeom>
              <a:avLst/>
              <a:gdLst/>
              <a:ahLst/>
              <a:cxnLst/>
              <a:rect l="l" t="t" r="r" b="b"/>
              <a:pathLst>
                <a:path w="764" h="760" extrusionOk="0">
                  <a:moveTo>
                    <a:pt x="763" y="380"/>
                  </a:moveTo>
                  <a:cubicBezTo>
                    <a:pt x="763" y="450"/>
                    <a:pt x="745" y="508"/>
                    <a:pt x="711" y="570"/>
                  </a:cubicBezTo>
                  <a:cubicBezTo>
                    <a:pt x="677" y="631"/>
                    <a:pt x="633" y="672"/>
                    <a:pt x="573" y="707"/>
                  </a:cubicBezTo>
                  <a:cubicBezTo>
                    <a:pt x="513" y="743"/>
                    <a:pt x="452" y="759"/>
                    <a:pt x="383" y="759"/>
                  </a:cubicBezTo>
                  <a:cubicBezTo>
                    <a:pt x="314" y="759"/>
                    <a:pt x="250" y="743"/>
                    <a:pt x="190" y="707"/>
                  </a:cubicBezTo>
                  <a:cubicBezTo>
                    <a:pt x="130" y="672"/>
                    <a:pt x="86" y="631"/>
                    <a:pt x="52" y="570"/>
                  </a:cubicBezTo>
                  <a:cubicBezTo>
                    <a:pt x="18" y="508"/>
                    <a:pt x="0" y="450"/>
                    <a:pt x="0" y="380"/>
                  </a:cubicBezTo>
                  <a:cubicBezTo>
                    <a:pt x="0" y="309"/>
                    <a:pt x="18" y="251"/>
                    <a:pt x="52" y="190"/>
                  </a:cubicBezTo>
                  <a:cubicBezTo>
                    <a:pt x="86" y="128"/>
                    <a:pt x="130" y="84"/>
                    <a:pt x="190" y="49"/>
                  </a:cubicBezTo>
                  <a:cubicBezTo>
                    <a:pt x="250" y="14"/>
                    <a:pt x="312" y="0"/>
                    <a:pt x="383" y="0"/>
                  </a:cubicBezTo>
                  <a:cubicBezTo>
                    <a:pt x="450" y="0"/>
                    <a:pt x="513" y="14"/>
                    <a:pt x="573" y="49"/>
                  </a:cubicBezTo>
                  <a:cubicBezTo>
                    <a:pt x="633" y="84"/>
                    <a:pt x="677" y="128"/>
                    <a:pt x="711" y="190"/>
                  </a:cubicBezTo>
                  <a:cubicBezTo>
                    <a:pt x="745" y="251"/>
                    <a:pt x="763" y="309"/>
                    <a:pt x="763" y="380"/>
                  </a:cubicBezTo>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172" name="Google Shape;1172;p76"/>
            <p:cNvSpPr/>
            <p:nvPr/>
          </p:nvSpPr>
          <p:spPr>
            <a:xfrm>
              <a:off x="5133975" y="3711575"/>
              <a:ext cx="485775" cy="74613"/>
            </a:xfrm>
            <a:custGeom>
              <a:avLst/>
              <a:gdLst/>
              <a:ahLst/>
              <a:cxnLst/>
              <a:rect l="l" t="t" r="r" b="b"/>
              <a:pathLst>
                <a:path w="1349" h="206" extrusionOk="0">
                  <a:moveTo>
                    <a:pt x="0" y="0"/>
                  </a:moveTo>
                  <a:cubicBezTo>
                    <a:pt x="313" y="153"/>
                    <a:pt x="598" y="205"/>
                    <a:pt x="959" y="205"/>
                  </a:cubicBezTo>
                  <a:cubicBezTo>
                    <a:pt x="1106" y="205"/>
                    <a:pt x="1210" y="196"/>
                    <a:pt x="1348" y="171"/>
                  </a:cubicBezTo>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173" name="Google Shape;1173;p76"/>
            <p:cNvSpPr/>
            <p:nvPr/>
          </p:nvSpPr>
          <p:spPr>
            <a:xfrm>
              <a:off x="4652963" y="3000375"/>
              <a:ext cx="187325" cy="487362"/>
            </a:xfrm>
            <a:custGeom>
              <a:avLst/>
              <a:gdLst/>
              <a:ahLst/>
              <a:cxnLst/>
              <a:rect l="l" t="t" r="r" b="b"/>
              <a:pathLst>
                <a:path w="519" h="1352" extrusionOk="0">
                  <a:moveTo>
                    <a:pt x="0" y="0"/>
                  </a:moveTo>
                  <a:cubicBezTo>
                    <a:pt x="34" y="512"/>
                    <a:pt x="199" y="977"/>
                    <a:pt x="518" y="1351"/>
                  </a:cubicBezTo>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174" name="Google Shape;1174;p76"/>
            <p:cNvSpPr/>
            <p:nvPr/>
          </p:nvSpPr>
          <p:spPr>
            <a:xfrm>
              <a:off x="4922838" y="2779713"/>
              <a:ext cx="47625" cy="220662"/>
            </a:xfrm>
            <a:custGeom>
              <a:avLst/>
              <a:gdLst/>
              <a:ahLst/>
              <a:cxnLst/>
              <a:rect l="l" t="t" r="r" b="b"/>
              <a:pathLst>
                <a:path w="133" h="614" extrusionOk="0">
                  <a:moveTo>
                    <a:pt x="132" y="613"/>
                  </a:moveTo>
                  <a:cubicBezTo>
                    <a:pt x="52" y="423"/>
                    <a:pt x="0" y="218"/>
                    <a:pt x="0" y="0"/>
                  </a:cubicBezTo>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175" name="Google Shape;1175;p76"/>
            <p:cNvSpPr/>
            <p:nvPr/>
          </p:nvSpPr>
          <p:spPr>
            <a:xfrm>
              <a:off x="5106988" y="3192463"/>
              <a:ext cx="204786" cy="115887"/>
            </a:xfrm>
            <a:custGeom>
              <a:avLst/>
              <a:gdLst/>
              <a:ahLst/>
              <a:cxnLst/>
              <a:rect l="l" t="t" r="r" b="b"/>
              <a:pathLst>
                <a:path w="571" h="320" extrusionOk="0">
                  <a:moveTo>
                    <a:pt x="570" y="319"/>
                  </a:moveTo>
                  <a:cubicBezTo>
                    <a:pt x="353" y="248"/>
                    <a:pt x="163" y="144"/>
                    <a:pt x="0" y="0"/>
                  </a:cubicBezTo>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176" name="Google Shape;1176;p76"/>
            <p:cNvSpPr/>
            <p:nvPr/>
          </p:nvSpPr>
          <p:spPr>
            <a:xfrm>
              <a:off x="5592763" y="3243263"/>
              <a:ext cx="174625" cy="71437"/>
            </a:xfrm>
            <a:custGeom>
              <a:avLst/>
              <a:gdLst/>
              <a:ahLst/>
              <a:cxnLst/>
              <a:rect l="l" t="t" r="r" b="b"/>
              <a:pathLst>
                <a:path w="485" h="200" extrusionOk="0">
                  <a:moveTo>
                    <a:pt x="484" y="0"/>
                  </a:moveTo>
                  <a:cubicBezTo>
                    <a:pt x="337" y="98"/>
                    <a:pt x="171" y="165"/>
                    <a:pt x="0" y="199"/>
                  </a:cubicBezTo>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177" name="Google Shape;1177;p76"/>
            <p:cNvSpPr/>
            <p:nvPr/>
          </p:nvSpPr>
          <p:spPr>
            <a:xfrm>
              <a:off x="4679950" y="2951163"/>
              <a:ext cx="236538" cy="142875"/>
            </a:xfrm>
            <a:custGeom>
              <a:avLst/>
              <a:gdLst/>
              <a:ahLst/>
              <a:cxnLst/>
              <a:rect l="l" t="t" r="r" b="b"/>
              <a:pathLst>
                <a:path w="659" h="399" extrusionOk="0">
                  <a:moveTo>
                    <a:pt x="658" y="398"/>
                  </a:moveTo>
                  <a:cubicBezTo>
                    <a:pt x="416" y="322"/>
                    <a:pt x="180" y="175"/>
                    <a:pt x="0" y="0"/>
                  </a:cubicBezTo>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178" name="Google Shape;1178;p76"/>
            <p:cNvSpPr/>
            <p:nvPr/>
          </p:nvSpPr>
          <p:spPr>
            <a:xfrm>
              <a:off x="5140325" y="2867025"/>
              <a:ext cx="392114" cy="242889"/>
            </a:xfrm>
            <a:custGeom>
              <a:avLst/>
              <a:gdLst/>
              <a:ahLst/>
              <a:cxnLst/>
              <a:rect l="l" t="t" r="r" b="b"/>
              <a:pathLst>
                <a:path w="1089" h="675" extrusionOk="0">
                  <a:moveTo>
                    <a:pt x="1088" y="0"/>
                  </a:moveTo>
                  <a:cubicBezTo>
                    <a:pt x="846" y="365"/>
                    <a:pt x="457" y="622"/>
                    <a:pt x="0" y="674"/>
                  </a:cubicBezTo>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179" name="Google Shape;1179;p76"/>
            <p:cNvSpPr/>
            <p:nvPr/>
          </p:nvSpPr>
          <p:spPr>
            <a:xfrm>
              <a:off x="4570413" y="3568700"/>
              <a:ext cx="222250" cy="71438"/>
            </a:xfrm>
            <a:custGeom>
              <a:avLst/>
              <a:gdLst/>
              <a:ahLst/>
              <a:cxnLst/>
              <a:rect l="l" t="t" r="r" b="b"/>
              <a:pathLst>
                <a:path w="617" h="200" extrusionOk="0">
                  <a:moveTo>
                    <a:pt x="616" y="199"/>
                  </a:moveTo>
                  <a:cubicBezTo>
                    <a:pt x="408" y="162"/>
                    <a:pt x="184" y="95"/>
                    <a:pt x="0" y="0"/>
                  </a:cubicBezTo>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180" name="Google Shape;1180;p76"/>
            <p:cNvSpPr/>
            <p:nvPr/>
          </p:nvSpPr>
          <p:spPr>
            <a:xfrm>
              <a:off x="5175250" y="3424238"/>
              <a:ext cx="214313" cy="155575"/>
            </a:xfrm>
            <a:custGeom>
              <a:avLst/>
              <a:gdLst/>
              <a:ahLst/>
              <a:cxnLst/>
              <a:rect l="l" t="t" r="r" b="b"/>
              <a:pathLst>
                <a:path w="596" h="433" extrusionOk="0">
                  <a:moveTo>
                    <a:pt x="595" y="0"/>
                  </a:moveTo>
                  <a:cubicBezTo>
                    <a:pt x="423" y="181"/>
                    <a:pt x="224" y="328"/>
                    <a:pt x="0" y="432"/>
                  </a:cubicBezTo>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181" name="Google Shape;1181;p76"/>
            <p:cNvSpPr/>
            <p:nvPr/>
          </p:nvSpPr>
          <p:spPr>
            <a:xfrm>
              <a:off x="5538788" y="2921000"/>
              <a:ext cx="57150" cy="274637"/>
            </a:xfrm>
            <a:custGeom>
              <a:avLst/>
              <a:gdLst/>
              <a:ahLst/>
              <a:cxnLst/>
              <a:rect l="l" t="t" r="r" b="b"/>
              <a:pathLst>
                <a:path w="157" h="761" extrusionOk="0">
                  <a:moveTo>
                    <a:pt x="156" y="0"/>
                  </a:moveTo>
                  <a:cubicBezTo>
                    <a:pt x="156" y="270"/>
                    <a:pt x="104" y="527"/>
                    <a:pt x="0" y="760"/>
                  </a:cubicBezTo>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grpSp>
      <p:sp>
        <p:nvSpPr>
          <p:cNvPr id="1182" name="Google Shape;1182;p76"/>
          <p:cNvSpPr/>
          <p:nvPr/>
        </p:nvSpPr>
        <p:spPr>
          <a:xfrm>
            <a:off x="3200200" y="1682700"/>
            <a:ext cx="407400" cy="1470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6"/>
          <p:cNvSpPr/>
          <p:nvPr/>
        </p:nvSpPr>
        <p:spPr>
          <a:xfrm>
            <a:off x="5752594" y="3234678"/>
            <a:ext cx="216300" cy="132300"/>
          </a:xfrm>
          <a:prstGeom prst="ellipse">
            <a:avLst/>
          </a:pr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76"/>
          <p:cNvSpPr/>
          <p:nvPr/>
        </p:nvSpPr>
        <p:spPr>
          <a:xfrm>
            <a:off x="5752594" y="2507148"/>
            <a:ext cx="216300" cy="132300"/>
          </a:xfrm>
          <a:prstGeom prst="ellipse">
            <a:avLst/>
          </a:pr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85" name="Google Shape;1185;p76"/>
          <p:cNvPicPr preferRelativeResize="0"/>
          <p:nvPr/>
        </p:nvPicPr>
        <p:blipFill rotWithShape="1">
          <a:blip r:embed="rId3">
            <a:alphaModFix/>
          </a:blip>
          <a:srcRect l="4392" r="85057" b="89764"/>
          <a:stretch/>
        </p:blipFill>
        <p:spPr>
          <a:xfrm>
            <a:off x="3722475" y="2338575"/>
            <a:ext cx="499199" cy="2380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13"/>
        <p:cNvGrpSpPr/>
        <p:nvPr/>
      </p:nvGrpSpPr>
      <p:grpSpPr>
        <a:xfrm>
          <a:off x="0" y="0"/>
          <a:ext cx="0" cy="0"/>
          <a:chOff x="0" y="0"/>
          <a:chExt cx="0" cy="0"/>
        </a:xfrm>
      </p:grpSpPr>
      <p:sp>
        <p:nvSpPr>
          <p:cNvPr id="2614" name="Google Shape;2614;p103"/>
          <p:cNvSpPr txBox="1">
            <a:spLocks noGrp="1"/>
          </p:cNvSpPr>
          <p:nvPr>
            <p:ph type="body" idx="1"/>
          </p:nvPr>
        </p:nvSpPr>
        <p:spPr>
          <a:xfrm>
            <a:off x="-25" y="222650"/>
            <a:ext cx="9144000" cy="704700"/>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dk1"/>
              </a:buClr>
              <a:buSzPts val="2700"/>
              <a:buFont typeface="Arial"/>
              <a:buNone/>
            </a:pPr>
            <a:r>
              <a:rPr lang="en" sz="2700" b="1" i="0" u="none" strike="noStrike" cap="none">
                <a:solidFill>
                  <a:schemeClr val="dk1"/>
                </a:solidFill>
                <a:latin typeface="Arial"/>
                <a:ea typeface="Arial"/>
                <a:cs typeface="Arial"/>
                <a:sym typeface="Arial"/>
              </a:rPr>
              <a:t>BUILT-IN AVAILABILITY</a:t>
            </a:r>
            <a:endParaRPr sz="1100"/>
          </a:p>
        </p:txBody>
      </p:sp>
      <p:sp>
        <p:nvSpPr>
          <p:cNvPr id="2615" name="Google Shape;2615;p103"/>
          <p:cNvSpPr txBox="1">
            <a:spLocks noGrp="1"/>
          </p:cNvSpPr>
          <p:nvPr>
            <p:ph type="sldNum" idx="12"/>
          </p:nvPr>
        </p:nvSpPr>
        <p:spPr>
          <a:xfrm>
            <a:off x="8657901" y="4870635"/>
            <a:ext cx="257175" cy="161583"/>
          </a:xfrm>
          <a:prstGeom prst="rect">
            <a:avLst/>
          </a:prstGeom>
          <a:noFill/>
          <a:ln>
            <a:noFill/>
          </a:ln>
        </p:spPr>
        <p:txBody>
          <a:bodyPr spcFirstLastPara="1" wrap="square" lIns="68575" tIns="34275" rIns="68575" bIns="34275" anchor="b" anchorCtr="0">
            <a:noAutofit/>
          </a:bodyPr>
          <a:lstStyle/>
          <a:p>
            <a:pPr marL="0" marR="0" lvl="0" indent="0" algn="r" rtl="0">
              <a:spcBef>
                <a:spcPts val="0"/>
              </a:spcBef>
              <a:spcAft>
                <a:spcPts val="0"/>
              </a:spcAft>
              <a:buNone/>
            </a:pPr>
            <a:fld id="{00000000-1234-1234-1234-123412341234}" type="slidenum">
              <a:rPr lang="en" sz="600" b="0" i="0">
                <a:solidFill>
                  <a:srgbClr val="929292"/>
                </a:solidFill>
                <a:latin typeface="Arial"/>
                <a:ea typeface="Arial"/>
                <a:cs typeface="Arial"/>
                <a:sym typeface="Arial"/>
              </a:rPr>
              <a:t>30</a:t>
            </a:fld>
            <a:endParaRPr sz="600" b="0" i="0">
              <a:solidFill>
                <a:srgbClr val="929292"/>
              </a:solidFill>
              <a:latin typeface="Arial"/>
              <a:ea typeface="Arial"/>
              <a:cs typeface="Arial"/>
              <a:sym typeface="Arial"/>
            </a:endParaRPr>
          </a:p>
        </p:txBody>
      </p:sp>
      <p:sp>
        <p:nvSpPr>
          <p:cNvPr id="2616" name="Google Shape;2616;p103"/>
          <p:cNvSpPr txBox="1"/>
          <p:nvPr/>
        </p:nvSpPr>
        <p:spPr>
          <a:xfrm>
            <a:off x="6175100" y="1483500"/>
            <a:ext cx="2388300" cy="3138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Scale-out of all tiers:</a:t>
            </a:r>
            <a:br>
              <a:rPr lang="en" sz="1400" b="1">
                <a:solidFill>
                  <a:srgbClr val="5B5B5B"/>
                </a:solidFill>
                <a:latin typeface="Arial"/>
                <a:ea typeface="Arial"/>
                <a:cs typeface="Arial"/>
                <a:sym typeface="Arial"/>
              </a:rPr>
            </a:br>
            <a:r>
              <a:rPr lang="en" sz="1200">
                <a:solidFill>
                  <a:srgbClr val="5B5B5B"/>
                </a:solidFill>
                <a:latin typeface="Arial"/>
                <a:ea typeface="Arial"/>
                <a:cs typeface="Arial"/>
                <a:sym typeface="Arial"/>
              </a:rPr>
              <a:t>metadata, compute, storage</a:t>
            </a:r>
            <a:endParaRPr sz="1100"/>
          </a:p>
          <a:p>
            <a:pPr marL="0" marR="0" lvl="0" indent="0" algn="l" rtl="0">
              <a:spcBef>
                <a:spcPts val="900"/>
              </a:spcBef>
              <a:spcAft>
                <a:spcPts val="0"/>
              </a:spcAft>
              <a:buNone/>
            </a:pPr>
            <a:r>
              <a:rPr lang="en" b="1">
                <a:solidFill>
                  <a:schemeClr val="dk1"/>
                </a:solidFill>
              </a:rPr>
              <a:t>Resiliency across redundant independent infrastructure</a:t>
            </a:r>
            <a:br>
              <a:rPr lang="en" sz="1500" b="1">
                <a:solidFill>
                  <a:srgbClr val="5B5B5B"/>
                </a:solidFill>
                <a:latin typeface="Arial"/>
                <a:ea typeface="Arial"/>
                <a:cs typeface="Arial"/>
                <a:sym typeface="Arial"/>
              </a:rPr>
            </a:br>
            <a:r>
              <a:rPr lang="en" sz="1200">
                <a:solidFill>
                  <a:srgbClr val="5B5B5B"/>
                </a:solidFill>
              </a:rPr>
              <a:t>backed by cloud provider SLAs</a:t>
            </a:r>
            <a:br>
              <a:rPr lang="en" sz="1200">
                <a:solidFill>
                  <a:srgbClr val="5B5B5B"/>
                </a:solidFill>
              </a:rPr>
            </a:br>
            <a:r>
              <a:rPr lang="en" sz="1200">
                <a:solidFill>
                  <a:srgbClr val="5B5B5B"/>
                </a:solidFill>
              </a:rPr>
              <a:t>separate power supplies</a:t>
            </a:r>
            <a:br>
              <a:rPr lang="en" sz="1200">
                <a:solidFill>
                  <a:srgbClr val="5B5B5B"/>
                </a:solidFill>
              </a:rPr>
            </a:br>
            <a:r>
              <a:rPr lang="en" sz="1200">
                <a:solidFill>
                  <a:srgbClr val="5B5B5B"/>
                </a:solidFill>
              </a:rPr>
              <a:t>built for synchronous replication</a:t>
            </a:r>
            <a:endParaRPr sz="1100"/>
          </a:p>
          <a:p>
            <a:pPr marL="0" marR="0" lvl="0" indent="0" algn="l" rtl="0">
              <a:spcBef>
                <a:spcPts val="900"/>
              </a:spcBef>
              <a:spcAft>
                <a:spcPts val="0"/>
              </a:spcAft>
              <a:buNone/>
            </a:pPr>
            <a:r>
              <a:rPr lang="en" sz="1400" b="1">
                <a:solidFill>
                  <a:schemeClr val="dk1"/>
                </a:solidFill>
                <a:latin typeface="Arial"/>
                <a:ea typeface="Arial"/>
                <a:cs typeface="Arial"/>
                <a:sym typeface="Arial"/>
              </a:rPr>
              <a:t>Fully online updates </a:t>
            </a:r>
            <a:br>
              <a:rPr lang="en" sz="1400" b="1">
                <a:solidFill>
                  <a:schemeClr val="dk1"/>
                </a:solidFill>
                <a:latin typeface="Arial"/>
                <a:ea typeface="Arial"/>
                <a:cs typeface="Arial"/>
                <a:sym typeface="Arial"/>
              </a:rPr>
            </a:br>
            <a:r>
              <a:rPr lang="en" sz="1400" b="1">
                <a:solidFill>
                  <a:schemeClr val="dk1"/>
                </a:solidFill>
                <a:latin typeface="Arial"/>
                <a:ea typeface="Arial"/>
                <a:cs typeface="Arial"/>
                <a:sym typeface="Arial"/>
              </a:rPr>
              <a:t>&amp; patches</a:t>
            </a:r>
            <a:br>
              <a:rPr lang="en" sz="1200">
                <a:solidFill>
                  <a:srgbClr val="5B5B5B"/>
                </a:solidFill>
                <a:latin typeface="Arial"/>
                <a:ea typeface="Arial"/>
                <a:cs typeface="Arial"/>
                <a:sym typeface="Arial"/>
              </a:rPr>
            </a:br>
            <a:r>
              <a:rPr lang="en" sz="1200">
                <a:solidFill>
                  <a:srgbClr val="5B5B5B"/>
                </a:solidFill>
                <a:latin typeface="Arial"/>
                <a:ea typeface="Arial"/>
                <a:cs typeface="Arial"/>
                <a:sym typeface="Arial"/>
              </a:rPr>
              <a:t>zero downtime</a:t>
            </a:r>
            <a:endParaRPr sz="1100"/>
          </a:p>
          <a:p>
            <a:pPr marL="0" marR="0" lvl="0" indent="0" algn="l" rtl="0">
              <a:lnSpc>
                <a:spcPct val="90000"/>
              </a:lnSpc>
              <a:spcBef>
                <a:spcPts val="1700"/>
              </a:spcBef>
              <a:spcAft>
                <a:spcPts val="0"/>
              </a:spcAft>
              <a:buNone/>
            </a:pPr>
            <a:r>
              <a:rPr lang="en" sz="1400" b="1">
                <a:solidFill>
                  <a:schemeClr val="dk1"/>
                </a:solidFill>
                <a:latin typeface="Arial"/>
                <a:ea typeface="Arial"/>
                <a:cs typeface="Arial"/>
                <a:sym typeface="Arial"/>
              </a:rPr>
              <a:t>Fully managed </a:t>
            </a:r>
            <a:br>
              <a:rPr lang="en" sz="1400" b="1">
                <a:solidFill>
                  <a:schemeClr val="dk1"/>
                </a:solidFill>
                <a:latin typeface="Arial"/>
                <a:ea typeface="Arial"/>
                <a:cs typeface="Arial"/>
                <a:sym typeface="Arial"/>
              </a:rPr>
            </a:br>
            <a:r>
              <a:rPr lang="en" sz="1400" b="1">
                <a:solidFill>
                  <a:schemeClr val="dk1"/>
                </a:solidFill>
                <a:latin typeface="Arial"/>
                <a:ea typeface="Arial"/>
                <a:cs typeface="Arial"/>
                <a:sym typeface="Arial"/>
              </a:rPr>
              <a:t>by Snowflake</a:t>
            </a:r>
            <a:endParaRPr sz="1100"/>
          </a:p>
        </p:txBody>
      </p:sp>
      <p:sp>
        <p:nvSpPr>
          <p:cNvPr id="2617" name="Google Shape;2617;p103"/>
          <p:cNvSpPr txBox="1"/>
          <p:nvPr/>
        </p:nvSpPr>
        <p:spPr>
          <a:xfrm>
            <a:off x="860734" y="2222878"/>
            <a:ext cx="727478" cy="440949"/>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r>
              <a:rPr lang="en" sz="1200" b="1">
                <a:solidFill>
                  <a:schemeClr val="accent2"/>
                </a:solidFill>
                <a:latin typeface="Avenir"/>
                <a:ea typeface="Avenir"/>
                <a:cs typeface="Avenir"/>
                <a:sym typeface="Avenir"/>
              </a:rPr>
              <a:t>Cloud</a:t>
            </a:r>
            <a:br>
              <a:rPr lang="en" sz="1200" b="1">
                <a:solidFill>
                  <a:schemeClr val="accent2"/>
                </a:solidFill>
                <a:latin typeface="Avenir"/>
                <a:ea typeface="Avenir"/>
                <a:cs typeface="Avenir"/>
                <a:sym typeface="Avenir"/>
              </a:rPr>
            </a:br>
            <a:r>
              <a:rPr lang="en" sz="1200" b="1">
                <a:solidFill>
                  <a:schemeClr val="accent2"/>
                </a:solidFill>
                <a:latin typeface="Avenir"/>
                <a:ea typeface="Avenir"/>
                <a:cs typeface="Avenir"/>
                <a:sym typeface="Avenir"/>
              </a:rPr>
              <a:t>services</a:t>
            </a:r>
            <a:endParaRPr sz="1100"/>
          </a:p>
        </p:txBody>
      </p:sp>
      <p:sp>
        <p:nvSpPr>
          <p:cNvPr id="2618" name="Google Shape;2618;p103"/>
          <p:cNvSpPr txBox="1"/>
          <p:nvPr/>
        </p:nvSpPr>
        <p:spPr>
          <a:xfrm>
            <a:off x="571930" y="3176401"/>
            <a:ext cx="1016282" cy="440949"/>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r>
              <a:rPr lang="en" sz="1200" b="1">
                <a:solidFill>
                  <a:srgbClr val="3ED9F8"/>
                </a:solidFill>
                <a:latin typeface="Avenir"/>
                <a:ea typeface="Avenir"/>
                <a:cs typeface="Avenir"/>
                <a:sym typeface="Avenir"/>
              </a:rPr>
              <a:t>Virtual</a:t>
            </a:r>
            <a:br>
              <a:rPr lang="en" sz="1200" b="1">
                <a:solidFill>
                  <a:srgbClr val="3ED9F8"/>
                </a:solidFill>
                <a:latin typeface="Avenir"/>
                <a:ea typeface="Avenir"/>
                <a:cs typeface="Avenir"/>
                <a:sym typeface="Avenir"/>
              </a:rPr>
            </a:br>
            <a:r>
              <a:rPr lang="en" sz="1200" b="1">
                <a:solidFill>
                  <a:srgbClr val="3ED9F8"/>
                </a:solidFill>
                <a:latin typeface="Avenir"/>
                <a:ea typeface="Avenir"/>
                <a:cs typeface="Avenir"/>
                <a:sym typeface="Avenir"/>
              </a:rPr>
              <a:t>warehouses</a:t>
            </a:r>
            <a:endParaRPr sz="1100"/>
          </a:p>
        </p:txBody>
      </p:sp>
      <p:sp>
        <p:nvSpPr>
          <p:cNvPr id="2619" name="Google Shape;2619;p103"/>
          <p:cNvSpPr txBox="1"/>
          <p:nvPr/>
        </p:nvSpPr>
        <p:spPr>
          <a:xfrm>
            <a:off x="768869" y="3881174"/>
            <a:ext cx="819343" cy="440949"/>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r>
              <a:rPr lang="en" sz="1200" b="1">
                <a:solidFill>
                  <a:schemeClr val="accent2"/>
                </a:solidFill>
                <a:latin typeface="Avenir"/>
                <a:ea typeface="Avenir"/>
                <a:cs typeface="Avenir"/>
                <a:sym typeface="Avenir"/>
              </a:rPr>
              <a:t>Database</a:t>
            </a:r>
            <a:br>
              <a:rPr lang="en" sz="1200" b="1">
                <a:solidFill>
                  <a:schemeClr val="accent2"/>
                </a:solidFill>
                <a:latin typeface="Avenir"/>
                <a:ea typeface="Avenir"/>
                <a:cs typeface="Avenir"/>
                <a:sym typeface="Avenir"/>
              </a:rPr>
            </a:br>
            <a:r>
              <a:rPr lang="en" sz="1200" b="1">
                <a:solidFill>
                  <a:schemeClr val="accent2"/>
                </a:solidFill>
                <a:latin typeface="Avenir"/>
                <a:ea typeface="Avenir"/>
                <a:cs typeface="Avenir"/>
                <a:sym typeface="Avenir"/>
              </a:rPr>
              <a:t>storage</a:t>
            </a:r>
            <a:endParaRPr sz="1100"/>
          </a:p>
        </p:txBody>
      </p:sp>
      <p:sp>
        <p:nvSpPr>
          <p:cNvPr id="2620" name="Google Shape;2620;p103"/>
          <p:cNvSpPr/>
          <p:nvPr/>
        </p:nvSpPr>
        <p:spPr>
          <a:xfrm>
            <a:off x="1675825" y="2465312"/>
            <a:ext cx="4158593" cy="453578"/>
          </a:xfrm>
          <a:prstGeom prst="leftRightArrow">
            <a:avLst>
              <a:gd name="adj1" fmla="val 100000"/>
              <a:gd name="adj2" fmla="val 44171"/>
            </a:avLst>
          </a:prstGeom>
          <a:solidFill>
            <a:schemeClr val="dk2">
              <a:alpha val="6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2621" name="Google Shape;2621;p103"/>
          <p:cNvSpPr/>
          <p:nvPr/>
        </p:nvSpPr>
        <p:spPr>
          <a:xfrm>
            <a:off x="1675825" y="1967814"/>
            <a:ext cx="4158593" cy="453578"/>
          </a:xfrm>
          <a:prstGeom prst="leftRightArrow">
            <a:avLst>
              <a:gd name="adj1" fmla="val 100000"/>
              <a:gd name="adj2" fmla="val 44171"/>
            </a:avLst>
          </a:prstGeom>
          <a:solidFill>
            <a:schemeClr val="dk2">
              <a:alpha val="6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2622" name="Google Shape;2622;p103"/>
          <p:cNvSpPr txBox="1"/>
          <p:nvPr/>
        </p:nvSpPr>
        <p:spPr>
          <a:xfrm>
            <a:off x="1816691" y="2096500"/>
            <a:ext cx="543658" cy="196207"/>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800" b="1">
                <a:solidFill>
                  <a:schemeClr val="lt1"/>
                </a:solidFill>
                <a:latin typeface="Avenir"/>
                <a:ea typeface="Avenir"/>
                <a:cs typeface="Avenir"/>
                <a:sym typeface="Avenir"/>
              </a:rPr>
              <a:t>Services</a:t>
            </a:r>
            <a:endParaRPr sz="1100"/>
          </a:p>
        </p:txBody>
      </p:sp>
      <p:sp>
        <p:nvSpPr>
          <p:cNvPr id="2623" name="Google Shape;2623;p103"/>
          <p:cNvSpPr txBox="1"/>
          <p:nvPr/>
        </p:nvSpPr>
        <p:spPr>
          <a:xfrm>
            <a:off x="1816691" y="2593998"/>
            <a:ext cx="614591" cy="196207"/>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800" b="1">
                <a:solidFill>
                  <a:schemeClr val="lt1"/>
                </a:solidFill>
                <a:latin typeface="Avenir"/>
                <a:ea typeface="Avenir"/>
                <a:cs typeface="Avenir"/>
                <a:sym typeface="Avenir"/>
              </a:rPr>
              <a:t>Metadata</a:t>
            </a:r>
            <a:endParaRPr sz="1100"/>
          </a:p>
        </p:txBody>
      </p:sp>
      <p:sp>
        <p:nvSpPr>
          <p:cNvPr id="2624" name="Google Shape;2624;p103"/>
          <p:cNvSpPr/>
          <p:nvPr/>
        </p:nvSpPr>
        <p:spPr>
          <a:xfrm>
            <a:off x="1675825" y="3874859"/>
            <a:ext cx="4158593" cy="453578"/>
          </a:xfrm>
          <a:prstGeom prst="leftRightArrow">
            <a:avLst>
              <a:gd name="adj1" fmla="val 100000"/>
              <a:gd name="adj2" fmla="val 44171"/>
            </a:avLst>
          </a:prstGeom>
          <a:solidFill>
            <a:schemeClr val="dk2">
              <a:alpha val="6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2625" name="Google Shape;2625;p103"/>
          <p:cNvSpPr/>
          <p:nvPr/>
        </p:nvSpPr>
        <p:spPr>
          <a:xfrm>
            <a:off x="2461685" y="1816112"/>
            <a:ext cx="953864" cy="2785121"/>
          </a:xfrm>
          <a:prstGeom prst="roundRect">
            <a:avLst>
              <a:gd name="adj" fmla="val 16667"/>
            </a:avLst>
          </a:prstGeom>
          <a:noFill/>
          <a:ln w="9525" cap="sq" cmpd="sng">
            <a:solidFill>
              <a:schemeClr val="accent2">
                <a:alpha val="49803"/>
              </a:schemeClr>
            </a:solidFill>
            <a:prstDash val="dash"/>
            <a:miter lim="800000"/>
            <a:headEnd type="none" w="sm" len="sm"/>
            <a:tailEnd type="none" w="sm" len="sm"/>
          </a:ln>
        </p:spPr>
        <p:txBody>
          <a:bodyPr spcFirstLastPara="1" wrap="square" lIns="0" tIns="34275" rIns="0" bIns="34275" anchor="b" anchorCtr="0">
            <a:noAutofit/>
          </a:bodyPr>
          <a:lstStyle/>
          <a:p>
            <a:pPr marL="0" marR="0" lvl="0" indent="0" algn="ctr" rtl="0">
              <a:spcBef>
                <a:spcPts val="0"/>
              </a:spcBef>
              <a:spcAft>
                <a:spcPts val="0"/>
              </a:spcAft>
              <a:buNone/>
            </a:pPr>
            <a:r>
              <a:rPr lang="en" sz="800">
                <a:solidFill>
                  <a:schemeClr val="accent2"/>
                </a:solidFill>
              </a:rPr>
              <a:t>Data center</a:t>
            </a:r>
            <a:endParaRPr sz="1100"/>
          </a:p>
        </p:txBody>
      </p:sp>
      <p:sp>
        <p:nvSpPr>
          <p:cNvPr id="2626" name="Google Shape;2626;p103"/>
          <p:cNvSpPr/>
          <p:nvPr/>
        </p:nvSpPr>
        <p:spPr>
          <a:xfrm>
            <a:off x="3508117" y="1816112"/>
            <a:ext cx="953864" cy="2785121"/>
          </a:xfrm>
          <a:prstGeom prst="roundRect">
            <a:avLst>
              <a:gd name="adj" fmla="val 16667"/>
            </a:avLst>
          </a:prstGeom>
          <a:noFill/>
          <a:ln w="9525" cap="sq" cmpd="sng">
            <a:solidFill>
              <a:schemeClr val="accent2">
                <a:alpha val="49803"/>
              </a:schemeClr>
            </a:solidFill>
            <a:prstDash val="dash"/>
            <a:miter lim="800000"/>
            <a:headEnd type="none" w="sm" len="sm"/>
            <a:tailEnd type="none" w="sm" len="sm"/>
          </a:ln>
        </p:spPr>
        <p:txBody>
          <a:bodyPr spcFirstLastPara="1" wrap="square" lIns="0" tIns="34275" rIns="0" bIns="34275" anchor="b" anchorCtr="0">
            <a:noAutofit/>
          </a:bodyPr>
          <a:lstStyle/>
          <a:p>
            <a:pPr marL="0" lvl="0" indent="0" algn="ctr" rtl="0">
              <a:spcBef>
                <a:spcPts val="0"/>
              </a:spcBef>
              <a:spcAft>
                <a:spcPts val="0"/>
              </a:spcAft>
              <a:buNone/>
            </a:pPr>
            <a:r>
              <a:rPr lang="en" sz="800">
                <a:solidFill>
                  <a:schemeClr val="accent2"/>
                </a:solidFill>
              </a:rPr>
              <a:t>Data center</a:t>
            </a:r>
            <a:endParaRPr sz="800">
              <a:solidFill>
                <a:schemeClr val="accent2"/>
              </a:solidFill>
            </a:endParaRPr>
          </a:p>
        </p:txBody>
      </p:sp>
      <p:sp>
        <p:nvSpPr>
          <p:cNvPr id="2627" name="Google Shape;2627;p103"/>
          <p:cNvSpPr/>
          <p:nvPr/>
        </p:nvSpPr>
        <p:spPr>
          <a:xfrm>
            <a:off x="4554550" y="1816112"/>
            <a:ext cx="953864" cy="2785121"/>
          </a:xfrm>
          <a:prstGeom prst="roundRect">
            <a:avLst>
              <a:gd name="adj" fmla="val 16667"/>
            </a:avLst>
          </a:prstGeom>
          <a:noFill/>
          <a:ln w="9525" cap="sq" cmpd="sng">
            <a:solidFill>
              <a:schemeClr val="accent2">
                <a:alpha val="49803"/>
              </a:schemeClr>
            </a:solidFill>
            <a:prstDash val="dash"/>
            <a:miter lim="800000"/>
            <a:headEnd type="none" w="sm" len="sm"/>
            <a:tailEnd type="none" w="sm" len="sm"/>
          </a:ln>
        </p:spPr>
        <p:txBody>
          <a:bodyPr spcFirstLastPara="1" wrap="square" lIns="0" tIns="34275" rIns="0" bIns="34275" anchor="b" anchorCtr="0">
            <a:noAutofit/>
          </a:bodyPr>
          <a:lstStyle/>
          <a:p>
            <a:pPr marL="0" lvl="0" indent="0" algn="ctr" rtl="0">
              <a:spcBef>
                <a:spcPts val="0"/>
              </a:spcBef>
              <a:spcAft>
                <a:spcPts val="0"/>
              </a:spcAft>
              <a:buNone/>
            </a:pPr>
            <a:r>
              <a:rPr lang="en" sz="800">
                <a:solidFill>
                  <a:schemeClr val="accent2"/>
                </a:solidFill>
              </a:rPr>
              <a:t>Data center</a:t>
            </a:r>
            <a:endParaRPr sz="800">
              <a:solidFill>
                <a:schemeClr val="accent2"/>
              </a:solidFill>
            </a:endParaRPr>
          </a:p>
        </p:txBody>
      </p:sp>
      <p:grpSp>
        <p:nvGrpSpPr>
          <p:cNvPr id="2628" name="Google Shape;2628;p103"/>
          <p:cNvGrpSpPr/>
          <p:nvPr/>
        </p:nvGrpSpPr>
        <p:grpSpPr>
          <a:xfrm>
            <a:off x="2938616" y="1323562"/>
            <a:ext cx="2090855" cy="383007"/>
            <a:chOff x="4173792" y="1616414"/>
            <a:chExt cx="3064718" cy="417580"/>
          </a:xfrm>
        </p:grpSpPr>
        <p:sp>
          <p:nvSpPr>
            <p:cNvPr id="2629" name="Google Shape;2629;p103"/>
            <p:cNvSpPr/>
            <p:nvPr/>
          </p:nvSpPr>
          <p:spPr>
            <a:xfrm rot="5400000">
              <a:off x="5497362" y="292845"/>
              <a:ext cx="417579" cy="3064718"/>
            </a:xfrm>
            <a:prstGeom prst="leftBrace">
              <a:avLst>
                <a:gd name="adj1" fmla="val 43160"/>
                <a:gd name="adj2" fmla="val 50000"/>
              </a:avLst>
            </a:prstGeom>
            <a:noFill/>
            <a:ln w="9525" cap="sq" cmpd="sng">
              <a:solidFill>
                <a:schemeClr val="accent2">
                  <a:alpha val="49803"/>
                </a:schemeClr>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cxnSp>
          <p:nvCxnSpPr>
            <p:cNvPr id="2630" name="Google Shape;2630;p103"/>
            <p:cNvCxnSpPr/>
            <p:nvPr/>
          </p:nvCxnSpPr>
          <p:spPr>
            <a:xfrm>
              <a:off x="5699327" y="1616414"/>
              <a:ext cx="0" cy="417580"/>
            </a:xfrm>
            <a:prstGeom prst="straightConnector1">
              <a:avLst/>
            </a:prstGeom>
            <a:noFill/>
            <a:ln w="9525" cap="sq" cmpd="sng">
              <a:solidFill>
                <a:schemeClr val="accent2">
                  <a:alpha val="49803"/>
                </a:schemeClr>
              </a:solidFill>
              <a:prstDash val="dash"/>
              <a:miter lim="800000"/>
              <a:headEnd type="none" w="sm" len="sm"/>
              <a:tailEnd type="triangle" w="med" len="med"/>
            </a:ln>
          </p:spPr>
        </p:cxnSp>
      </p:grpSp>
      <p:grpSp>
        <p:nvGrpSpPr>
          <p:cNvPr id="2631" name="Google Shape;2631;p103"/>
          <p:cNvGrpSpPr/>
          <p:nvPr/>
        </p:nvGrpSpPr>
        <p:grpSpPr>
          <a:xfrm>
            <a:off x="2600653" y="3341306"/>
            <a:ext cx="287737" cy="288599"/>
            <a:chOff x="3063875" y="3473451"/>
            <a:chExt cx="530225" cy="531812"/>
          </a:xfrm>
        </p:grpSpPr>
        <p:sp>
          <p:nvSpPr>
            <p:cNvPr id="2632" name="Google Shape;2632;p103"/>
            <p:cNvSpPr/>
            <p:nvPr/>
          </p:nvSpPr>
          <p:spPr>
            <a:xfrm>
              <a:off x="3063875" y="3473451"/>
              <a:ext cx="438150" cy="185737"/>
            </a:xfrm>
            <a:prstGeom prst="ellipse">
              <a:avLst/>
            </a:pr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33" name="Google Shape;2633;p103"/>
            <p:cNvSpPr/>
            <p:nvPr/>
          </p:nvSpPr>
          <p:spPr>
            <a:xfrm>
              <a:off x="3063875" y="3659188"/>
              <a:ext cx="254000" cy="92075"/>
            </a:xfrm>
            <a:custGeom>
              <a:avLst/>
              <a:gdLst/>
              <a:ahLst/>
              <a:cxnLst/>
              <a:rect l="l" t="t" r="r" b="b"/>
              <a:pathLst>
                <a:path w="44" h="16" extrusionOk="0">
                  <a:moveTo>
                    <a:pt x="44" y="16"/>
                  </a:moveTo>
                  <a:cubicBezTo>
                    <a:pt x="42" y="16"/>
                    <a:pt x="40" y="16"/>
                    <a:pt x="38" y="16"/>
                  </a:cubicBezTo>
                  <a:cubicBezTo>
                    <a:pt x="17" y="16"/>
                    <a:pt x="0" y="9"/>
                    <a:pt x="0" y="0"/>
                  </a:cubicBezTo>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34" name="Google Shape;2634;p103"/>
            <p:cNvSpPr/>
            <p:nvPr/>
          </p:nvSpPr>
          <p:spPr>
            <a:xfrm>
              <a:off x="3063875" y="3762376"/>
              <a:ext cx="219075" cy="92075"/>
            </a:xfrm>
            <a:custGeom>
              <a:avLst/>
              <a:gdLst/>
              <a:ahLst/>
              <a:cxnLst/>
              <a:rect l="l" t="t" r="r" b="b"/>
              <a:pathLst>
                <a:path w="38" h="16" extrusionOk="0">
                  <a:moveTo>
                    <a:pt x="38" y="16"/>
                  </a:moveTo>
                  <a:cubicBezTo>
                    <a:pt x="17" y="16"/>
                    <a:pt x="0" y="9"/>
                    <a:pt x="0" y="0"/>
                  </a:cubicBezTo>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35" name="Google Shape;2635;p103"/>
            <p:cNvSpPr/>
            <p:nvPr/>
          </p:nvSpPr>
          <p:spPr>
            <a:xfrm>
              <a:off x="3063875" y="3565526"/>
              <a:ext cx="219075" cy="393700"/>
            </a:xfrm>
            <a:custGeom>
              <a:avLst/>
              <a:gdLst/>
              <a:ahLst/>
              <a:cxnLst/>
              <a:rect l="l" t="t" r="r" b="b"/>
              <a:pathLst>
                <a:path w="38" h="68" extrusionOk="0">
                  <a:moveTo>
                    <a:pt x="38" y="68"/>
                  </a:moveTo>
                  <a:cubicBezTo>
                    <a:pt x="17" y="68"/>
                    <a:pt x="0" y="61"/>
                    <a:pt x="0" y="52"/>
                  </a:cubicBezTo>
                  <a:cubicBezTo>
                    <a:pt x="0" y="0"/>
                    <a:pt x="0" y="0"/>
                    <a:pt x="0" y="0"/>
                  </a:cubicBezTo>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cxnSp>
          <p:nvCxnSpPr>
            <p:cNvPr id="2636" name="Google Shape;2636;p103"/>
            <p:cNvCxnSpPr/>
            <p:nvPr/>
          </p:nvCxnSpPr>
          <p:spPr>
            <a:xfrm>
              <a:off x="3502025" y="3565526"/>
              <a:ext cx="0" cy="127000"/>
            </a:xfrm>
            <a:prstGeom prst="straightConnector1">
              <a:avLst/>
            </a:prstGeom>
            <a:noFill/>
            <a:ln w="19050" cap="rnd" cmpd="sng">
              <a:solidFill>
                <a:srgbClr val="3ED9F8"/>
              </a:solidFill>
              <a:prstDash val="solid"/>
              <a:round/>
              <a:headEnd type="none" w="med" len="med"/>
              <a:tailEnd type="none" w="med" len="med"/>
            </a:ln>
          </p:spPr>
        </p:cxnSp>
        <p:sp>
          <p:nvSpPr>
            <p:cNvPr id="2637" name="Google Shape;2637;p103"/>
            <p:cNvSpPr/>
            <p:nvPr/>
          </p:nvSpPr>
          <p:spPr>
            <a:xfrm>
              <a:off x="3340100" y="3751263"/>
              <a:ext cx="254000" cy="254000"/>
            </a:xfrm>
            <a:custGeom>
              <a:avLst/>
              <a:gdLst/>
              <a:ahLst/>
              <a:cxnLst/>
              <a:rect l="l" t="t" r="r" b="b"/>
              <a:pathLst>
                <a:path w="44" h="44" extrusionOk="0">
                  <a:moveTo>
                    <a:pt x="16" y="5"/>
                  </a:moveTo>
                  <a:cubicBezTo>
                    <a:pt x="14" y="6"/>
                    <a:pt x="12" y="7"/>
                    <a:pt x="10" y="8"/>
                  </a:cubicBezTo>
                  <a:cubicBezTo>
                    <a:pt x="6" y="6"/>
                    <a:pt x="6" y="6"/>
                    <a:pt x="6" y="6"/>
                  </a:cubicBezTo>
                  <a:cubicBezTo>
                    <a:pt x="0" y="16"/>
                    <a:pt x="0" y="16"/>
                    <a:pt x="0" y="16"/>
                  </a:cubicBezTo>
                  <a:cubicBezTo>
                    <a:pt x="4" y="19"/>
                    <a:pt x="4" y="19"/>
                    <a:pt x="4" y="19"/>
                  </a:cubicBezTo>
                  <a:cubicBezTo>
                    <a:pt x="4" y="20"/>
                    <a:pt x="4" y="21"/>
                    <a:pt x="4" y="22"/>
                  </a:cubicBezTo>
                  <a:cubicBezTo>
                    <a:pt x="4" y="23"/>
                    <a:pt x="4" y="24"/>
                    <a:pt x="4" y="25"/>
                  </a:cubicBezTo>
                  <a:cubicBezTo>
                    <a:pt x="0" y="28"/>
                    <a:pt x="0" y="28"/>
                    <a:pt x="0" y="28"/>
                  </a:cubicBezTo>
                  <a:cubicBezTo>
                    <a:pt x="6" y="38"/>
                    <a:pt x="6" y="38"/>
                    <a:pt x="6" y="38"/>
                  </a:cubicBezTo>
                  <a:cubicBezTo>
                    <a:pt x="10" y="36"/>
                    <a:pt x="10" y="36"/>
                    <a:pt x="10" y="36"/>
                  </a:cubicBezTo>
                  <a:cubicBezTo>
                    <a:pt x="12" y="37"/>
                    <a:pt x="14" y="38"/>
                    <a:pt x="16" y="39"/>
                  </a:cubicBezTo>
                  <a:cubicBezTo>
                    <a:pt x="16" y="44"/>
                    <a:pt x="16" y="44"/>
                    <a:pt x="16" y="44"/>
                  </a:cubicBezTo>
                  <a:cubicBezTo>
                    <a:pt x="28" y="44"/>
                    <a:pt x="28" y="44"/>
                    <a:pt x="28" y="44"/>
                  </a:cubicBezTo>
                  <a:cubicBezTo>
                    <a:pt x="28" y="39"/>
                    <a:pt x="28" y="39"/>
                    <a:pt x="28" y="39"/>
                  </a:cubicBezTo>
                  <a:cubicBezTo>
                    <a:pt x="30" y="38"/>
                    <a:pt x="32" y="37"/>
                    <a:pt x="34" y="36"/>
                  </a:cubicBezTo>
                  <a:cubicBezTo>
                    <a:pt x="38" y="38"/>
                    <a:pt x="38" y="38"/>
                    <a:pt x="38" y="38"/>
                  </a:cubicBezTo>
                  <a:cubicBezTo>
                    <a:pt x="44" y="28"/>
                    <a:pt x="44" y="28"/>
                    <a:pt x="44" y="28"/>
                  </a:cubicBezTo>
                  <a:cubicBezTo>
                    <a:pt x="40" y="25"/>
                    <a:pt x="40" y="25"/>
                    <a:pt x="40" y="25"/>
                  </a:cubicBezTo>
                  <a:cubicBezTo>
                    <a:pt x="40" y="24"/>
                    <a:pt x="40" y="23"/>
                    <a:pt x="40" y="22"/>
                  </a:cubicBezTo>
                  <a:cubicBezTo>
                    <a:pt x="40" y="21"/>
                    <a:pt x="40" y="20"/>
                    <a:pt x="40" y="19"/>
                  </a:cubicBezTo>
                  <a:cubicBezTo>
                    <a:pt x="44" y="16"/>
                    <a:pt x="44" y="16"/>
                    <a:pt x="44" y="16"/>
                  </a:cubicBezTo>
                  <a:cubicBezTo>
                    <a:pt x="38" y="6"/>
                    <a:pt x="38" y="6"/>
                    <a:pt x="38" y="6"/>
                  </a:cubicBezTo>
                  <a:cubicBezTo>
                    <a:pt x="34" y="8"/>
                    <a:pt x="34" y="8"/>
                    <a:pt x="34" y="8"/>
                  </a:cubicBezTo>
                  <a:cubicBezTo>
                    <a:pt x="32" y="7"/>
                    <a:pt x="30" y="6"/>
                    <a:pt x="28" y="5"/>
                  </a:cubicBezTo>
                  <a:cubicBezTo>
                    <a:pt x="28" y="0"/>
                    <a:pt x="28" y="0"/>
                    <a:pt x="28" y="0"/>
                  </a:cubicBezTo>
                  <a:cubicBezTo>
                    <a:pt x="16" y="0"/>
                    <a:pt x="16" y="0"/>
                    <a:pt x="16" y="0"/>
                  </a:cubicBezTo>
                  <a:lnTo>
                    <a:pt x="16" y="5"/>
                  </a:lnTo>
                  <a:close/>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38" name="Google Shape;2638;p103"/>
            <p:cNvSpPr/>
            <p:nvPr/>
          </p:nvSpPr>
          <p:spPr>
            <a:xfrm>
              <a:off x="3421062" y="3832226"/>
              <a:ext cx="92075" cy="92075"/>
            </a:xfrm>
            <a:prstGeom prst="ellipse">
              <a:avLst/>
            </a:pr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grpSp>
      <p:grpSp>
        <p:nvGrpSpPr>
          <p:cNvPr id="2639" name="Google Shape;2639;p103"/>
          <p:cNvGrpSpPr/>
          <p:nvPr/>
        </p:nvGrpSpPr>
        <p:grpSpPr>
          <a:xfrm>
            <a:off x="2824608" y="3068827"/>
            <a:ext cx="287737" cy="288599"/>
            <a:chOff x="3063875" y="3473451"/>
            <a:chExt cx="530225" cy="531812"/>
          </a:xfrm>
        </p:grpSpPr>
        <p:sp>
          <p:nvSpPr>
            <p:cNvPr id="2640" name="Google Shape;2640;p103"/>
            <p:cNvSpPr/>
            <p:nvPr/>
          </p:nvSpPr>
          <p:spPr>
            <a:xfrm>
              <a:off x="3063875" y="3473451"/>
              <a:ext cx="438150" cy="185737"/>
            </a:xfrm>
            <a:prstGeom prst="ellipse">
              <a:avLst/>
            </a:pr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41" name="Google Shape;2641;p103"/>
            <p:cNvSpPr/>
            <p:nvPr/>
          </p:nvSpPr>
          <p:spPr>
            <a:xfrm>
              <a:off x="3063875" y="3659188"/>
              <a:ext cx="254000" cy="92075"/>
            </a:xfrm>
            <a:custGeom>
              <a:avLst/>
              <a:gdLst/>
              <a:ahLst/>
              <a:cxnLst/>
              <a:rect l="l" t="t" r="r" b="b"/>
              <a:pathLst>
                <a:path w="44" h="16" extrusionOk="0">
                  <a:moveTo>
                    <a:pt x="44" y="16"/>
                  </a:moveTo>
                  <a:cubicBezTo>
                    <a:pt x="42" y="16"/>
                    <a:pt x="40" y="16"/>
                    <a:pt x="38" y="16"/>
                  </a:cubicBezTo>
                  <a:cubicBezTo>
                    <a:pt x="17" y="16"/>
                    <a:pt x="0" y="9"/>
                    <a:pt x="0" y="0"/>
                  </a:cubicBezTo>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42" name="Google Shape;2642;p103"/>
            <p:cNvSpPr/>
            <p:nvPr/>
          </p:nvSpPr>
          <p:spPr>
            <a:xfrm>
              <a:off x="3063875" y="3762376"/>
              <a:ext cx="219075" cy="92075"/>
            </a:xfrm>
            <a:custGeom>
              <a:avLst/>
              <a:gdLst/>
              <a:ahLst/>
              <a:cxnLst/>
              <a:rect l="l" t="t" r="r" b="b"/>
              <a:pathLst>
                <a:path w="38" h="16" extrusionOk="0">
                  <a:moveTo>
                    <a:pt x="38" y="16"/>
                  </a:moveTo>
                  <a:cubicBezTo>
                    <a:pt x="17" y="16"/>
                    <a:pt x="0" y="9"/>
                    <a:pt x="0" y="0"/>
                  </a:cubicBezTo>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43" name="Google Shape;2643;p103"/>
            <p:cNvSpPr/>
            <p:nvPr/>
          </p:nvSpPr>
          <p:spPr>
            <a:xfrm>
              <a:off x="3063875" y="3565526"/>
              <a:ext cx="219075" cy="393700"/>
            </a:xfrm>
            <a:custGeom>
              <a:avLst/>
              <a:gdLst/>
              <a:ahLst/>
              <a:cxnLst/>
              <a:rect l="l" t="t" r="r" b="b"/>
              <a:pathLst>
                <a:path w="38" h="68" extrusionOk="0">
                  <a:moveTo>
                    <a:pt x="38" y="68"/>
                  </a:moveTo>
                  <a:cubicBezTo>
                    <a:pt x="17" y="68"/>
                    <a:pt x="0" y="61"/>
                    <a:pt x="0" y="52"/>
                  </a:cubicBezTo>
                  <a:cubicBezTo>
                    <a:pt x="0" y="0"/>
                    <a:pt x="0" y="0"/>
                    <a:pt x="0" y="0"/>
                  </a:cubicBezTo>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cxnSp>
          <p:nvCxnSpPr>
            <p:cNvPr id="2644" name="Google Shape;2644;p103"/>
            <p:cNvCxnSpPr/>
            <p:nvPr/>
          </p:nvCxnSpPr>
          <p:spPr>
            <a:xfrm>
              <a:off x="3502025" y="3565526"/>
              <a:ext cx="0" cy="127000"/>
            </a:xfrm>
            <a:prstGeom prst="straightConnector1">
              <a:avLst/>
            </a:prstGeom>
            <a:noFill/>
            <a:ln w="19050" cap="rnd" cmpd="sng">
              <a:solidFill>
                <a:srgbClr val="3ED9F8"/>
              </a:solidFill>
              <a:prstDash val="solid"/>
              <a:round/>
              <a:headEnd type="none" w="med" len="med"/>
              <a:tailEnd type="none" w="med" len="med"/>
            </a:ln>
          </p:spPr>
        </p:cxnSp>
        <p:sp>
          <p:nvSpPr>
            <p:cNvPr id="2645" name="Google Shape;2645;p103"/>
            <p:cNvSpPr/>
            <p:nvPr/>
          </p:nvSpPr>
          <p:spPr>
            <a:xfrm>
              <a:off x="3340100" y="3751263"/>
              <a:ext cx="254000" cy="254000"/>
            </a:xfrm>
            <a:custGeom>
              <a:avLst/>
              <a:gdLst/>
              <a:ahLst/>
              <a:cxnLst/>
              <a:rect l="l" t="t" r="r" b="b"/>
              <a:pathLst>
                <a:path w="44" h="44" extrusionOk="0">
                  <a:moveTo>
                    <a:pt x="16" y="5"/>
                  </a:moveTo>
                  <a:cubicBezTo>
                    <a:pt x="14" y="6"/>
                    <a:pt x="12" y="7"/>
                    <a:pt x="10" y="8"/>
                  </a:cubicBezTo>
                  <a:cubicBezTo>
                    <a:pt x="6" y="6"/>
                    <a:pt x="6" y="6"/>
                    <a:pt x="6" y="6"/>
                  </a:cubicBezTo>
                  <a:cubicBezTo>
                    <a:pt x="0" y="16"/>
                    <a:pt x="0" y="16"/>
                    <a:pt x="0" y="16"/>
                  </a:cubicBezTo>
                  <a:cubicBezTo>
                    <a:pt x="4" y="19"/>
                    <a:pt x="4" y="19"/>
                    <a:pt x="4" y="19"/>
                  </a:cubicBezTo>
                  <a:cubicBezTo>
                    <a:pt x="4" y="20"/>
                    <a:pt x="4" y="21"/>
                    <a:pt x="4" y="22"/>
                  </a:cubicBezTo>
                  <a:cubicBezTo>
                    <a:pt x="4" y="23"/>
                    <a:pt x="4" y="24"/>
                    <a:pt x="4" y="25"/>
                  </a:cubicBezTo>
                  <a:cubicBezTo>
                    <a:pt x="0" y="28"/>
                    <a:pt x="0" y="28"/>
                    <a:pt x="0" y="28"/>
                  </a:cubicBezTo>
                  <a:cubicBezTo>
                    <a:pt x="6" y="38"/>
                    <a:pt x="6" y="38"/>
                    <a:pt x="6" y="38"/>
                  </a:cubicBezTo>
                  <a:cubicBezTo>
                    <a:pt x="10" y="36"/>
                    <a:pt x="10" y="36"/>
                    <a:pt x="10" y="36"/>
                  </a:cubicBezTo>
                  <a:cubicBezTo>
                    <a:pt x="12" y="37"/>
                    <a:pt x="14" y="38"/>
                    <a:pt x="16" y="39"/>
                  </a:cubicBezTo>
                  <a:cubicBezTo>
                    <a:pt x="16" y="44"/>
                    <a:pt x="16" y="44"/>
                    <a:pt x="16" y="44"/>
                  </a:cubicBezTo>
                  <a:cubicBezTo>
                    <a:pt x="28" y="44"/>
                    <a:pt x="28" y="44"/>
                    <a:pt x="28" y="44"/>
                  </a:cubicBezTo>
                  <a:cubicBezTo>
                    <a:pt x="28" y="39"/>
                    <a:pt x="28" y="39"/>
                    <a:pt x="28" y="39"/>
                  </a:cubicBezTo>
                  <a:cubicBezTo>
                    <a:pt x="30" y="38"/>
                    <a:pt x="32" y="37"/>
                    <a:pt x="34" y="36"/>
                  </a:cubicBezTo>
                  <a:cubicBezTo>
                    <a:pt x="38" y="38"/>
                    <a:pt x="38" y="38"/>
                    <a:pt x="38" y="38"/>
                  </a:cubicBezTo>
                  <a:cubicBezTo>
                    <a:pt x="44" y="28"/>
                    <a:pt x="44" y="28"/>
                    <a:pt x="44" y="28"/>
                  </a:cubicBezTo>
                  <a:cubicBezTo>
                    <a:pt x="40" y="25"/>
                    <a:pt x="40" y="25"/>
                    <a:pt x="40" y="25"/>
                  </a:cubicBezTo>
                  <a:cubicBezTo>
                    <a:pt x="40" y="24"/>
                    <a:pt x="40" y="23"/>
                    <a:pt x="40" y="22"/>
                  </a:cubicBezTo>
                  <a:cubicBezTo>
                    <a:pt x="40" y="21"/>
                    <a:pt x="40" y="20"/>
                    <a:pt x="40" y="19"/>
                  </a:cubicBezTo>
                  <a:cubicBezTo>
                    <a:pt x="44" y="16"/>
                    <a:pt x="44" y="16"/>
                    <a:pt x="44" y="16"/>
                  </a:cubicBezTo>
                  <a:cubicBezTo>
                    <a:pt x="38" y="6"/>
                    <a:pt x="38" y="6"/>
                    <a:pt x="38" y="6"/>
                  </a:cubicBezTo>
                  <a:cubicBezTo>
                    <a:pt x="34" y="8"/>
                    <a:pt x="34" y="8"/>
                    <a:pt x="34" y="8"/>
                  </a:cubicBezTo>
                  <a:cubicBezTo>
                    <a:pt x="32" y="7"/>
                    <a:pt x="30" y="6"/>
                    <a:pt x="28" y="5"/>
                  </a:cubicBezTo>
                  <a:cubicBezTo>
                    <a:pt x="28" y="0"/>
                    <a:pt x="28" y="0"/>
                    <a:pt x="28" y="0"/>
                  </a:cubicBezTo>
                  <a:cubicBezTo>
                    <a:pt x="16" y="0"/>
                    <a:pt x="16" y="0"/>
                    <a:pt x="16" y="0"/>
                  </a:cubicBezTo>
                  <a:lnTo>
                    <a:pt x="16" y="5"/>
                  </a:lnTo>
                  <a:close/>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46" name="Google Shape;2646;p103"/>
            <p:cNvSpPr/>
            <p:nvPr/>
          </p:nvSpPr>
          <p:spPr>
            <a:xfrm>
              <a:off x="3421062" y="3832226"/>
              <a:ext cx="92075" cy="92075"/>
            </a:xfrm>
            <a:prstGeom prst="ellipse">
              <a:avLst/>
            </a:pr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grpSp>
      <p:grpSp>
        <p:nvGrpSpPr>
          <p:cNvPr id="2647" name="Google Shape;2647;p103"/>
          <p:cNvGrpSpPr/>
          <p:nvPr/>
        </p:nvGrpSpPr>
        <p:grpSpPr>
          <a:xfrm>
            <a:off x="2988842" y="3397295"/>
            <a:ext cx="287737" cy="288599"/>
            <a:chOff x="3063875" y="3473451"/>
            <a:chExt cx="530225" cy="531812"/>
          </a:xfrm>
        </p:grpSpPr>
        <p:sp>
          <p:nvSpPr>
            <p:cNvPr id="2648" name="Google Shape;2648;p103"/>
            <p:cNvSpPr/>
            <p:nvPr/>
          </p:nvSpPr>
          <p:spPr>
            <a:xfrm>
              <a:off x="3063875" y="3473451"/>
              <a:ext cx="438150" cy="185737"/>
            </a:xfrm>
            <a:prstGeom prst="ellipse">
              <a:avLst/>
            </a:pr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49" name="Google Shape;2649;p103"/>
            <p:cNvSpPr/>
            <p:nvPr/>
          </p:nvSpPr>
          <p:spPr>
            <a:xfrm>
              <a:off x="3063875" y="3659188"/>
              <a:ext cx="254000" cy="92075"/>
            </a:xfrm>
            <a:custGeom>
              <a:avLst/>
              <a:gdLst/>
              <a:ahLst/>
              <a:cxnLst/>
              <a:rect l="l" t="t" r="r" b="b"/>
              <a:pathLst>
                <a:path w="44" h="16" extrusionOk="0">
                  <a:moveTo>
                    <a:pt x="44" y="16"/>
                  </a:moveTo>
                  <a:cubicBezTo>
                    <a:pt x="42" y="16"/>
                    <a:pt x="40" y="16"/>
                    <a:pt x="38" y="16"/>
                  </a:cubicBezTo>
                  <a:cubicBezTo>
                    <a:pt x="17" y="16"/>
                    <a:pt x="0" y="9"/>
                    <a:pt x="0" y="0"/>
                  </a:cubicBezTo>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50" name="Google Shape;2650;p103"/>
            <p:cNvSpPr/>
            <p:nvPr/>
          </p:nvSpPr>
          <p:spPr>
            <a:xfrm>
              <a:off x="3063875" y="3762376"/>
              <a:ext cx="219075" cy="92075"/>
            </a:xfrm>
            <a:custGeom>
              <a:avLst/>
              <a:gdLst/>
              <a:ahLst/>
              <a:cxnLst/>
              <a:rect l="l" t="t" r="r" b="b"/>
              <a:pathLst>
                <a:path w="38" h="16" extrusionOk="0">
                  <a:moveTo>
                    <a:pt x="38" y="16"/>
                  </a:moveTo>
                  <a:cubicBezTo>
                    <a:pt x="17" y="16"/>
                    <a:pt x="0" y="9"/>
                    <a:pt x="0" y="0"/>
                  </a:cubicBezTo>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51" name="Google Shape;2651;p103"/>
            <p:cNvSpPr/>
            <p:nvPr/>
          </p:nvSpPr>
          <p:spPr>
            <a:xfrm>
              <a:off x="3063875" y="3565526"/>
              <a:ext cx="219075" cy="393700"/>
            </a:xfrm>
            <a:custGeom>
              <a:avLst/>
              <a:gdLst/>
              <a:ahLst/>
              <a:cxnLst/>
              <a:rect l="l" t="t" r="r" b="b"/>
              <a:pathLst>
                <a:path w="38" h="68" extrusionOk="0">
                  <a:moveTo>
                    <a:pt x="38" y="68"/>
                  </a:moveTo>
                  <a:cubicBezTo>
                    <a:pt x="17" y="68"/>
                    <a:pt x="0" y="61"/>
                    <a:pt x="0" y="52"/>
                  </a:cubicBezTo>
                  <a:cubicBezTo>
                    <a:pt x="0" y="0"/>
                    <a:pt x="0" y="0"/>
                    <a:pt x="0" y="0"/>
                  </a:cubicBezTo>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cxnSp>
          <p:nvCxnSpPr>
            <p:cNvPr id="2652" name="Google Shape;2652;p103"/>
            <p:cNvCxnSpPr/>
            <p:nvPr/>
          </p:nvCxnSpPr>
          <p:spPr>
            <a:xfrm>
              <a:off x="3502025" y="3565526"/>
              <a:ext cx="0" cy="127000"/>
            </a:xfrm>
            <a:prstGeom prst="straightConnector1">
              <a:avLst/>
            </a:prstGeom>
            <a:noFill/>
            <a:ln w="19050" cap="rnd" cmpd="sng">
              <a:solidFill>
                <a:srgbClr val="3ED9F8"/>
              </a:solidFill>
              <a:prstDash val="solid"/>
              <a:round/>
              <a:headEnd type="none" w="med" len="med"/>
              <a:tailEnd type="none" w="med" len="med"/>
            </a:ln>
          </p:spPr>
        </p:cxnSp>
        <p:sp>
          <p:nvSpPr>
            <p:cNvPr id="2653" name="Google Shape;2653;p103"/>
            <p:cNvSpPr/>
            <p:nvPr/>
          </p:nvSpPr>
          <p:spPr>
            <a:xfrm>
              <a:off x="3340100" y="3751263"/>
              <a:ext cx="254000" cy="254000"/>
            </a:xfrm>
            <a:custGeom>
              <a:avLst/>
              <a:gdLst/>
              <a:ahLst/>
              <a:cxnLst/>
              <a:rect l="l" t="t" r="r" b="b"/>
              <a:pathLst>
                <a:path w="44" h="44" extrusionOk="0">
                  <a:moveTo>
                    <a:pt x="16" y="5"/>
                  </a:moveTo>
                  <a:cubicBezTo>
                    <a:pt x="14" y="6"/>
                    <a:pt x="12" y="7"/>
                    <a:pt x="10" y="8"/>
                  </a:cubicBezTo>
                  <a:cubicBezTo>
                    <a:pt x="6" y="6"/>
                    <a:pt x="6" y="6"/>
                    <a:pt x="6" y="6"/>
                  </a:cubicBezTo>
                  <a:cubicBezTo>
                    <a:pt x="0" y="16"/>
                    <a:pt x="0" y="16"/>
                    <a:pt x="0" y="16"/>
                  </a:cubicBezTo>
                  <a:cubicBezTo>
                    <a:pt x="4" y="19"/>
                    <a:pt x="4" y="19"/>
                    <a:pt x="4" y="19"/>
                  </a:cubicBezTo>
                  <a:cubicBezTo>
                    <a:pt x="4" y="20"/>
                    <a:pt x="4" y="21"/>
                    <a:pt x="4" y="22"/>
                  </a:cubicBezTo>
                  <a:cubicBezTo>
                    <a:pt x="4" y="23"/>
                    <a:pt x="4" y="24"/>
                    <a:pt x="4" y="25"/>
                  </a:cubicBezTo>
                  <a:cubicBezTo>
                    <a:pt x="0" y="28"/>
                    <a:pt x="0" y="28"/>
                    <a:pt x="0" y="28"/>
                  </a:cubicBezTo>
                  <a:cubicBezTo>
                    <a:pt x="6" y="38"/>
                    <a:pt x="6" y="38"/>
                    <a:pt x="6" y="38"/>
                  </a:cubicBezTo>
                  <a:cubicBezTo>
                    <a:pt x="10" y="36"/>
                    <a:pt x="10" y="36"/>
                    <a:pt x="10" y="36"/>
                  </a:cubicBezTo>
                  <a:cubicBezTo>
                    <a:pt x="12" y="37"/>
                    <a:pt x="14" y="38"/>
                    <a:pt x="16" y="39"/>
                  </a:cubicBezTo>
                  <a:cubicBezTo>
                    <a:pt x="16" y="44"/>
                    <a:pt x="16" y="44"/>
                    <a:pt x="16" y="44"/>
                  </a:cubicBezTo>
                  <a:cubicBezTo>
                    <a:pt x="28" y="44"/>
                    <a:pt x="28" y="44"/>
                    <a:pt x="28" y="44"/>
                  </a:cubicBezTo>
                  <a:cubicBezTo>
                    <a:pt x="28" y="39"/>
                    <a:pt x="28" y="39"/>
                    <a:pt x="28" y="39"/>
                  </a:cubicBezTo>
                  <a:cubicBezTo>
                    <a:pt x="30" y="38"/>
                    <a:pt x="32" y="37"/>
                    <a:pt x="34" y="36"/>
                  </a:cubicBezTo>
                  <a:cubicBezTo>
                    <a:pt x="38" y="38"/>
                    <a:pt x="38" y="38"/>
                    <a:pt x="38" y="38"/>
                  </a:cubicBezTo>
                  <a:cubicBezTo>
                    <a:pt x="44" y="28"/>
                    <a:pt x="44" y="28"/>
                    <a:pt x="44" y="28"/>
                  </a:cubicBezTo>
                  <a:cubicBezTo>
                    <a:pt x="40" y="25"/>
                    <a:pt x="40" y="25"/>
                    <a:pt x="40" y="25"/>
                  </a:cubicBezTo>
                  <a:cubicBezTo>
                    <a:pt x="40" y="24"/>
                    <a:pt x="40" y="23"/>
                    <a:pt x="40" y="22"/>
                  </a:cubicBezTo>
                  <a:cubicBezTo>
                    <a:pt x="40" y="21"/>
                    <a:pt x="40" y="20"/>
                    <a:pt x="40" y="19"/>
                  </a:cubicBezTo>
                  <a:cubicBezTo>
                    <a:pt x="44" y="16"/>
                    <a:pt x="44" y="16"/>
                    <a:pt x="44" y="16"/>
                  </a:cubicBezTo>
                  <a:cubicBezTo>
                    <a:pt x="38" y="6"/>
                    <a:pt x="38" y="6"/>
                    <a:pt x="38" y="6"/>
                  </a:cubicBezTo>
                  <a:cubicBezTo>
                    <a:pt x="34" y="8"/>
                    <a:pt x="34" y="8"/>
                    <a:pt x="34" y="8"/>
                  </a:cubicBezTo>
                  <a:cubicBezTo>
                    <a:pt x="32" y="7"/>
                    <a:pt x="30" y="6"/>
                    <a:pt x="28" y="5"/>
                  </a:cubicBezTo>
                  <a:cubicBezTo>
                    <a:pt x="28" y="0"/>
                    <a:pt x="28" y="0"/>
                    <a:pt x="28" y="0"/>
                  </a:cubicBezTo>
                  <a:cubicBezTo>
                    <a:pt x="16" y="0"/>
                    <a:pt x="16" y="0"/>
                    <a:pt x="16" y="0"/>
                  </a:cubicBezTo>
                  <a:lnTo>
                    <a:pt x="16" y="5"/>
                  </a:lnTo>
                  <a:close/>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54" name="Google Shape;2654;p103"/>
            <p:cNvSpPr/>
            <p:nvPr/>
          </p:nvSpPr>
          <p:spPr>
            <a:xfrm>
              <a:off x="3421062" y="3832226"/>
              <a:ext cx="92075" cy="92075"/>
            </a:xfrm>
            <a:prstGeom prst="ellipse">
              <a:avLst/>
            </a:pr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grpSp>
      <p:grpSp>
        <p:nvGrpSpPr>
          <p:cNvPr id="2655" name="Google Shape;2655;p103"/>
          <p:cNvGrpSpPr/>
          <p:nvPr/>
        </p:nvGrpSpPr>
        <p:grpSpPr>
          <a:xfrm>
            <a:off x="3647086" y="3341306"/>
            <a:ext cx="287737" cy="288599"/>
            <a:chOff x="3063875" y="3473451"/>
            <a:chExt cx="530225" cy="531812"/>
          </a:xfrm>
        </p:grpSpPr>
        <p:sp>
          <p:nvSpPr>
            <p:cNvPr id="2656" name="Google Shape;2656;p103"/>
            <p:cNvSpPr/>
            <p:nvPr/>
          </p:nvSpPr>
          <p:spPr>
            <a:xfrm>
              <a:off x="3063875" y="3473451"/>
              <a:ext cx="438150" cy="185737"/>
            </a:xfrm>
            <a:prstGeom prst="ellipse">
              <a:avLst/>
            </a:pr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57" name="Google Shape;2657;p103"/>
            <p:cNvSpPr/>
            <p:nvPr/>
          </p:nvSpPr>
          <p:spPr>
            <a:xfrm>
              <a:off x="3063875" y="3659188"/>
              <a:ext cx="254000" cy="92075"/>
            </a:xfrm>
            <a:custGeom>
              <a:avLst/>
              <a:gdLst/>
              <a:ahLst/>
              <a:cxnLst/>
              <a:rect l="l" t="t" r="r" b="b"/>
              <a:pathLst>
                <a:path w="44" h="16" extrusionOk="0">
                  <a:moveTo>
                    <a:pt x="44" y="16"/>
                  </a:moveTo>
                  <a:cubicBezTo>
                    <a:pt x="42" y="16"/>
                    <a:pt x="40" y="16"/>
                    <a:pt x="38" y="16"/>
                  </a:cubicBezTo>
                  <a:cubicBezTo>
                    <a:pt x="17" y="16"/>
                    <a:pt x="0" y="9"/>
                    <a:pt x="0" y="0"/>
                  </a:cubicBezTo>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58" name="Google Shape;2658;p103"/>
            <p:cNvSpPr/>
            <p:nvPr/>
          </p:nvSpPr>
          <p:spPr>
            <a:xfrm>
              <a:off x="3063875" y="3762376"/>
              <a:ext cx="219075" cy="92075"/>
            </a:xfrm>
            <a:custGeom>
              <a:avLst/>
              <a:gdLst/>
              <a:ahLst/>
              <a:cxnLst/>
              <a:rect l="l" t="t" r="r" b="b"/>
              <a:pathLst>
                <a:path w="38" h="16" extrusionOk="0">
                  <a:moveTo>
                    <a:pt x="38" y="16"/>
                  </a:moveTo>
                  <a:cubicBezTo>
                    <a:pt x="17" y="16"/>
                    <a:pt x="0" y="9"/>
                    <a:pt x="0" y="0"/>
                  </a:cubicBezTo>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59" name="Google Shape;2659;p103"/>
            <p:cNvSpPr/>
            <p:nvPr/>
          </p:nvSpPr>
          <p:spPr>
            <a:xfrm>
              <a:off x="3063875" y="3565526"/>
              <a:ext cx="219075" cy="393700"/>
            </a:xfrm>
            <a:custGeom>
              <a:avLst/>
              <a:gdLst/>
              <a:ahLst/>
              <a:cxnLst/>
              <a:rect l="l" t="t" r="r" b="b"/>
              <a:pathLst>
                <a:path w="38" h="68" extrusionOk="0">
                  <a:moveTo>
                    <a:pt x="38" y="68"/>
                  </a:moveTo>
                  <a:cubicBezTo>
                    <a:pt x="17" y="68"/>
                    <a:pt x="0" y="61"/>
                    <a:pt x="0" y="52"/>
                  </a:cubicBezTo>
                  <a:cubicBezTo>
                    <a:pt x="0" y="0"/>
                    <a:pt x="0" y="0"/>
                    <a:pt x="0" y="0"/>
                  </a:cubicBezTo>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cxnSp>
          <p:nvCxnSpPr>
            <p:cNvPr id="2660" name="Google Shape;2660;p103"/>
            <p:cNvCxnSpPr/>
            <p:nvPr/>
          </p:nvCxnSpPr>
          <p:spPr>
            <a:xfrm>
              <a:off x="3502025" y="3565526"/>
              <a:ext cx="0" cy="127000"/>
            </a:xfrm>
            <a:prstGeom prst="straightConnector1">
              <a:avLst/>
            </a:prstGeom>
            <a:noFill/>
            <a:ln w="19050" cap="rnd" cmpd="sng">
              <a:solidFill>
                <a:srgbClr val="3ED9F8"/>
              </a:solidFill>
              <a:prstDash val="solid"/>
              <a:round/>
              <a:headEnd type="none" w="med" len="med"/>
              <a:tailEnd type="none" w="med" len="med"/>
            </a:ln>
          </p:spPr>
        </p:cxnSp>
        <p:sp>
          <p:nvSpPr>
            <p:cNvPr id="2661" name="Google Shape;2661;p103"/>
            <p:cNvSpPr/>
            <p:nvPr/>
          </p:nvSpPr>
          <p:spPr>
            <a:xfrm>
              <a:off x="3340100" y="3751263"/>
              <a:ext cx="254000" cy="254000"/>
            </a:xfrm>
            <a:custGeom>
              <a:avLst/>
              <a:gdLst/>
              <a:ahLst/>
              <a:cxnLst/>
              <a:rect l="l" t="t" r="r" b="b"/>
              <a:pathLst>
                <a:path w="44" h="44" extrusionOk="0">
                  <a:moveTo>
                    <a:pt x="16" y="5"/>
                  </a:moveTo>
                  <a:cubicBezTo>
                    <a:pt x="14" y="6"/>
                    <a:pt x="12" y="7"/>
                    <a:pt x="10" y="8"/>
                  </a:cubicBezTo>
                  <a:cubicBezTo>
                    <a:pt x="6" y="6"/>
                    <a:pt x="6" y="6"/>
                    <a:pt x="6" y="6"/>
                  </a:cubicBezTo>
                  <a:cubicBezTo>
                    <a:pt x="0" y="16"/>
                    <a:pt x="0" y="16"/>
                    <a:pt x="0" y="16"/>
                  </a:cubicBezTo>
                  <a:cubicBezTo>
                    <a:pt x="4" y="19"/>
                    <a:pt x="4" y="19"/>
                    <a:pt x="4" y="19"/>
                  </a:cubicBezTo>
                  <a:cubicBezTo>
                    <a:pt x="4" y="20"/>
                    <a:pt x="4" y="21"/>
                    <a:pt x="4" y="22"/>
                  </a:cubicBezTo>
                  <a:cubicBezTo>
                    <a:pt x="4" y="23"/>
                    <a:pt x="4" y="24"/>
                    <a:pt x="4" y="25"/>
                  </a:cubicBezTo>
                  <a:cubicBezTo>
                    <a:pt x="0" y="28"/>
                    <a:pt x="0" y="28"/>
                    <a:pt x="0" y="28"/>
                  </a:cubicBezTo>
                  <a:cubicBezTo>
                    <a:pt x="6" y="38"/>
                    <a:pt x="6" y="38"/>
                    <a:pt x="6" y="38"/>
                  </a:cubicBezTo>
                  <a:cubicBezTo>
                    <a:pt x="10" y="36"/>
                    <a:pt x="10" y="36"/>
                    <a:pt x="10" y="36"/>
                  </a:cubicBezTo>
                  <a:cubicBezTo>
                    <a:pt x="12" y="37"/>
                    <a:pt x="14" y="38"/>
                    <a:pt x="16" y="39"/>
                  </a:cubicBezTo>
                  <a:cubicBezTo>
                    <a:pt x="16" y="44"/>
                    <a:pt x="16" y="44"/>
                    <a:pt x="16" y="44"/>
                  </a:cubicBezTo>
                  <a:cubicBezTo>
                    <a:pt x="28" y="44"/>
                    <a:pt x="28" y="44"/>
                    <a:pt x="28" y="44"/>
                  </a:cubicBezTo>
                  <a:cubicBezTo>
                    <a:pt x="28" y="39"/>
                    <a:pt x="28" y="39"/>
                    <a:pt x="28" y="39"/>
                  </a:cubicBezTo>
                  <a:cubicBezTo>
                    <a:pt x="30" y="38"/>
                    <a:pt x="32" y="37"/>
                    <a:pt x="34" y="36"/>
                  </a:cubicBezTo>
                  <a:cubicBezTo>
                    <a:pt x="38" y="38"/>
                    <a:pt x="38" y="38"/>
                    <a:pt x="38" y="38"/>
                  </a:cubicBezTo>
                  <a:cubicBezTo>
                    <a:pt x="44" y="28"/>
                    <a:pt x="44" y="28"/>
                    <a:pt x="44" y="28"/>
                  </a:cubicBezTo>
                  <a:cubicBezTo>
                    <a:pt x="40" y="25"/>
                    <a:pt x="40" y="25"/>
                    <a:pt x="40" y="25"/>
                  </a:cubicBezTo>
                  <a:cubicBezTo>
                    <a:pt x="40" y="24"/>
                    <a:pt x="40" y="23"/>
                    <a:pt x="40" y="22"/>
                  </a:cubicBezTo>
                  <a:cubicBezTo>
                    <a:pt x="40" y="21"/>
                    <a:pt x="40" y="20"/>
                    <a:pt x="40" y="19"/>
                  </a:cubicBezTo>
                  <a:cubicBezTo>
                    <a:pt x="44" y="16"/>
                    <a:pt x="44" y="16"/>
                    <a:pt x="44" y="16"/>
                  </a:cubicBezTo>
                  <a:cubicBezTo>
                    <a:pt x="38" y="6"/>
                    <a:pt x="38" y="6"/>
                    <a:pt x="38" y="6"/>
                  </a:cubicBezTo>
                  <a:cubicBezTo>
                    <a:pt x="34" y="8"/>
                    <a:pt x="34" y="8"/>
                    <a:pt x="34" y="8"/>
                  </a:cubicBezTo>
                  <a:cubicBezTo>
                    <a:pt x="32" y="7"/>
                    <a:pt x="30" y="6"/>
                    <a:pt x="28" y="5"/>
                  </a:cubicBezTo>
                  <a:cubicBezTo>
                    <a:pt x="28" y="0"/>
                    <a:pt x="28" y="0"/>
                    <a:pt x="28" y="0"/>
                  </a:cubicBezTo>
                  <a:cubicBezTo>
                    <a:pt x="16" y="0"/>
                    <a:pt x="16" y="0"/>
                    <a:pt x="16" y="0"/>
                  </a:cubicBezTo>
                  <a:lnTo>
                    <a:pt x="16" y="5"/>
                  </a:lnTo>
                  <a:close/>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62" name="Google Shape;2662;p103"/>
            <p:cNvSpPr/>
            <p:nvPr/>
          </p:nvSpPr>
          <p:spPr>
            <a:xfrm>
              <a:off x="3421062" y="3832226"/>
              <a:ext cx="92075" cy="92075"/>
            </a:xfrm>
            <a:prstGeom prst="ellipse">
              <a:avLst/>
            </a:pr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grpSp>
      <p:grpSp>
        <p:nvGrpSpPr>
          <p:cNvPr id="2663" name="Google Shape;2663;p103"/>
          <p:cNvGrpSpPr/>
          <p:nvPr/>
        </p:nvGrpSpPr>
        <p:grpSpPr>
          <a:xfrm>
            <a:off x="3871041" y="3068827"/>
            <a:ext cx="287737" cy="288599"/>
            <a:chOff x="3063875" y="3473451"/>
            <a:chExt cx="530225" cy="531812"/>
          </a:xfrm>
        </p:grpSpPr>
        <p:sp>
          <p:nvSpPr>
            <p:cNvPr id="2664" name="Google Shape;2664;p103"/>
            <p:cNvSpPr/>
            <p:nvPr/>
          </p:nvSpPr>
          <p:spPr>
            <a:xfrm>
              <a:off x="3063875" y="3473451"/>
              <a:ext cx="438150" cy="185737"/>
            </a:xfrm>
            <a:prstGeom prst="ellipse">
              <a:avLst/>
            </a:pr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65" name="Google Shape;2665;p103"/>
            <p:cNvSpPr/>
            <p:nvPr/>
          </p:nvSpPr>
          <p:spPr>
            <a:xfrm>
              <a:off x="3063875" y="3659188"/>
              <a:ext cx="254000" cy="92075"/>
            </a:xfrm>
            <a:custGeom>
              <a:avLst/>
              <a:gdLst/>
              <a:ahLst/>
              <a:cxnLst/>
              <a:rect l="l" t="t" r="r" b="b"/>
              <a:pathLst>
                <a:path w="44" h="16" extrusionOk="0">
                  <a:moveTo>
                    <a:pt x="44" y="16"/>
                  </a:moveTo>
                  <a:cubicBezTo>
                    <a:pt x="42" y="16"/>
                    <a:pt x="40" y="16"/>
                    <a:pt x="38" y="16"/>
                  </a:cubicBezTo>
                  <a:cubicBezTo>
                    <a:pt x="17" y="16"/>
                    <a:pt x="0" y="9"/>
                    <a:pt x="0" y="0"/>
                  </a:cubicBezTo>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66" name="Google Shape;2666;p103"/>
            <p:cNvSpPr/>
            <p:nvPr/>
          </p:nvSpPr>
          <p:spPr>
            <a:xfrm>
              <a:off x="3063875" y="3762376"/>
              <a:ext cx="219075" cy="92075"/>
            </a:xfrm>
            <a:custGeom>
              <a:avLst/>
              <a:gdLst/>
              <a:ahLst/>
              <a:cxnLst/>
              <a:rect l="l" t="t" r="r" b="b"/>
              <a:pathLst>
                <a:path w="38" h="16" extrusionOk="0">
                  <a:moveTo>
                    <a:pt x="38" y="16"/>
                  </a:moveTo>
                  <a:cubicBezTo>
                    <a:pt x="17" y="16"/>
                    <a:pt x="0" y="9"/>
                    <a:pt x="0" y="0"/>
                  </a:cubicBezTo>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67" name="Google Shape;2667;p103"/>
            <p:cNvSpPr/>
            <p:nvPr/>
          </p:nvSpPr>
          <p:spPr>
            <a:xfrm>
              <a:off x="3063875" y="3565526"/>
              <a:ext cx="219075" cy="393700"/>
            </a:xfrm>
            <a:custGeom>
              <a:avLst/>
              <a:gdLst/>
              <a:ahLst/>
              <a:cxnLst/>
              <a:rect l="l" t="t" r="r" b="b"/>
              <a:pathLst>
                <a:path w="38" h="68" extrusionOk="0">
                  <a:moveTo>
                    <a:pt x="38" y="68"/>
                  </a:moveTo>
                  <a:cubicBezTo>
                    <a:pt x="17" y="68"/>
                    <a:pt x="0" y="61"/>
                    <a:pt x="0" y="52"/>
                  </a:cubicBezTo>
                  <a:cubicBezTo>
                    <a:pt x="0" y="0"/>
                    <a:pt x="0" y="0"/>
                    <a:pt x="0" y="0"/>
                  </a:cubicBezTo>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cxnSp>
          <p:nvCxnSpPr>
            <p:cNvPr id="2668" name="Google Shape;2668;p103"/>
            <p:cNvCxnSpPr/>
            <p:nvPr/>
          </p:nvCxnSpPr>
          <p:spPr>
            <a:xfrm>
              <a:off x="3502025" y="3565526"/>
              <a:ext cx="0" cy="127000"/>
            </a:xfrm>
            <a:prstGeom prst="straightConnector1">
              <a:avLst/>
            </a:prstGeom>
            <a:noFill/>
            <a:ln w="19050" cap="rnd" cmpd="sng">
              <a:solidFill>
                <a:srgbClr val="3ED9F8"/>
              </a:solidFill>
              <a:prstDash val="solid"/>
              <a:round/>
              <a:headEnd type="none" w="med" len="med"/>
              <a:tailEnd type="none" w="med" len="med"/>
            </a:ln>
          </p:spPr>
        </p:cxnSp>
        <p:sp>
          <p:nvSpPr>
            <p:cNvPr id="2669" name="Google Shape;2669;p103"/>
            <p:cNvSpPr/>
            <p:nvPr/>
          </p:nvSpPr>
          <p:spPr>
            <a:xfrm>
              <a:off x="3340100" y="3751263"/>
              <a:ext cx="254000" cy="254000"/>
            </a:xfrm>
            <a:custGeom>
              <a:avLst/>
              <a:gdLst/>
              <a:ahLst/>
              <a:cxnLst/>
              <a:rect l="l" t="t" r="r" b="b"/>
              <a:pathLst>
                <a:path w="44" h="44" extrusionOk="0">
                  <a:moveTo>
                    <a:pt x="16" y="5"/>
                  </a:moveTo>
                  <a:cubicBezTo>
                    <a:pt x="14" y="6"/>
                    <a:pt x="12" y="7"/>
                    <a:pt x="10" y="8"/>
                  </a:cubicBezTo>
                  <a:cubicBezTo>
                    <a:pt x="6" y="6"/>
                    <a:pt x="6" y="6"/>
                    <a:pt x="6" y="6"/>
                  </a:cubicBezTo>
                  <a:cubicBezTo>
                    <a:pt x="0" y="16"/>
                    <a:pt x="0" y="16"/>
                    <a:pt x="0" y="16"/>
                  </a:cubicBezTo>
                  <a:cubicBezTo>
                    <a:pt x="4" y="19"/>
                    <a:pt x="4" y="19"/>
                    <a:pt x="4" y="19"/>
                  </a:cubicBezTo>
                  <a:cubicBezTo>
                    <a:pt x="4" y="20"/>
                    <a:pt x="4" y="21"/>
                    <a:pt x="4" y="22"/>
                  </a:cubicBezTo>
                  <a:cubicBezTo>
                    <a:pt x="4" y="23"/>
                    <a:pt x="4" y="24"/>
                    <a:pt x="4" y="25"/>
                  </a:cubicBezTo>
                  <a:cubicBezTo>
                    <a:pt x="0" y="28"/>
                    <a:pt x="0" y="28"/>
                    <a:pt x="0" y="28"/>
                  </a:cubicBezTo>
                  <a:cubicBezTo>
                    <a:pt x="6" y="38"/>
                    <a:pt x="6" y="38"/>
                    <a:pt x="6" y="38"/>
                  </a:cubicBezTo>
                  <a:cubicBezTo>
                    <a:pt x="10" y="36"/>
                    <a:pt x="10" y="36"/>
                    <a:pt x="10" y="36"/>
                  </a:cubicBezTo>
                  <a:cubicBezTo>
                    <a:pt x="12" y="37"/>
                    <a:pt x="14" y="38"/>
                    <a:pt x="16" y="39"/>
                  </a:cubicBezTo>
                  <a:cubicBezTo>
                    <a:pt x="16" y="44"/>
                    <a:pt x="16" y="44"/>
                    <a:pt x="16" y="44"/>
                  </a:cubicBezTo>
                  <a:cubicBezTo>
                    <a:pt x="28" y="44"/>
                    <a:pt x="28" y="44"/>
                    <a:pt x="28" y="44"/>
                  </a:cubicBezTo>
                  <a:cubicBezTo>
                    <a:pt x="28" y="39"/>
                    <a:pt x="28" y="39"/>
                    <a:pt x="28" y="39"/>
                  </a:cubicBezTo>
                  <a:cubicBezTo>
                    <a:pt x="30" y="38"/>
                    <a:pt x="32" y="37"/>
                    <a:pt x="34" y="36"/>
                  </a:cubicBezTo>
                  <a:cubicBezTo>
                    <a:pt x="38" y="38"/>
                    <a:pt x="38" y="38"/>
                    <a:pt x="38" y="38"/>
                  </a:cubicBezTo>
                  <a:cubicBezTo>
                    <a:pt x="44" y="28"/>
                    <a:pt x="44" y="28"/>
                    <a:pt x="44" y="28"/>
                  </a:cubicBezTo>
                  <a:cubicBezTo>
                    <a:pt x="40" y="25"/>
                    <a:pt x="40" y="25"/>
                    <a:pt x="40" y="25"/>
                  </a:cubicBezTo>
                  <a:cubicBezTo>
                    <a:pt x="40" y="24"/>
                    <a:pt x="40" y="23"/>
                    <a:pt x="40" y="22"/>
                  </a:cubicBezTo>
                  <a:cubicBezTo>
                    <a:pt x="40" y="21"/>
                    <a:pt x="40" y="20"/>
                    <a:pt x="40" y="19"/>
                  </a:cubicBezTo>
                  <a:cubicBezTo>
                    <a:pt x="44" y="16"/>
                    <a:pt x="44" y="16"/>
                    <a:pt x="44" y="16"/>
                  </a:cubicBezTo>
                  <a:cubicBezTo>
                    <a:pt x="38" y="6"/>
                    <a:pt x="38" y="6"/>
                    <a:pt x="38" y="6"/>
                  </a:cubicBezTo>
                  <a:cubicBezTo>
                    <a:pt x="34" y="8"/>
                    <a:pt x="34" y="8"/>
                    <a:pt x="34" y="8"/>
                  </a:cubicBezTo>
                  <a:cubicBezTo>
                    <a:pt x="32" y="7"/>
                    <a:pt x="30" y="6"/>
                    <a:pt x="28" y="5"/>
                  </a:cubicBezTo>
                  <a:cubicBezTo>
                    <a:pt x="28" y="0"/>
                    <a:pt x="28" y="0"/>
                    <a:pt x="28" y="0"/>
                  </a:cubicBezTo>
                  <a:cubicBezTo>
                    <a:pt x="16" y="0"/>
                    <a:pt x="16" y="0"/>
                    <a:pt x="16" y="0"/>
                  </a:cubicBezTo>
                  <a:lnTo>
                    <a:pt x="16" y="5"/>
                  </a:lnTo>
                  <a:close/>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70" name="Google Shape;2670;p103"/>
            <p:cNvSpPr/>
            <p:nvPr/>
          </p:nvSpPr>
          <p:spPr>
            <a:xfrm>
              <a:off x="3421062" y="3832226"/>
              <a:ext cx="92075" cy="92075"/>
            </a:xfrm>
            <a:prstGeom prst="ellipse">
              <a:avLst/>
            </a:pr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grpSp>
      <p:grpSp>
        <p:nvGrpSpPr>
          <p:cNvPr id="2671" name="Google Shape;2671;p103"/>
          <p:cNvGrpSpPr/>
          <p:nvPr/>
        </p:nvGrpSpPr>
        <p:grpSpPr>
          <a:xfrm>
            <a:off x="4035275" y="3397295"/>
            <a:ext cx="287737" cy="288599"/>
            <a:chOff x="3063875" y="3473451"/>
            <a:chExt cx="530225" cy="531812"/>
          </a:xfrm>
        </p:grpSpPr>
        <p:sp>
          <p:nvSpPr>
            <p:cNvPr id="2672" name="Google Shape;2672;p103"/>
            <p:cNvSpPr/>
            <p:nvPr/>
          </p:nvSpPr>
          <p:spPr>
            <a:xfrm>
              <a:off x="3063875" y="3473451"/>
              <a:ext cx="438150" cy="185737"/>
            </a:xfrm>
            <a:prstGeom prst="ellipse">
              <a:avLst/>
            </a:pr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73" name="Google Shape;2673;p103"/>
            <p:cNvSpPr/>
            <p:nvPr/>
          </p:nvSpPr>
          <p:spPr>
            <a:xfrm>
              <a:off x="3063875" y="3659188"/>
              <a:ext cx="254000" cy="92075"/>
            </a:xfrm>
            <a:custGeom>
              <a:avLst/>
              <a:gdLst/>
              <a:ahLst/>
              <a:cxnLst/>
              <a:rect l="l" t="t" r="r" b="b"/>
              <a:pathLst>
                <a:path w="44" h="16" extrusionOk="0">
                  <a:moveTo>
                    <a:pt x="44" y="16"/>
                  </a:moveTo>
                  <a:cubicBezTo>
                    <a:pt x="42" y="16"/>
                    <a:pt x="40" y="16"/>
                    <a:pt x="38" y="16"/>
                  </a:cubicBezTo>
                  <a:cubicBezTo>
                    <a:pt x="17" y="16"/>
                    <a:pt x="0" y="9"/>
                    <a:pt x="0" y="0"/>
                  </a:cubicBezTo>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74" name="Google Shape;2674;p103"/>
            <p:cNvSpPr/>
            <p:nvPr/>
          </p:nvSpPr>
          <p:spPr>
            <a:xfrm>
              <a:off x="3063875" y="3762376"/>
              <a:ext cx="219075" cy="92075"/>
            </a:xfrm>
            <a:custGeom>
              <a:avLst/>
              <a:gdLst/>
              <a:ahLst/>
              <a:cxnLst/>
              <a:rect l="l" t="t" r="r" b="b"/>
              <a:pathLst>
                <a:path w="38" h="16" extrusionOk="0">
                  <a:moveTo>
                    <a:pt x="38" y="16"/>
                  </a:moveTo>
                  <a:cubicBezTo>
                    <a:pt x="17" y="16"/>
                    <a:pt x="0" y="9"/>
                    <a:pt x="0" y="0"/>
                  </a:cubicBezTo>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75" name="Google Shape;2675;p103"/>
            <p:cNvSpPr/>
            <p:nvPr/>
          </p:nvSpPr>
          <p:spPr>
            <a:xfrm>
              <a:off x="3063875" y="3565526"/>
              <a:ext cx="219075" cy="393700"/>
            </a:xfrm>
            <a:custGeom>
              <a:avLst/>
              <a:gdLst/>
              <a:ahLst/>
              <a:cxnLst/>
              <a:rect l="l" t="t" r="r" b="b"/>
              <a:pathLst>
                <a:path w="38" h="68" extrusionOk="0">
                  <a:moveTo>
                    <a:pt x="38" y="68"/>
                  </a:moveTo>
                  <a:cubicBezTo>
                    <a:pt x="17" y="68"/>
                    <a:pt x="0" y="61"/>
                    <a:pt x="0" y="52"/>
                  </a:cubicBezTo>
                  <a:cubicBezTo>
                    <a:pt x="0" y="0"/>
                    <a:pt x="0" y="0"/>
                    <a:pt x="0" y="0"/>
                  </a:cubicBezTo>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cxnSp>
          <p:nvCxnSpPr>
            <p:cNvPr id="2676" name="Google Shape;2676;p103"/>
            <p:cNvCxnSpPr/>
            <p:nvPr/>
          </p:nvCxnSpPr>
          <p:spPr>
            <a:xfrm>
              <a:off x="3502025" y="3565526"/>
              <a:ext cx="0" cy="127000"/>
            </a:xfrm>
            <a:prstGeom prst="straightConnector1">
              <a:avLst/>
            </a:prstGeom>
            <a:noFill/>
            <a:ln w="19050" cap="rnd" cmpd="sng">
              <a:solidFill>
                <a:srgbClr val="3ED9F8"/>
              </a:solidFill>
              <a:prstDash val="solid"/>
              <a:round/>
              <a:headEnd type="none" w="med" len="med"/>
              <a:tailEnd type="none" w="med" len="med"/>
            </a:ln>
          </p:spPr>
        </p:cxnSp>
        <p:sp>
          <p:nvSpPr>
            <p:cNvPr id="2677" name="Google Shape;2677;p103"/>
            <p:cNvSpPr/>
            <p:nvPr/>
          </p:nvSpPr>
          <p:spPr>
            <a:xfrm>
              <a:off x="3340100" y="3751263"/>
              <a:ext cx="254000" cy="254000"/>
            </a:xfrm>
            <a:custGeom>
              <a:avLst/>
              <a:gdLst/>
              <a:ahLst/>
              <a:cxnLst/>
              <a:rect l="l" t="t" r="r" b="b"/>
              <a:pathLst>
                <a:path w="44" h="44" extrusionOk="0">
                  <a:moveTo>
                    <a:pt x="16" y="5"/>
                  </a:moveTo>
                  <a:cubicBezTo>
                    <a:pt x="14" y="6"/>
                    <a:pt x="12" y="7"/>
                    <a:pt x="10" y="8"/>
                  </a:cubicBezTo>
                  <a:cubicBezTo>
                    <a:pt x="6" y="6"/>
                    <a:pt x="6" y="6"/>
                    <a:pt x="6" y="6"/>
                  </a:cubicBezTo>
                  <a:cubicBezTo>
                    <a:pt x="0" y="16"/>
                    <a:pt x="0" y="16"/>
                    <a:pt x="0" y="16"/>
                  </a:cubicBezTo>
                  <a:cubicBezTo>
                    <a:pt x="4" y="19"/>
                    <a:pt x="4" y="19"/>
                    <a:pt x="4" y="19"/>
                  </a:cubicBezTo>
                  <a:cubicBezTo>
                    <a:pt x="4" y="20"/>
                    <a:pt x="4" y="21"/>
                    <a:pt x="4" y="22"/>
                  </a:cubicBezTo>
                  <a:cubicBezTo>
                    <a:pt x="4" y="23"/>
                    <a:pt x="4" y="24"/>
                    <a:pt x="4" y="25"/>
                  </a:cubicBezTo>
                  <a:cubicBezTo>
                    <a:pt x="0" y="28"/>
                    <a:pt x="0" y="28"/>
                    <a:pt x="0" y="28"/>
                  </a:cubicBezTo>
                  <a:cubicBezTo>
                    <a:pt x="6" y="38"/>
                    <a:pt x="6" y="38"/>
                    <a:pt x="6" y="38"/>
                  </a:cubicBezTo>
                  <a:cubicBezTo>
                    <a:pt x="10" y="36"/>
                    <a:pt x="10" y="36"/>
                    <a:pt x="10" y="36"/>
                  </a:cubicBezTo>
                  <a:cubicBezTo>
                    <a:pt x="12" y="37"/>
                    <a:pt x="14" y="38"/>
                    <a:pt x="16" y="39"/>
                  </a:cubicBezTo>
                  <a:cubicBezTo>
                    <a:pt x="16" y="44"/>
                    <a:pt x="16" y="44"/>
                    <a:pt x="16" y="44"/>
                  </a:cubicBezTo>
                  <a:cubicBezTo>
                    <a:pt x="28" y="44"/>
                    <a:pt x="28" y="44"/>
                    <a:pt x="28" y="44"/>
                  </a:cubicBezTo>
                  <a:cubicBezTo>
                    <a:pt x="28" y="39"/>
                    <a:pt x="28" y="39"/>
                    <a:pt x="28" y="39"/>
                  </a:cubicBezTo>
                  <a:cubicBezTo>
                    <a:pt x="30" y="38"/>
                    <a:pt x="32" y="37"/>
                    <a:pt x="34" y="36"/>
                  </a:cubicBezTo>
                  <a:cubicBezTo>
                    <a:pt x="38" y="38"/>
                    <a:pt x="38" y="38"/>
                    <a:pt x="38" y="38"/>
                  </a:cubicBezTo>
                  <a:cubicBezTo>
                    <a:pt x="44" y="28"/>
                    <a:pt x="44" y="28"/>
                    <a:pt x="44" y="28"/>
                  </a:cubicBezTo>
                  <a:cubicBezTo>
                    <a:pt x="40" y="25"/>
                    <a:pt x="40" y="25"/>
                    <a:pt x="40" y="25"/>
                  </a:cubicBezTo>
                  <a:cubicBezTo>
                    <a:pt x="40" y="24"/>
                    <a:pt x="40" y="23"/>
                    <a:pt x="40" y="22"/>
                  </a:cubicBezTo>
                  <a:cubicBezTo>
                    <a:pt x="40" y="21"/>
                    <a:pt x="40" y="20"/>
                    <a:pt x="40" y="19"/>
                  </a:cubicBezTo>
                  <a:cubicBezTo>
                    <a:pt x="44" y="16"/>
                    <a:pt x="44" y="16"/>
                    <a:pt x="44" y="16"/>
                  </a:cubicBezTo>
                  <a:cubicBezTo>
                    <a:pt x="38" y="6"/>
                    <a:pt x="38" y="6"/>
                    <a:pt x="38" y="6"/>
                  </a:cubicBezTo>
                  <a:cubicBezTo>
                    <a:pt x="34" y="8"/>
                    <a:pt x="34" y="8"/>
                    <a:pt x="34" y="8"/>
                  </a:cubicBezTo>
                  <a:cubicBezTo>
                    <a:pt x="32" y="7"/>
                    <a:pt x="30" y="6"/>
                    <a:pt x="28" y="5"/>
                  </a:cubicBezTo>
                  <a:cubicBezTo>
                    <a:pt x="28" y="0"/>
                    <a:pt x="28" y="0"/>
                    <a:pt x="28" y="0"/>
                  </a:cubicBezTo>
                  <a:cubicBezTo>
                    <a:pt x="16" y="0"/>
                    <a:pt x="16" y="0"/>
                    <a:pt x="16" y="0"/>
                  </a:cubicBezTo>
                  <a:lnTo>
                    <a:pt x="16" y="5"/>
                  </a:lnTo>
                  <a:close/>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78" name="Google Shape;2678;p103"/>
            <p:cNvSpPr/>
            <p:nvPr/>
          </p:nvSpPr>
          <p:spPr>
            <a:xfrm>
              <a:off x="3421062" y="3832226"/>
              <a:ext cx="92075" cy="92075"/>
            </a:xfrm>
            <a:prstGeom prst="ellipse">
              <a:avLst/>
            </a:pr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grpSp>
      <p:grpSp>
        <p:nvGrpSpPr>
          <p:cNvPr id="2679" name="Google Shape;2679;p103"/>
          <p:cNvGrpSpPr/>
          <p:nvPr/>
        </p:nvGrpSpPr>
        <p:grpSpPr>
          <a:xfrm>
            <a:off x="4693519" y="3341306"/>
            <a:ext cx="287737" cy="288599"/>
            <a:chOff x="3063875" y="3473451"/>
            <a:chExt cx="530225" cy="531812"/>
          </a:xfrm>
        </p:grpSpPr>
        <p:sp>
          <p:nvSpPr>
            <p:cNvPr id="2680" name="Google Shape;2680;p103"/>
            <p:cNvSpPr/>
            <p:nvPr/>
          </p:nvSpPr>
          <p:spPr>
            <a:xfrm>
              <a:off x="3063875" y="3473451"/>
              <a:ext cx="438150" cy="185737"/>
            </a:xfrm>
            <a:prstGeom prst="ellipse">
              <a:avLst/>
            </a:pr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81" name="Google Shape;2681;p103"/>
            <p:cNvSpPr/>
            <p:nvPr/>
          </p:nvSpPr>
          <p:spPr>
            <a:xfrm>
              <a:off x="3063875" y="3659188"/>
              <a:ext cx="254000" cy="92075"/>
            </a:xfrm>
            <a:custGeom>
              <a:avLst/>
              <a:gdLst/>
              <a:ahLst/>
              <a:cxnLst/>
              <a:rect l="l" t="t" r="r" b="b"/>
              <a:pathLst>
                <a:path w="44" h="16" extrusionOk="0">
                  <a:moveTo>
                    <a:pt x="44" y="16"/>
                  </a:moveTo>
                  <a:cubicBezTo>
                    <a:pt x="42" y="16"/>
                    <a:pt x="40" y="16"/>
                    <a:pt x="38" y="16"/>
                  </a:cubicBezTo>
                  <a:cubicBezTo>
                    <a:pt x="17" y="16"/>
                    <a:pt x="0" y="9"/>
                    <a:pt x="0" y="0"/>
                  </a:cubicBezTo>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82" name="Google Shape;2682;p103"/>
            <p:cNvSpPr/>
            <p:nvPr/>
          </p:nvSpPr>
          <p:spPr>
            <a:xfrm>
              <a:off x="3063875" y="3762376"/>
              <a:ext cx="219075" cy="92075"/>
            </a:xfrm>
            <a:custGeom>
              <a:avLst/>
              <a:gdLst/>
              <a:ahLst/>
              <a:cxnLst/>
              <a:rect l="l" t="t" r="r" b="b"/>
              <a:pathLst>
                <a:path w="38" h="16" extrusionOk="0">
                  <a:moveTo>
                    <a:pt x="38" y="16"/>
                  </a:moveTo>
                  <a:cubicBezTo>
                    <a:pt x="17" y="16"/>
                    <a:pt x="0" y="9"/>
                    <a:pt x="0" y="0"/>
                  </a:cubicBezTo>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83" name="Google Shape;2683;p103"/>
            <p:cNvSpPr/>
            <p:nvPr/>
          </p:nvSpPr>
          <p:spPr>
            <a:xfrm>
              <a:off x="3063875" y="3565526"/>
              <a:ext cx="219075" cy="393700"/>
            </a:xfrm>
            <a:custGeom>
              <a:avLst/>
              <a:gdLst/>
              <a:ahLst/>
              <a:cxnLst/>
              <a:rect l="l" t="t" r="r" b="b"/>
              <a:pathLst>
                <a:path w="38" h="68" extrusionOk="0">
                  <a:moveTo>
                    <a:pt x="38" y="68"/>
                  </a:moveTo>
                  <a:cubicBezTo>
                    <a:pt x="17" y="68"/>
                    <a:pt x="0" y="61"/>
                    <a:pt x="0" y="52"/>
                  </a:cubicBezTo>
                  <a:cubicBezTo>
                    <a:pt x="0" y="0"/>
                    <a:pt x="0" y="0"/>
                    <a:pt x="0" y="0"/>
                  </a:cubicBezTo>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cxnSp>
          <p:nvCxnSpPr>
            <p:cNvPr id="2684" name="Google Shape;2684;p103"/>
            <p:cNvCxnSpPr/>
            <p:nvPr/>
          </p:nvCxnSpPr>
          <p:spPr>
            <a:xfrm>
              <a:off x="3502025" y="3565526"/>
              <a:ext cx="0" cy="127000"/>
            </a:xfrm>
            <a:prstGeom prst="straightConnector1">
              <a:avLst/>
            </a:prstGeom>
            <a:noFill/>
            <a:ln w="19050" cap="rnd" cmpd="sng">
              <a:solidFill>
                <a:srgbClr val="3ED9F8"/>
              </a:solidFill>
              <a:prstDash val="solid"/>
              <a:round/>
              <a:headEnd type="none" w="med" len="med"/>
              <a:tailEnd type="none" w="med" len="med"/>
            </a:ln>
          </p:spPr>
        </p:cxnSp>
        <p:sp>
          <p:nvSpPr>
            <p:cNvPr id="2685" name="Google Shape;2685;p103"/>
            <p:cNvSpPr/>
            <p:nvPr/>
          </p:nvSpPr>
          <p:spPr>
            <a:xfrm>
              <a:off x="3340100" y="3751263"/>
              <a:ext cx="254000" cy="254000"/>
            </a:xfrm>
            <a:custGeom>
              <a:avLst/>
              <a:gdLst/>
              <a:ahLst/>
              <a:cxnLst/>
              <a:rect l="l" t="t" r="r" b="b"/>
              <a:pathLst>
                <a:path w="44" h="44" extrusionOk="0">
                  <a:moveTo>
                    <a:pt x="16" y="5"/>
                  </a:moveTo>
                  <a:cubicBezTo>
                    <a:pt x="14" y="6"/>
                    <a:pt x="12" y="7"/>
                    <a:pt x="10" y="8"/>
                  </a:cubicBezTo>
                  <a:cubicBezTo>
                    <a:pt x="6" y="6"/>
                    <a:pt x="6" y="6"/>
                    <a:pt x="6" y="6"/>
                  </a:cubicBezTo>
                  <a:cubicBezTo>
                    <a:pt x="0" y="16"/>
                    <a:pt x="0" y="16"/>
                    <a:pt x="0" y="16"/>
                  </a:cubicBezTo>
                  <a:cubicBezTo>
                    <a:pt x="4" y="19"/>
                    <a:pt x="4" y="19"/>
                    <a:pt x="4" y="19"/>
                  </a:cubicBezTo>
                  <a:cubicBezTo>
                    <a:pt x="4" y="20"/>
                    <a:pt x="4" y="21"/>
                    <a:pt x="4" y="22"/>
                  </a:cubicBezTo>
                  <a:cubicBezTo>
                    <a:pt x="4" y="23"/>
                    <a:pt x="4" y="24"/>
                    <a:pt x="4" y="25"/>
                  </a:cubicBezTo>
                  <a:cubicBezTo>
                    <a:pt x="0" y="28"/>
                    <a:pt x="0" y="28"/>
                    <a:pt x="0" y="28"/>
                  </a:cubicBezTo>
                  <a:cubicBezTo>
                    <a:pt x="6" y="38"/>
                    <a:pt x="6" y="38"/>
                    <a:pt x="6" y="38"/>
                  </a:cubicBezTo>
                  <a:cubicBezTo>
                    <a:pt x="10" y="36"/>
                    <a:pt x="10" y="36"/>
                    <a:pt x="10" y="36"/>
                  </a:cubicBezTo>
                  <a:cubicBezTo>
                    <a:pt x="12" y="37"/>
                    <a:pt x="14" y="38"/>
                    <a:pt x="16" y="39"/>
                  </a:cubicBezTo>
                  <a:cubicBezTo>
                    <a:pt x="16" y="44"/>
                    <a:pt x="16" y="44"/>
                    <a:pt x="16" y="44"/>
                  </a:cubicBezTo>
                  <a:cubicBezTo>
                    <a:pt x="28" y="44"/>
                    <a:pt x="28" y="44"/>
                    <a:pt x="28" y="44"/>
                  </a:cubicBezTo>
                  <a:cubicBezTo>
                    <a:pt x="28" y="39"/>
                    <a:pt x="28" y="39"/>
                    <a:pt x="28" y="39"/>
                  </a:cubicBezTo>
                  <a:cubicBezTo>
                    <a:pt x="30" y="38"/>
                    <a:pt x="32" y="37"/>
                    <a:pt x="34" y="36"/>
                  </a:cubicBezTo>
                  <a:cubicBezTo>
                    <a:pt x="38" y="38"/>
                    <a:pt x="38" y="38"/>
                    <a:pt x="38" y="38"/>
                  </a:cubicBezTo>
                  <a:cubicBezTo>
                    <a:pt x="44" y="28"/>
                    <a:pt x="44" y="28"/>
                    <a:pt x="44" y="28"/>
                  </a:cubicBezTo>
                  <a:cubicBezTo>
                    <a:pt x="40" y="25"/>
                    <a:pt x="40" y="25"/>
                    <a:pt x="40" y="25"/>
                  </a:cubicBezTo>
                  <a:cubicBezTo>
                    <a:pt x="40" y="24"/>
                    <a:pt x="40" y="23"/>
                    <a:pt x="40" y="22"/>
                  </a:cubicBezTo>
                  <a:cubicBezTo>
                    <a:pt x="40" y="21"/>
                    <a:pt x="40" y="20"/>
                    <a:pt x="40" y="19"/>
                  </a:cubicBezTo>
                  <a:cubicBezTo>
                    <a:pt x="44" y="16"/>
                    <a:pt x="44" y="16"/>
                    <a:pt x="44" y="16"/>
                  </a:cubicBezTo>
                  <a:cubicBezTo>
                    <a:pt x="38" y="6"/>
                    <a:pt x="38" y="6"/>
                    <a:pt x="38" y="6"/>
                  </a:cubicBezTo>
                  <a:cubicBezTo>
                    <a:pt x="34" y="8"/>
                    <a:pt x="34" y="8"/>
                    <a:pt x="34" y="8"/>
                  </a:cubicBezTo>
                  <a:cubicBezTo>
                    <a:pt x="32" y="7"/>
                    <a:pt x="30" y="6"/>
                    <a:pt x="28" y="5"/>
                  </a:cubicBezTo>
                  <a:cubicBezTo>
                    <a:pt x="28" y="0"/>
                    <a:pt x="28" y="0"/>
                    <a:pt x="28" y="0"/>
                  </a:cubicBezTo>
                  <a:cubicBezTo>
                    <a:pt x="16" y="0"/>
                    <a:pt x="16" y="0"/>
                    <a:pt x="16" y="0"/>
                  </a:cubicBezTo>
                  <a:lnTo>
                    <a:pt x="16" y="5"/>
                  </a:lnTo>
                  <a:close/>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86" name="Google Shape;2686;p103"/>
            <p:cNvSpPr/>
            <p:nvPr/>
          </p:nvSpPr>
          <p:spPr>
            <a:xfrm>
              <a:off x="3421062" y="3832226"/>
              <a:ext cx="92075" cy="92075"/>
            </a:xfrm>
            <a:prstGeom prst="ellipse">
              <a:avLst/>
            </a:pr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grpSp>
      <p:grpSp>
        <p:nvGrpSpPr>
          <p:cNvPr id="2687" name="Google Shape;2687;p103"/>
          <p:cNvGrpSpPr/>
          <p:nvPr/>
        </p:nvGrpSpPr>
        <p:grpSpPr>
          <a:xfrm>
            <a:off x="4917474" y="3068827"/>
            <a:ext cx="287737" cy="288599"/>
            <a:chOff x="3063875" y="3473451"/>
            <a:chExt cx="530225" cy="531812"/>
          </a:xfrm>
        </p:grpSpPr>
        <p:sp>
          <p:nvSpPr>
            <p:cNvPr id="2688" name="Google Shape;2688;p103"/>
            <p:cNvSpPr/>
            <p:nvPr/>
          </p:nvSpPr>
          <p:spPr>
            <a:xfrm>
              <a:off x="3063875" y="3473451"/>
              <a:ext cx="438150" cy="185737"/>
            </a:xfrm>
            <a:prstGeom prst="ellipse">
              <a:avLst/>
            </a:pr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89" name="Google Shape;2689;p103"/>
            <p:cNvSpPr/>
            <p:nvPr/>
          </p:nvSpPr>
          <p:spPr>
            <a:xfrm>
              <a:off x="3063875" y="3659188"/>
              <a:ext cx="254000" cy="92075"/>
            </a:xfrm>
            <a:custGeom>
              <a:avLst/>
              <a:gdLst/>
              <a:ahLst/>
              <a:cxnLst/>
              <a:rect l="l" t="t" r="r" b="b"/>
              <a:pathLst>
                <a:path w="44" h="16" extrusionOk="0">
                  <a:moveTo>
                    <a:pt x="44" y="16"/>
                  </a:moveTo>
                  <a:cubicBezTo>
                    <a:pt x="42" y="16"/>
                    <a:pt x="40" y="16"/>
                    <a:pt x="38" y="16"/>
                  </a:cubicBezTo>
                  <a:cubicBezTo>
                    <a:pt x="17" y="16"/>
                    <a:pt x="0" y="9"/>
                    <a:pt x="0" y="0"/>
                  </a:cubicBezTo>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90" name="Google Shape;2690;p103"/>
            <p:cNvSpPr/>
            <p:nvPr/>
          </p:nvSpPr>
          <p:spPr>
            <a:xfrm>
              <a:off x="3063875" y="3762376"/>
              <a:ext cx="219075" cy="92075"/>
            </a:xfrm>
            <a:custGeom>
              <a:avLst/>
              <a:gdLst/>
              <a:ahLst/>
              <a:cxnLst/>
              <a:rect l="l" t="t" r="r" b="b"/>
              <a:pathLst>
                <a:path w="38" h="16" extrusionOk="0">
                  <a:moveTo>
                    <a:pt x="38" y="16"/>
                  </a:moveTo>
                  <a:cubicBezTo>
                    <a:pt x="17" y="16"/>
                    <a:pt x="0" y="9"/>
                    <a:pt x="0" y="0"/>
                  </a:cubicBezTo>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91" name="Google Shape;2691;p103"/>
            <p:cNvSpPr/>
            <p:nvPr/>
          </p:nvSpPr>
          <p:spPr>
            <a:xfrm>
              <a:off x="3063875" y="3565526"/>
              <a:ext cx="219075" cy="393700"/>
            </a:xfrm>
            <a:custGeom>
              <a:avLst/>
              <a:gdLst/>
              <a:ahLst/>
              <a:cxnLst/>
              <a:rect l="l" t="t" r="r" b="b"/>
              <a:pathLst>
                <a:path w="38" h="68" extrusionOk="0">
                  <a:moveTo>
                    <a:pt x="38" y="68"/>
                  </a:moveTo>
                  <a:cubicBezTo>
                    <a:pt x="17" y="68"/>
                    <a:pt x="0" y="61"/>
                    <a:pt x="0" y="52"/>
                  </a:cubicBezTo>
                  <a:cubicBezTo>
                    <a:pt x="0" y="0"/>
                    <a:pt x="0" y="0"/>
                    <a:pt x="0" y="0"/>
                  </a:cubicBezTo>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cxnSp>
          <p:nvCxnSpPr>
            <p:cNvPr id="2692" name="Google Shape;2692;p103"/>
            <p:cNvCxnSpPr/>
            <p:nvPr/>
          </p:nvCxnSpPr>
          <p:spPr>
            <a:xfrm>
              <a:off x="3502025" y="3565526"/>
              <a:ext cx="0" cy="127000"/>
            </a:xfrm>
            <a:prstGeom prst="straightConnector1">
              <a:avLst/>
            </a:prstGeom>
            <a:noFill/>
            <a:ln w="19050" cap="rnd" cmpd="sng">
              <a:solidFill>
                <a:srgbClr val="3ED9F8"/>
              </a:solidFill>
              <a:prstDash val="solid"/>
              <a:round/>
              <a:headEnd type="none" w="med" len="med"/>
              <a:tailEnd type="none" w="med" len="med"/>
            </a:ln>
          </p:spPr>
        </p:cxnSp>
        <p:sp>
          <p:nvSpPr>
            <p:cNvPr id="2693" name="Google Shape;2693;p103"/>
            <p:cNvSpPr/>
            <p:nvPr/>
          </p:nvSpPr>
          <p:spPr>
            <a:xfrm>
              <a:off x="3340100" y="3751263"/>
              <a:ext cx="254000" cy="254000"/>
            </a:xfrm>
            <a:custGeom>
              <a:avLst/>
              <a:gdLst/>
              <a:ahLst/>
              <a:cxnLst/>
              <a:rect l="l" t="t" r="r" b="b"/>
              <a:pathLst>
                <a:path w="44" h="44" extrusionOk="0">
                  <a:moveTo>
                    <a:pt x="16" y="5"/>
                  </a:moveTo>
                  <a:cubicBezTo>
                    <a:pt x="14" y="6"/>
                    <a:pt x="12" y="7"/>
                    <a:pt x="10" y="8"/>
                  </a:cubicBezTo>
                  <a:cubicBezTo>
                    <a:pt x="6" y="6"/>
                    <a:pt x="6" y="6"/>
                    <a:pt x="6" y="6"/>
                  </a:cubicBezTo>
                  <a:cubicBezTo>
                    <a:pt x="0" y="16"/>
                    <a:pt x="0" y="16"/>
                    <a:pt x="0" y="16"/>
                  </a:cubicBezTo>
                  <a:cubicBezTo>
                    <a:pt x="4" y="19"/>
                    <a:pt x="4" y="19"/>
                    <a:pt x="4" y="19"/>
                  </a:cubicBezTo>
                  <a:cubicBezTo>
                    <a:pt x="4" y="20"/>
                    <a:pt x="4" y="21"/>
                    <a:pt x="4" y="22"/>
                  </a:cubicBezTo>
                  <a:cubicBezTo>
                    <a:pt x="4" y="23"/>
                    <a:pt x="4" y="24"/>
                    <a:pt x="4" y="25"/>
                  </a:cubicBezTo>
                  <a:cubicBezTo>
                    <a:pt x="0" y="28"/>
                    <a:pt x="0" y="28"/>
                    <a:pt x="0" y="28"/>
                  </a:cubicBezTo>
                  <a:cubicBezTo>
                    <a:pt x="6" y="38"/>
                    <a:pt x="6" y="38"/>
                    <a:pt x="6" y="38"/>
                  </a:cubicBezTo>
                  <a:cubicBezTo>
                    <a:pt x="10" y="36"/>
                    <a:pt x="10" y="36"/>
                    <a:pt x="10" y="36"/>
                  </a:cubicBezTo>
                  <a:cubicBezTo>
                    <a:pt x="12" y="37"/>
                    <a:pt x="14" y="38"/>
                    <a:pt x="16" y="39"/>
                  </a:cubicBezTo>
                  <a:cubicBezTo>
                    <a:pt x="16" y="44"/>
                    <a:pt x="16" y="44"/>
                    <a:pt x="16" y="44"/>
                  </a:cubicBezTo>
                  <a:cubicBezTo>
                    <a:pt x="28" y="44"/>
                    <a:pt x="28" y="44"/>
                    <a:pt x="28" y="44"/>
                  </a:cubicBezTo>
                  <a:cubicBezTo>
                    <a:pt x="28" y="39"/>
                    <a:pt x="28" y="39"/>
                    <a:pt x="28" y="39"/>
                  </a:cubicBezTo>
                  <a:cubicBezTo>
                    <a:pt x="30" y="38"/>
                    <a:pt x="32" y="37"/>
                    <a:pt x="34" y="36"/>
                  </a:cubicBezTo>
                  <a:cubicBezTo>
                    <a:pt x="38" y="38"/>
                    <a:pt x="38" y="38"/>
                    <a:pt x="38" y="38"/>
                  </a:cubicBezTo>
                  <a:cubicBezTo>
                    <a:pt x="44" y="28"/>
                    <a:pt x="44" y="28"/>
                    <a:pt x="44" y="28"/>
                  </a:cubicBezTo>
                  <a:cubicBezTo>
                    <a:pt x="40" y="25"/>
                    <a:pt x="40" y="25"/>
                    <a:pt x="40" y="25"/>
                  </a:cubicBezTo>
                  <a:cubicBezTo>
                    <a:pt x="40" y="24"/>
                    <a:pt x="40" y="23"/>
                    <a:pt x="40" y="22"/>
                  </a:cubicBezTo>
                  <a:cubicBezTo>
                    <a:pt x="40" y="21"/>
                    <a:pt x="40" y="20"/>
                    <a:pt x="40" y="19"/>
                  </a:cubicBezTo>
                  <a:cubicBezTo>
                    <a:pt x="44" y="16"/>
                    <a:pt x="44" y="16"/>
                    <a:pt x="44" y="16"/>
                  </a:cubicBezTo>
                  <a:cubicBezTo>
                    <a:pt x="38" y="6"/>
                    <a:pt x="38" y="6"/>
                    <a:pt x="38" y="6"/>
                  </a:cubicBezTo>
                  <a:cubicBezTo>
                    <a:pt x="34" y="8"/>
                    <a:pt x="34" y="8"/>
                    <a:pt x="34" y="8"/>
                  </a:cubicBezTo>
                  <a:cubicBezTo>
                    <a:pt x="32" y="7"/>
                    <a:pt x="30" y="6"/>
                    <a:pt x="28" y="5"/>
                  </a:cubicBezTo>
                  <a:cubicBezTo>
                    <a:pt x="28" y="0"/>
                    <a:pt x="28" y="0"/>
                    <a:pt x="28" y="0"/>
                  </a:cubicBezTo>
                  <a:cubicBezTo>
                    <a:pt x="16" y="0"/>
                    <a:pt x="16" y="0"/>
                    <a:pt x="16" y="0"/>
                  </a:cubicBezTo>
                  <a:lnTo>
                    <a:pt x="16" y="5"/>
                  </a:lnTo>
                  <a:close/>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94" name="Google Shape;2694;p103"/>
            <p:cNvSpPr/>
            <p:nvPr/>
          </p:nvSpPr>
          <p:spPr>
            <a:xfrm>
              <a:off x="3421062" y="3832226"/>
              <a:ext cx="92075" cy="92075"/>
            </a:xfrm>
            <a:prstGeom prst="ellipse">
              <a:avLst/>
            </a:pr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grpSp>
      <p:grpSp>
        <p:nvGrpSpPr>
          <p:cNvPr id="2695" name="Google Shape;2695;p103"/>
          <p:cNvGrpSpPr/>
          <p:nvPr/>
        </p:nvGrpSpPr>
        <p:grpSpPr>
          <a:xfrm>
            <a:off x="5081708" y="3397295"/>
            <a:ext cx="287737" cy="288599"/>
            <a:chOff x="3063875" y="3473451"/>
            <a:chExt cx="530225" cy="531812"/>
          </a:xfrm>
        </p:grpSpPr>
        <p:sp>
          <p:nvSpPr>
            <p:cNvPr id="2696" name="Google Shape;2696;p103"/>
            <p:cNvSpPr/>
            <p:nvPr/>
          </p:nvSpPr>
          <p:spPr>
            <a:xfrm>
              <a:off x="3063875" y="3473451"/>
              <a:ext cx="438150" cy="185737"/>
            </a:xfrm>
            <a:prstGeom prst="ellipse">
              <a:avLst/>
            </a:pr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97" name="Google Shape;2697;p103"/>
            <p:cNvSpPr/>
            <p:nvPr/>
          </p:nvSpPr>
          <p:spPr>
            <a:xfrm>
              <a:off x="3063875" y="3659188"/>
              <a:ext cx="254000" cy="92075"/>
            </a:xfrm>
            <a:custGeom>
              <a:avLst/>
              <a:gdLst/>
              <a:ahLst/>
              <a:cxnLst/>
              <a:rect l="l" t="t" r="r" b="b"/>
              <a:pathLst>
                <a:path w="44" h="16" extrusionOk="0">
                  <a:moveTo>
                    <a:pt x="44" y="16"/>
                  </a:moveTo>
                  <a:cubicBezTo>
                    <a:pt x="42" y="16"/>
                    <a:pt x="40" y="16"/>
                    <a:pt x="38" y="16"/>
                  </a:cubicBezTo>
                  <a:cubicBezTo>
                    <a:pt x="17" y="16"/>
                    <a:pt x="0" y="9"/>
                    <a:pt x="0" y="0"/>
                  </a:cubicBezTo>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98" name="Google Shape;2698;p103"/>
            <p:cNvSpPr/>
            <p:nvPr/>
          </p:nvSpPr>
          <p:spPr>
            <a:xfrm>
              <a:off x="3063875" y="3762376"/>
              <a:ext cx="219075" cy="92075"/>
            </a:xfrm>
            <a:custGeom>
              <a:avLst/>
              <a:gdLst/>
              <a:ahLst/>
              <a:cxnLst/>
              <a:rect l="l" t="t" r="r" b="b"/>
              <a:pathLst>
                <a:path w="38" h="16" extrusionOk="0">
                  <a:moveTo>
                    <a:pt x="38" y="16"/>
                  </a:moveTo>
                  <a:cubicBezTo>
                    <a:pt x="17" y="16"/>
                    <a:pt x="0" y="9"/>
                    <a:pt x="0" y="0"/>
                  </a:cubicBezTo>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699" name="Google Shape;2699;p103"/>
            <p:cNvSpPr/>
            <p:nvPr/>
          </p:nvSpPr>
          <p:spPr>
            <a:xfrm>
              <a:off x="3063875" y="3565526"/>
              <a:ext cx="219075" cy="393700"/>
            </a:xfrm>
            <a:custGeom>
              <a:avLst/>
              <a:gdLst/>
              <a:ahLst/>
              <a:cxnLst/>
              <a:rect l="l" t="t" r="r" b="b"/>
              <a:pathLst>
                <a:path w="38" h="68" extrusionOk="0">
                  <a:moveTo>
                    <a:pt x="38" y="68"/>
                  </a:moveTo>
                  <a:cubicBezTo>
                    <a:pt x="17" y="68"/>
                    <a:pt x="0" y="61"/>
                    <a:pt x="0" y="52"/>
                  </a:cubicBezTo>
                  <a:cubicBezTo>
                    <a:pt x="0" y="0"/>
                    <a:pt x="0" y="0"/>
                    <a:pt x="0" y="0"/>
                  </a:cubicBezTo>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cxnSp>
          <p:nvCxnSpPr>
            <p:cNvPr id="2700" name="Google Shape;2700;p103"/>
            <p:cNvCxnSpPr/>
            <p:nvPr/>
          </p:nvCxnSpPr>
          <p:spPr>
            <a:xfrm>
              <a:off x="3502025" y="3565526"/>
              <a:ext cx="0" cy="127000"/>
            </a:xfrm>
            <a:prstGeom prst="straightConnector1">
              <a:avLst/>
            </a:prstGeom>
            <a:noFill/>
            <a:ln w="19050" cap="rnd" cmpd="sng">
              <a:solidFill>
                <a:srgbClr val="3ED9F8"/>
              </a:solidFill>
              <a:prstDash val="solid"/>
              <a:round/>
              <a:headEnd type="none" w="med" len="med"/>
              <a:tailEnd type="none" w="med" len="med"/>
            </a:ln>
          </p:spPr>
        </p:cxnSp>
        <p:sp>
          <p:nvSpPr>
            <p:cNvPr id="2701" name="Google Shape;2701;p103"/>
            <p:cNvSpPr/>
            <p:nvPr/>
          </p:nvSpPr>
          <p:spPr>
            <a:xfrm>
              <a:off x="3340100" y="3751263"/>
              <a:ext cx="254000" cy="254000"/>
            </a:xfrm>
            <a:custGeom>
              <a:avLst/>
              <a:gdLst/>
              <a:ahLst/>
              <a:cxnLst/>
              <a:rect l="l" t="t" r="r" b="b"/>
              <a:pathLst>
                <a:path w="44" h="44" extrusionOk="0">
                  <a:moveTo>
                    <a:pt x="16" y="5"/>
                  </a:moveTo>
                  <a:cubicBezTo>
                    <a:pt x="14" y="6"/>
                    <a:pt x="12" y="7"/>
                    <a:pt x="10" y="8"/>
                  </a:cubicBezTo>
                  <a:cubicBezTo>
                    <a:pt x="6" y="6"/>
                    <a:pt x="6" y="6"/>
                    <a:pt x="6" y="6"/>
                  </a:cubicBezTo>
                  <a:cubicBezTo>
                    <a:pt x="0" y="16"/>
                    <a:pt x="0" y="16"/>
                    <a:pt x="0" y="16"/>
                  </a:cubicBezTo>
                  <a:cubicBezTo>
                    <a:pt x="4" y="19"/>
                    <a:pt x="4" y="19"/>
                    <a:pt x="4" y="19"/>
                  </a:cubicBezTo>
                  <a:cubicBezTo>
                    <a:pt x="4" y="20"/>
                    <a:pt x="4" y="21"/>
                    <a:pt x="4" y="22"/>
                  </a:cubicBezTo>
                  <a:cubicBezTo>
                    <a:pt x="4" y="23"/>
                    <a:pt x="4" y="24"/>
                    <a:pt x="4" y="25"/>
                  </a:cubicBezTo>
                  <a:cubicBezTo>
                    <a:pt x="0" y="28"/>
                    <a:pt x="0" y="28"/>
                    <a:pt x="0" y="28"/>
                  </a:cubicBezTo>
                  <a:cubicBezTo>
                    <a:pt x="6" y="38"/>
                    <a:pt x="6" y="38"/>
                    <a:pt x="6" y="38"/>
                  </a:cubicBezTo>
                  <a:cubicBezTo>
                    <a:pt x="10" y="36"/>
                    <a:pt x="10" y="36"/>
                    <a:pt x="10" y="36"/>
                  </a:cubicBezTo>
                  <a:cubicBezTo>
                    <a:pt x="12" y="37"/>
                    <a:pt x="14" y="38"/>
                    <a:pt x="16" y="39"/>
                  </a:cubicBezTo>
                  <a:cubicBezTo>
                    <a:pt x="16" y="44"/>
                    <a:pt x="16" y="44"/>
                    <a:pt x="16" y="44"/>
                  </a:cubicBezTo>
                  <a:cubicBezTo>
                    <a:pt x="28" y="44"/>
                    <a:pt x="28" y="44"/>
                    <a:pt x="28" y="44"/>
                  </a:cubicBezTo>
                  <a:cubicBezTo>
                    <a:pt x="28" y="39"/>
                    <a:pt x="28" y="39"/>
                    <a:pt x="28" y="39"/>
                  </a:cubicBezTo>
                  <a:cubicBezTo>
                    <a:pt x="30" y="38"/>
                    <a:pt x="32" y="37"/>
                    <a:pt x="34" y="36"/>
                  </a:cubicBezTo>
                  <a:cubicBezTo>
                    <a:pt x="38" y="38"/>
                    <a:pt x="38" y="38"/>
                    <a:pt x="38" y="38"/>
                  </a:cubicBezTo>
                  <a:cubicBezTo>
                    <a:pt x="44" y="28"/>
                    <a:pt x="44" y="28"/>
                    <a:pt x="44" y="28"/>
                  </a:cubicBezTo>
                  <a:cubicBezTo>
                    <a:pt x="40" y="25"/>
                    <a:pt x="40" y="25"/>
                    <a:pt x="40" y="25"/>
                  </a:cubicBezTo>
                  <a:cubicBezTo>
                    <a:pt x="40" y="24"/>
                    <a:pt x="40" y="23"/>
                    <a:pt x="40" y="22"/>
                  </a:cubicBezTo>
                  <a:cubicBezTo>
                    <a:pt x="40" y="21"/>
                    <a:pt x="40" y="20"/>
                    <a:pt x="40" y="19"/>
                  </a:cubicBezTo>
                  <a:cubicBezTo>
                    <a:pt x="44" y="16"/>
                    <a:pt x="44" y="16"/>
                    <a:pt x="44" y="16"/>
                  </a:cubicBezTo>
                  <a:cubicBezTo>
                    <a:pt x="38" y="6"/>
                    <a:pt x="38" y="6"/>
                    <a:pt x="38" y="6"/>
                  </a:cubicBezTo>
                  <a:cubicBezTo>
                    <a:pt x="34" y="8"/>
                    <a:pt x="34" y="8"/>
                    <a:pt x="34" y="8"/>
                  </a:cubicBezTo>
                  <a:cubicBezTo>
                    <a:pt x="32" y="7"/>
                    <a:pt x="30" y="6"/>
                    <a:pt x="28" y="5"/>
                  </a:cubicBezTo>
                  <a:cubicBezTo>
                    <a:pt x="28" y="0"/>
                    <a:pt x="28" y="0"/>
                    <a:pt x="28" y="0"/>
                  </a:cubicBezTo>
                  <a:cubicBezTo>
                    <a:pt x="16" y="0"/>
                    <a:pt x="16" y="0"/>
                    <a:pt x="16" y="0"/>
                  </a:cubicBezTo>
                  <a:lnTo>
                    <a:pt x="16" y="5"/>
                  </a:lnTo>
                  <a:close/>
                </a:path>
              </a:pathLst>
            </a:cu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02" name="Google Shape;2702;p103"/>
            <p:cNvSpPr/>
            <p:nvPr/>
          </p:nvSpPr>
          <p:spPr>
            <a:xfrm>
              <a:off x="3421062" y="3832226"/>
              <a:ext cx="92075" cy="92075"/>
            </a:xfrm>
            <a:prstGeom prst="ellipse">
              <a:avLst/>
            </a:prstGeom>
            <a:noFill/>
            <a:ln w="19050" cap="rnd" cmpd="sng">
              <a:solidFill>
                <a:srgbClr val="3ED9F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grpSp>
      <p:grpSp>
        <p:nvGrpSpPr>
          <p:cNvPr id="2703" name="Google Shape;2703;p103"/>
          <p:cNvGrpSpPr/>
          <p:nvPr/>
        </p:nvGrpSpPr>
        <p:grpSpPr>
          <a:xfrm>
            <a:off x="2679872" y="2573522"/>
            <a:ext cx="235756" cy="237160"/>
            <a:chOff x="849313" y="1558925"/>
            <a:chExt cx="533400" cy="536575"/>
          </a:xfrm>
        </p:grpSpPr>
        <p:sp>
          <p:nvSpPr>
            <p:cNvPr id="2704" name="Google Shape;2704;p103"/>
            <p:cNvSpPr/>
            <p:nvPr/>
          </p:nvSpPr>
          <p:spPr>
            <a:xfrm>
              <a:off x="849313" y="1558925"/>
              <a:ext cx="533400" cy="536575"/>
            </a:xfrm>
            <a:custGeom>
              <a:avLst/>
              <a:gdLst/>
              <a:ahLst/>
              <a:cxnLst/>
              <a:rect l="l" t="t" r="r" b="b"/>
              <a:pathLst>
                <a:path w="336" h="338" extrusionOk="0">
                  <a:moveTo>
                    <a:pt x="336" y="213"/>
                  </a:moveTo>
                  <a:lnTo>
                    <a:pt x="212" y="338"/>
                  </a:lnTo>
                  <a:lnTo>
                    <a:pt x="0" y="125"/>
                  </a:lnTo>
                  <a:lnTo>
                    <a:pt x="0" y="0"/>
                  </a:lnTo>
                  <a:lnTo>
                    <a:pt x="124" y="0"/>
                  </a:lnTo>
                  <a:lnTo>
                    <a:pt x="336" y="213"/>
                  </a:lnTo>
                  <a:close/>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05" name="Google Shape;2705;p103"/>
            <p:cNvSpPr/>
            <p:nvPr/>
          </p:nvSpPr>
          <p:spPr>
            <a:xfrm>
              <a:off x="919163" y="1628775"/>
              <a:ext cx="92075" cy="93662"/>
            </a:xfrm>
            <a:prstGeom prst="ellipse">
              <a:avLst/>
            </a:pr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grpSp>
      <p:grpSp>
        <p:nvGrpSpPr>
          <p:cNvPr id="2706" name="Google Shape;2706;p103"/>
          <p:cNvGrpSpPr/>
          <p:nvPr/>
        </p:nvGrpSpPr>
        <p:grpSpPr>
          <a:xfrm>
            <a:off x="2961605" y="2573522"/>
            <a:ext cx="235756" cy="237160"/>
            <a:chOff x="849313" y="1558925"/>
            <a:chExt cx="533400" cy="536575"/>
          </a:xfrm>
        </p:grpSpPr>
        <p:sp>
          <p:nvSpPr>
            <p:cNvPr id="2707" name="Google Shape;2707;p103"/>
            <p:cNvSpPr/>
            <p:nvPr/>
          </p:nvSpPr>
          <p:spPr>
            <a:xfrm>
              <a:off x="849313" y="1558925"/>
              <a:ext cx="533400" cy="536575"/>
            </a:xfrm>
            <a:custGeom>
              <a:avLst/>
              <a:gdLst/>
              <a:ahLst/>
              <a:cxnLst/>
              <a:rect l="l" t="t" r="r" b="b"/>
              <a:pathLst>
                <a:path w="336" h="338" extrusionOk="0">
                  <a:moveTo>
                    <a:pt x="336" y="213"/>
                  </a:moveTo>
                  <a:lnTo>
                    <a:pt x="212" y="338"/>
                  </a:lnTo>
                  <a:lnTo>
                    <a:pt x="0" y="125"/>
                  </a:lnTo>
                  <a:lnTo>
                    <a:pt x="0" y="0"/>
                  </a:lnTo>
                  <a:lnTo>
                    <a:pt x="124" y="0"/>
                  </a:lnTo>
                  <a:lnTo>
                    <a:pt x="336" y="213"/>
                  </a:lnTo>
                  <a:close/>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08" name="Google Shape;2708;p103"/>
            <p:cNvSpPr/>
            <p:nvPr/>
          </p:nvSpPr>
          <p:spPr>
            <a:xfrm>
              <a:off x="919163" y="1628775"/>
              <a:ext cx="92075" cy="93662"/>
            </a:xfrm>
            <a:prstGeom prst="ellipse">
              <a:avLst/>
            </a:pr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grpSp>
      <p:sp>
        <p:nvSpPr>
          <p:cNvPr id="2709" name="Google Shape;2709;p103"/>
          <p:cNvSpPr/>
          <p:nvPr/>
        </p:nvSpPr>
        <p:spPr>
          <a:xfrm>
            <a:off x="2668373" y="2067737"/>
            <a:ext cx="250692" cy="253731"/>
          </a:xfrm>
          <a:custGeom>
            <a:avLst/>
            <a:gdLst/>
            <a:ahLst/>
            <a:cxnLst/>
            <a:rect l="l" t="t" r="r" b="b"/>
            <a:pathLst>
              <a:path w="94" h="94" extrusionOk="0">
                <a:moveTo>
                  <a:pt x="84" y="47"/>
                </a:moveTo>
                <a:cubicBezTo>
                  <a:pt x="92" y="39"/>
                  <a:pt x="94" y="27"/>
                  <a:pt x="89" y="17"/>
                </a:cubicBezTo>
                <a:cubicBezTo>
                  <a:pt x="75" y="30"/>
                  <a:pt x="75" y="30"/>
                  <a:pt x="75" y="30"/>
                </a:cubicBezTo>
                <a:cubicBezTo>
                  <a:pt x="65" y="30"/>
                  <a:pt x="65" y="30"/>
                  <a:pt x="65" y="30"/>
                </a:cubicBezTo>
                <a:cubicBezTo>
                  <a:pt x="65" y="19"/>
                  <a:pt x="65" y="19"/>
                  <a:pt x="65" y="19"/>
                </a:cubicBezTo>
                <a:cubicBezTo>
                  <a:pt x="78" y="5"/>
                  <a:pt x="78" y="5"/>
                  <a:pt x="78" y="5"/>
                </a:cubicBezTo>
                <a:cubicBezTo>
                  <a:pt x="68" y="0"/>
                  <a:pt x="55" y="2"/>
                  <a:pt x="47" y="10"/>
                </a:cubicBezTo>
                <a:cubicBezTo>
                  <a:pt x="39" y="18"/>
                  <a:pt x="37" y="31"/>
                  <a:pt x="42" y="40"/>
                </a:cubicBezTo>
                <a:cubicBezTo>
                  <a:pt x="3" y="80"/>
                  <a:pt x="3" y="80"/>
                  <a:pt x="3" y="80"/>
                </a:cubicBezTo>
                <a:cubicBezTo>
                  <a:pt x="0" y="83"/>
                  <a:pt x="0" y="88"/>
                  <a:pt x="3" y="91"/>
                </a:cubicBezTo>
                <a:cubicBezTo>
                  <a:pt x="6" y="94"/>
                  <a:pt x="11" y="94"/>
                  <a:pt x="14" y="91"/>
                </a:cubicBezTo>
                <a:cubicBezTo>
                  <a:pt x="54" y="52"/>
                  <a:pt x="54" y="52"/>
                  <a:pt x="54" y="52"/>
                </a:cubicBezTo>
                <a:cubicBezTo>
                  <a:pt x="63" y="57"/>
                  <a:pt x="76" y="55"/>
                  <a:pt x="84" y="47"/>
                </a:cubicBezTo>
                <a:close/>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10" name="Google Shape;2710;p103"/>
          <p:cNvSpPr/>
          <p:nvPr/>
        </p:nvSpPr>
        <p:spPr>
          <a:xfrm>
            <a:off x="2958168" y="2067737"/>
            <a:ext cx="250692" cy="253731"/>
          </a:xfrm>
          <a:custGeom>
            <a:avLst/>
            <a:gdLst/>
            <a:ahLst/>
            <a:cxnLst/>
            <a:rect l="l" t="t" r="r" b="b"/>
            <a:pathLst>
              <a:path w="94" h="94" extrusionOk="0">
                <a:moveTo>
                  <a:pt x="84" y="47"/>
                </a:moveTo>
                <a:cubicBezTo>
                  <a:pt x="92" y="39"/>
                  <a:pt x="94" y="27"/>
                  <a:pt x="89" y="17"/>
                </a:cubicBezTo>
                <a:cubicBezTo>
                  <a:pt x="75" y="30"/>
                  <a:pt x="75" y="30"/>
                  <a:pt x="75" y="30"/>
                </a:cubicBezTo>
                <a:cubicBezTo>
                  <a:pt x="65" y="30"/>
                  <a:pt x="65" y="30"/>
                  <a:pt x="65" y="30"/>
                </a:cubicBezTo>
                <a:cubicBezTo>
                  <a:pt x="65" y="19"/>
                  <a:pt x="65" y="19"/>
                  <a:pt x="65" y="19"/>
                </a:cubicBezTo>
                <a:cubicBezTo>
                  <a:pt x="78" y="5"/>
                  <a:pt x="78" y="5"/>
                  <a:pt x="78" y="5"/>
                </a:cubicBezTo>
                <a:cubicBezTo>
                  <a:pt x="68" y="0"/>
                  <a:pt x="55" y="2"/>
                  <a:pt x="47" y="10"/>
                </a:cubicBezTo>
                <a:cubicBezTo>
                  <a:pt x="39" y="18"/>
                  <a:pt x="37" y="31"/>
                  <a:pt x="42" y="40"/>
                </a:cubicBezTo>
                <a:cubicBezTo>
                  <a:pt x="3" y="80"/>
                  <a:pt x="3" y="80"/>
                  <a:pt x="3" y="80"/>
                </a:cubicBezTo>
                <a:cubicBezTo>
                  <a:pt x="0" y="83"/>
                  <a:pt x="0" y="88"/>
                  <a:pt x="3" y="91"/>
                </a:cubicBezTo>
                <a:cubicBezTo>
                  <a:pt x="6" y="94"/>
                  <a:pt x="11" y="94"/>
                  <a:pt x="14" y="91"/>
                </a:cubicBezTo>
                <a:cubicBezTo>
                  <a:pt x="54" y="52"/>
                  <a:pt x="54" y="52"/>
                  <a:pt x="54" y="52"/>
                </a:cubicBezTo>
                <a:cubicBezTo>
                  <a:pt x="63" y="57"/>
                  <a:pt x="76" y="55"/>
                  <a:pt x="84" y="47"/>
                </a:cubicBezTo>
                <a:close/>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grpSp>
        <p:nvGrpSpPr>
          <p:cNvPr id="2711" name="Google Shape;2711;p103"/>
          <p:cNvGrpSpPr/>
          <p:nvPr/>
        </p:nvGrpSpPr>
        <p:grpSpPr>
          <a:xfrm>
            <a:off x="3726305" y="2573522"/>
            <a:ext cx="235756" cy="237160"/>
            <a:chOff x="849313" y="1558925"/>
            <a:chExt cx="533400" cy="536575"/>
          </a:xfrm>
        </p:grpSpPr>
        <p:sp>
          <p:nvSpPr>
            <p:cNvPr id="2712" name="Google Shape;2712;p103"/>
            <p:cNvSpPr/>
            <p:nvPr/>
          </p:nvSpPr>
          <p:spPr>
            <a:xfrm>
              <a:off x="849313" y="1558925"/>
              <a:ext cx="533400" cy="536575"/>
            </a:xfrm>
            <a:custGeom>
              <a:avLst/>
              <a:gdLst/>
              <a:ahLst/>
              <a:cxnLst/>
              <a:rect l="l" t="t" r="r" b="b"/>
              <a:pathLst>
                <a:path w="336" h="338" extrusionOk="0">
                  <a:moveTo>
                    <a:pt x="336" y="213"/>
                  </a:moveTo>
                  <a:lnTo>
                    <a:pt x="212" y="338"/>
                  </a:lnTo>
                  <a:lnTo>
                    <a:pt x="0" y="125"/>
                  </a:lnTo>
                  <a:lnTo>
                    <a:pt x="0" y="0"/>
                  </a:lnTo>
                  <a:lnTo>
                    <a:pt x="124" y="0"/>
                  </a:lnTo>
                  <a:lnTo>
                    <a:pt x="336" y="213"/>
                  </a:lnTo>
                  <a:close/>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13" name="Google Shape;2713;p103"/>
            <p:cNvSpPr/>
            <p:nvPr/>
          </p:nvSpPr>
          <p:spPr>
            <a:xfrm>
              <a:off x="919163" y="1628775"/>
              <a:ext cx="92075" cy="93662"/>
            </a:xfrm>
            <a:prstGeom prst="ellipse">
              <a:avLst/>
            </a:pr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grpSp>
      <p:grpSp>
        <p:nvGrpSpPr>
          <p:cNvPr id="2714" name="Google Shape;2714;p103"/>
          <p:cNvGrpSpPr/>
          <p:nvPr/>
        </p:nvGrpSpPr>
        <p:grpSpPr>
          <a:xfrm>
            <a:off x="4008037" y="2573522"/>
            <a:ext cx="235756" cy="237160"/>
            <a:chOff x="849313" y="1558925"/>
            <a:chExt cx="533400" cy="536575"/>
          </a:xfrm>
        </p:grpSpPr>
        <p:sp>
          <p:nvSpPr>
            <p:cNvPr id="2715" name="Google Shape;2715;p103"/>
            <p:cNvSpPr/>
            <p:nvPr/>
          </p:nvSpPr>
          <p:spPr>
            <a:xfrm>
              <a:off x="849313" y="1558925"/>
              <a:ext cx="533400" cy="536575"/>
            </a:xfrm>
            <a:custGeom>
              <a:avLst/>
              <a:gdLst/>
              <a:ahLst/>
              <a:cxnLst/>
              <a:rect l="l" t="t" r="r" b="b"/>
              <a:pathLst>
                <a:path w="336" h="338" extrusionOk="0">
                  <a:moveTo>
                    <a:pt x="336" y="213"/>
                  </a:moveTo>
                  <a:lnTo>
                    <a:pt x="212" y="338"/>
                  </a:lnTo>
                  <a:lnTo>
                    <a:pt x="0" y="125"/>
                  </a:lnTo>
                  <a:lnTo>
                    <a:pt x="0" y="0"/>
                  </a:lnTo>
                  <a:lnTo>
                    <a:pt x="124" y="0"/>
                  </a:lnTo>
                  <a:lnTo>
                    <a:pt x="336" y="213"/>
                  </a:lnTo>
                  <a:close/>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16" name="Google Shape;2716;p103"/>
            <p:cNvSpPr/>
            <p:nvPr/>
          </p:nvSpPr>
          <p:spPr>
            <a:xfrm>
              <a:off x="919163" y="1628775"/>
              <a:ext cx="92075" cy="93662"/>
            </a:xfrm>
            <a:prstGeom prst="ellipse">
              <a:avLst/>
            </a:pr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grpSp>
      <p:sp>
        <p:nvSpPr>
          <p:cNvPr id="2717" name="Google Shape;2717;p103"/>
          <p:cNvSpPr/>
          <p:nvPr/>
        </p:nvSpPr>
        <p:spPr>
          <a:xfrm>
            <a:off x="3714805" y="2067737"/>
            <a:ext cx="250692" cy="253731"/>
          </a:xfrm>
          <a:custGeom>
            <a:avLst/>
            <a:gdLst/>
            <a:ahLst/>
            <a:cxnLst/>
            <a:rect l="l" t="t" r="r" b="b"/>
            <a:pathLst>
              <a:path w="94" h="94" extrusionOk="0">
                <a:moveTo>
                  <a:pt x="84" y="47"/>
                </a:moveTo>
                <a:cubicBezTo>
                  <a:pt x="92" y="39"/>
                  <a:pt x="94" y="27"/>
                  <a:pt x="89" y="17"/>
                </a:cubicBezTo>
                <a:cubicBezTo>
                  <a:pt x="75" y="30"/>
                  <a:pt x="75" y="30"/>
                  <a:pt x="75" y="30"/>
                </a:cubicBezTo>
                <a:cubicBezTo>
                  <a:pt x="65" y="30"/>
                  <a:pt x="65" y="30"/>
                  <a:pt x="65" y="30"/>
                </a:cubicBezTo>
                <a:cubicBezTo>
                  <a:pt x="65" y="19"/>
                  <a:pt x="65" y="19"/>
                  <a:pt x="65" y="19"/>
                </a:cubicBezTo>
                <a:cubicBezTo>
                  <a:pt x="78" y="5"/>
                  <a:pt x="78" y="5"/>
                  <a:pt x="78" y="5"/>
                </a:cubicBezTo>
                <a:cubicBezTo>
                  <a:pt x="68" y="0"/>
                  <a:pt x="55" y="2"/>
                  <a:pt x="47" y="10"/>
                </a:cubicBezTo>
                <a:cubicBezTo>
                  <a:pt x="39" y="18"/>
                  <a:pt x="37" y="31"/>
                  <a:pt x="42" y="40"/>
                </a:cubicBezTo>
                <a:cubicBezTo>
                  <a:pt x="3" y="80"/>
                  <a:pt x="3" y="80"/>
                  <a:pt x="3" y="80"/>
                </a:cubicBezTo>
                <a:cubicBezTo>
                  <a:pt x="0" y="83"/>
                  <a:pt x="0" y="88"/>
                  <a:pt x="3" y="91"/>
                </a:cubicBezTo>
                <a:cubicBezTo>
                  <a:pt x="6" y="94"/>
                  <a:pt x="11" y="94"/>
                  <a:pt x="14" y="91"/>
                </a:cubicBezTo>
                <a:cubicBezTo>
                  <a:pt x="54" y="52"/>
                  <a:pt x="54" y="52"/>
                  <a:pt x="54" y="52"/>
                </a:cubicBezTo>
                <a:cubicBezTo>
                  <a:pt x="63" y="57"/>
                  <a:pt x="76" y="55"/>
                  <a:pt x="84" y="47"/>
                </a:cubicBezTo>
                <a:close/>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18" name="Google Shape;2718;p103"/>
          <p:cNvSpPr/>
          <p:nvPr/>
        </p:nvSpPr>
        <p:spPr>
          <a:xfrm>
            <a:off x="4004601" y="2067737"/>
            <a:ext cx="250692" cy="253731"/>
          </a:xfrm>
          <a:custGeom>
            <a:avLst/>
            <a:gdLst/>
            <a:ahLst/>
            <a:cxnLst/>
            <a:rect l="l" t="t" r="r" b="b"/>
            <a:pathLst>
              <a:path w="94" h="94" extrusionOk="0">
                <a:moveTo>
                  <a:pt x="84" y="47"/>
                </a:moveTo>
                <a:cubicBezTo>
                  <a:pt x="92" y="39"/>
                  <a:pt x="94" y="27"/>
                  <a:pt x="89" y="17"/>
                </a:cubicBezTo>
                <a:cubicBezTo>
                  <a:pt x="75" y="30"/>
                  <a:pt x="75" y="30"/>
                  <a:pt x="75" y="30"/>
                </a:cubicBezTo>
                <a:cubicBezTo>
                  <a:pt x="65" y="30"/>
                  <a:pt x="65" y="30"/>
                  <a:pt x="65" y="30"/>
                </a:cubicBezTo>
                <a:cubicBezTo>
                  <a:pt x="65" y="19"/>
                  <a:pt x="65" y="19"/>
                  <a:pt x="65" y="19"/>
                </a:cubicBezTo>
                <a:cubicBezTo>
                  <a:pt x="78" y="5"/>
                  <a:pt x="78" y="5"/>
                  <a:pt x="78" y="5"/>
                </a:cubicBezTo>
                <a:cubicBezTo>
                  <a:pt x="68" y="0"/>
                  <a:pt x="55" y="2"/>
                  <a:pt x="47" y="10"/>
                </a:cubicBezTo>
                <a:cubicBezTo>
                  <a:pt x="39" y="18"/>
                  <a:pt x="37" y="31"/>
                  <a:pt x="42" y="40"/>
                </a:cubicBezTo>
                <a:cubicBezTo>
                  <a:pt x="3" y="80"/>
                  <a:pt x="3" y="80"/>
                  <a:pt x="3" y="80"/>
                </a:cubicBezTo>
                <a:cubicBezTo>
                  <a:pt x="0" y="83"/>
                  <a:pt x="0" y="88"/>
                  <a:pt x="3" y="91"/>
                </a:cubicBezTo>
                <a:cubicBezTo>
                  <a:pt x="6" y="94"/>
                  <a:pt x="11" y="94"/>
                  <a:pt x="14" y="91"/>
                </a:cubicBezTo>
                <a:cubicBezTo>
                  <a:pt x="54" y="52"/>
                  <a:pt x="54" y="52"/>
                  <a:pt x="54" y="52"/>
                </a:cubicBezTo>
                <a:cubicBezTo>
                  <a:pt x="63" y="57"/>
                  <a:pt x="76" y="55"/>
                  <a:pt x="84" y="47"/>
                </a:cubicBezTo>
                <a:close/>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grpSp>
        <p:nvGrpSpPr>
          <p:cNvPr id="2719" name="Google Shape;2719;p103"/>
          <p:cNvGrpSpPr/>
          <p:nvPr/>
        </p:nvGrpSpPr>
        <p:grpSpPr>
          <a:xfrm>
            <a:off x="4772738" y="2573522"/>
            <a:ext cx="235756" cy="237160"/>
            <a:chOff x="849313" y="1558925"/>
            <a:chExt cx="533400" cy="536575"/>
          </a:xfrm>
        </p:grpSpPr>
        <p:sp>
          <p:nvSpPr>
            <p:cNvPr id="2720" name="Google Shape;2720;p103"/>
            <p:cNvSpPr/>
            <p:nvPr/>
          </p:nvSpPr>
          <p:spPr>
            <a:xfrm>
              <a:off x="849313" y="1558925"/>
              <a:ext cx="533400" cy="536575"/>
            </a:xfrm>
            <a:custGeom>
              <a:avLst/>
              <a:gdLst/>
              <a:ahLst/>
              <a:cxnLst/>
              <a:rect l="l" t="t" r="r" b="b"/>
              <a:pathLst>
                <a:path w="336" h="338" extrusionOk="0">
                  <a:moveTo>
                    <a:pt x="336" y="213"/>
                  </a:moveTo>
                  <a:lnTo>
                    <a:pt x="212" y="338"/>
                  </a:lnTo>
                  <a:lnTo>
                    <a:pt x="0" y="125"/>
                  </a:lnTo>
                  <a:lnTo>
                    <a:pt x="0" y="0"/>
                  </a:lnTo>
                  <a:lnTo>
                    <a:pt x="124" y="0"/>
                  </a:lnTo>
                  <a:lnTo>
                    <a:pt x="336" y="213"/>
                  </a:lnTo>
                  <a:close/>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21" name="Google Shape;2721;p103"/>
            <p:cNvSpPr/>
            <p:nvPr/>
          </p:nvSpPr>
          <p:spPr>
            <a:xfrm>
              <a:off x="919163" y="1628775"/>
              <a:ext cx="92075" cy="93662"/>
            </a:xfrm>
            <a:prstGeom prst="ellipse">
              <a:avLst/>
            </a:pr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grpSp>
      <p:grpSp>
        <p:nvGrpSpPr>
          <p:cNvPr id="2722" name="Google Shape;2722;p103"/>
          <p:cNvGrpSpPr/>
          <p:nvPr/>
        </p:nvGrpSpPr>
        <p:grpSpPr>
          <a:xfrm>
            <a:off x="5054470" y="2573522"/>
            <a:ext cx="235756" cy="237160"/>
            <a:chOff x="849313" y="1558925"/>
            <a:chExt cx="533400" cy="536575"/>
          </a:xfrm>
        </p:grpSpPr>
        <p:sp>
          <p:nvSpPr>
            <p:cNvPr id="2723" name="Google Shape;2723;p103"/>
            <p:cNvSpPr/>
            <p:nvPr/>
          </p:nvSpPr>
          <p:spPr>
            <a:xfrm>
              <a:off x="849313" y="1558925"/>
              <a:ext cx="533400" cy="536575"/>
            </a:xfrm>
            <a:custGeom>
              <a:avLst/>
              <a:gdLst/>
              <a:ahLst/>
              <a:cxnLst/>
              <a:rect l="l" t="t" r="r" b="b"/>
              <a:pathLst>
                <a:path w="336" h="338" extrusionOk="0">
                  <a:moveTo>
                    <a:pt x="336" y="213"/>
                  </a:moveTo>
                  <a:lnTo>
                    <a:pt x="212" y="338"/>
                  </a:lnTo>
                  <a:lnTo>
                    <a:pt x="0" y="125"/>
                  </a:lnTo>
                  <a:lnTo>
                    <a:pt x="0" y="0"/>
                  </a:lnTo>
                  <a:lnTo>
                    <a:pt x="124" y="0"/>
                  </a:lnTo>
                  <a:lnTo>
                    <a:pt x="336" y="213"/>
                  </a:lnTo>
                  <a:close/>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24" name="Google Shape;2724;p103"/>
            <p:cNvSpPr/>
            <p:nvPr/>
          </p:nvSpPr>
          <p:spPr>
            <a:xfrm>
              <a:off x="919163" y="1628775"/>
              <a:ext cx="92075" cy="93662"/>
            </a:xfrm>
            <a:prstGeom prst="ellipse">
              <a:avLst/>
            </a:pr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grpSp>
      <p:sp>
        <p:nvSpPr>
          <p:cNvPr id="2725" name="Google Shape;2725;p103"/>
          <p:cNvSpPr/>
          <p:nvPr/>
        </p:nvSpPr>
        <p:spPr>
          <a:xfrm>
            <a:off x="4761238" y="2067737"/>
            <a:ext cx="250692" cy="253731"/>
          </a:xfrm>
          <a:custGeom>
            <a:avLst/>
            <a:gdLst/>
            <a:ahLst/>
            <a:cxnLst/>
            <a:rect l="l" t="t" r="r" b="b"/>
            <a:pathLst>
              <a:path w="94" h="94" extrusionOk="0">
                <a:moveTo>
                  <a:pt x="84" y="47"/>
                </a:moveTo>
                <a:cubicBezTo>
                  <a:pt x="92" y="39"/>
                  <a:pt x="94" y="27"/>
                  <a:pt x="89" y="17"/>
                </a:cubicBezTo>
                <a:cubicBezTo>
                  <a:pt x="75" y="30"/>
                  <a:pt x="75" y="30"/>
                  <a:pt x="75" y="30"/>
                </a:cubicBezTo>
                <a:cubicBezTo>
                  <a:pt x="65" y="30"/>
                  <a:pt x="65" y="30"/>
                  <a:pt x="65" y="30"/>
                </a:cubicBezTo>
                <a:cubicBezTo>
                  <a:pt x="65" y="19"/>
                  <a:pt x="65" y="19"/>
                  <a:pt x="65" y="19"/>
                </a:cubicBezTo>
                <a:cubicBezTo>
                  <a:pt x="78" y="5"/>
                  <a:pt x="78" y="5"/>
                  <a:pt x="78" y="5"/>
                </a:cubicBezTo>
                <a:cubicBezTo>
                  <a:pt x="68" y="0"/>
                  <a:pt x="55" y="2"/>
                  <a:pt x="47" y="10"/>
                </a:cubicBezTo>
                <a:cubicBezTo>
                  <a:pt x="39" y="18"/>
                  <a:pt x="37" y="31"/>
                  <a:pt x="42" y="40"/>
                </a:cubicBezTo>
                <a:cubicBezTo>
                  <a:pt x="3" y="80"/>
                  <a:pt x="3" y="80"/>
                  <a:pt x="3" y="80"/>
                </a:cubicBezTo>
                <a:cubicBezTo>
                  <a:pt x="0" y="83"/>
                  <a:pt x="0" y="88"/>
                  <a:pt x="3" y="91"/>
                </a:cubicBezTo>
                <a:cubicBezTo>
                  <a:pt x="6" y="94"/>
                  <a:pt x="11" y="94"/>
                  <a:pt x="14" y="91"/>
                </a:cubicBezTo>
                <a:cubicBezTo>
                  <a:pt x="54" y="52"/>
                  <a:pt x="54" y="52"/>
                  <a:pt x="54" y="52"/>
                </a:cubicBezTo>
                <a:cubicBezTo>
                  <a:pt x="63" y="57"/>
                  <a:pt x="76" y="55"/>
                  <a:pt x="84" y="47"/>
                </a:cubicBezTo>
                <a:close/>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26" name="Google Shape;2726;p103"/>
          <p:cNvSpPr/>
          <p:nvPr/>
        </p:nvSpPr>
        <p:spPr>
          <a:xfrm>
            <a:off x="5051034" y="2067737"/>
            <a:ext cx="250692" cy="253731"/>
          </a:xfrm>
          <a:custGeom>
            <a:avLst/>
            <a:gdLst/>
            <a:ahLst/>
            <a:cxnLst/>
            <a:rect l="l" t="t" r="r" b="b"/>
            <a:pathLst>
              <a:path w="94" h="94" extrusionOk="0">
                <a:moveTo>
                  <a:pt x="84" y="47"/>
                </a:moveTo>
                <a:cubicBezTo>
                  <a:pt x="92" y="39"/>
                  <a:pt x="94" y="27"/>
                  <a:pt x="89" y="17"/>
                </a:cubicBezTo>
                <a:cubicBezTo>
                  <a:pt x="75" y="30"/>
                  <a:pt x="75" y="30"/>
                  <a:pt x="75" y="30"/>
                </a:cubicBezTo>
                <a:cubicBezTo>
                  <a:pt x="65" y="30"/>
                  <a:pt x="65" y="30"/>
                  <a:pt x="65" y="30"/>
                </a:cubicBezTo>
                <a:cubicBezTo>
                  <a:pt x="65" y="19"/>
                  <a:pt x="65" y="19"/>
                  <a:pt x="65" y="19"/>
                </a:cubicBezTo>
                <a:cubicBezTo>
                  <a:pt x="78" y="5"/>
                  <a:pt x="78" y="5"/>
                  <a:pt x="78" y="5"/>
                </a:cubicBezTo>
                <a:cubicBezTo>
                  <a:pt x="68" y="0"/>
                  <a:pt x="55" y="2"/>
                  <a:pt x="47" y="10"/>
                </a:cubicBezTo>
                <a:cubicBezTo>
                  <a:pt x="39" y="18"/>
                  <a:pt x="37" y="31"/>
                  <a:pt x="42" y="40"/>
                </a:cubicBezTo>
                <a:cubicBezTo>
                  <a:pt x="3" y="80"/>
                  <a:pt x="3" y="80"/>
                  <a:pt x="3" y="80"/>
                </a:cubicBezTo>
                <a:cubicBezTo>
                  <a:pt x="0" y="83"/>
                  <a:pt x="0" y="88"/>
                  <a:pt x="3" y="91"/>
                </a:cubicBezTo>
                <a:cubicBezTo>
                  <a:pt x="6" y="94"/>
                  <a:pt x="11" y="94"/>
                  <a:pt x="14" y="91"/>
                </a:cubicBezTo>
                <a:cubicBezTo>
                  <a:pt x="54" y="52"/>
                  <a:pt x="54" y="52"/>
                  <a:pt x="54" y="52"/>
                </a:cubicBezTo>
                <a:cubicBezTo>
                  <a:pt x="63" y="57"/>
                  <a:pt x="76" y="55"/>
                  <a:pt x="84" y="47"/>
                </a:cubicBezTo>
                <a:close/>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grpSp>
        <p:nvGrpSpPr>
          <p:cNvPr id="2727" name="Google Shape;2727;p103"/>
          <p:cNvGrpSpPr/>
          <p:nvPr/>
        </p:nvGrpSpPr>
        <p:grpSpPr>
          <a:xfrm>
            <a:off x="2579108" y="3992450"/>
            <a:ext cx="191777" cy="212622"/>
            <a:chOff x="8597900" y="1254126"/>
            <a:chExt cx="438150" cy="485774"/>
          </a:xfrm>
        </p:grpSpPr>
        <p:sp>
          <p:nvSpPr>
            <p:cNvPr id="2728" name="Google Shape;2728;p103"/>
            <p:cNvSpPr/>
            <p:nvPr/>
          </p:nvSpPr>
          <p:spPr>
            <a:xfrm>
              <a:off x="8597900" y="1254126"/>
              <a:ext cx="438150" cy="185737"/>
            </a:xfrm>
            <a:prstGeom prst="ellipse">
              <a:avLst/>
            </a:pr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29" name="Google Shape;2729;p103"/>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30" name="Google Shape;2730;p103"/>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31" name="Google Shape;2731;p103"/>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grpSp>
      <p:grpSp>
        <p:nvGrpSpPr>
          <p:cNvPr id="2732" name="Google Shape;2732;p103"/>
          <p:cNvGrpSpPr/>
          <p:nvPr/>
        </p:nvGrpSpPr>
        <p:grpSpPr>
          <a:xfrm>
            <a:off x="2842729" y="3992450"/>
            <a:ext cx="191777" cy="212622"/>
            <a:chOff x="8597900" y="1254126"/>
            <a:chExt cx="438150" cy="485774"/>
          </a:xfrm>
        </p:grpSpPr>
        <p:sp>
          <p:nvSpPr>
            <p:cNvPr id="2733" name="Google Shape;2733;p103"/>
            <p:cNvSpPr/>
            <p:nvPr/>
          </p:nvSpPr>
          <p:spPr>
            <a:xfrm>
              <a:off x="8597900" y="1254126"/>
              <a:ext cx="438150" cy="185737"/>
            </a:xfrm>
            <a:prstGeom prst="ellipse">
              <a:avLst/>
            </a:pr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34" name="Google Shape;2734;p103"/>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35" name="Google Shape;2735;p103"/>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36" name="Google Shape;2736;p103"/>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grpSp>
      <p:grpSp>
        <p:nvGrpSpPr>
          <p:cNvPr id="2737" name="Google Shape;2737;p103"/>
          <p:cNvGrpSpPr/>
          <p:nvPr/>
        </p:nvGrpSpPr>
        <p:grpSpPr>
          <a:xfrm>
            <a:off x="3106349" y="3992450"/>
            <a:ext cx="191777" cy="212622"/>
            <a:chOff x="8597900" y="1254126"/>
            <a:chExt cx="438150" cy="485774"/>
          </a:xfrm>
        </p:grpSpPr>
        <p:sp>
          <p:nvSpPr>
            <p:cNvPr id="2738" name="Google Shape;2738;p103"/>
            <p:cNvSpPr/>
            <p:nvPr/>
          </p:nvSpPr>
          <p:spPr>
            <a:xfrm>
              <a:off x="8597900" y="1254126"/>
              <a:ext cx="438150" cy="185737"/>
            </a:xfrm>
            <a:prstGeom prst="ellipse">
              <a:avLst/>
            </a:pr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39" name="Google Shape;2739;p103"/>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40" name="Google Shape;2740;p103"/>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41" name="Google Shape;2741;p103"/>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grpSp>
      <p:grpSp>
        <p:nvGrpSpPr>
          <p:cNvPr id="2742" name="Google Shape;2742;p103"/>
          <p:cNvGrpSpPr/>
          <p:nvPr/>
        </p:nvGrpSpPr>
        <p:grpSpPr>
          <a:xfrm>
            <a:off x="3625541" y="3992450"/>
            <a:ext cx="191777" cy="212622"/>
            <a:chOff x="8597900" y="1254126"/>
            <a:chExt cx="438150" cy="485774"/>
          </a:xfrm>
        </p:grpSpPr>
        <p:sp>
          <p:nvSpPr>
            <p:cNvPr id="2743" name="Google Shape;2743;p103"/>
            <p:cNvSpPr/>
            <p:nvPr/>
          </p:nvSpPr>
          <p:spPr>
            <a:xfrm>
              <a:off x="8597900" y="1254126"/>
              <a:ext cx="438150" cy="185737"/>
            </a:xfrm>
            <a:prstGeom prst="ellipse">
              <a:avLst/>
            </a:pr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44" name="Google Shape;2744;p103"/>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45" name="Google Shape;2745;p103"/>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46" name="Google Shape;2746;p103"/>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grpSp>
      <p:grpSp>
        <p:nvGrpSpPr>
          <p:cNvPr id="2747" name="Google Shape;2747;p103"/>
          <p:cNvGrpSpPr/>
          <p:nvPr/>
        </p:nvGrpSpPr>
        <p:grpSpPr>
          <a:xfrm>
            <a:off x="3889162" y="3992450"/>
            <a:ext cx="191777" cy="212622"/>
            <a:chOff x="8597900" y="1254126"/>
            <a:chExt cx="438150" cy="485774"/>
          </a:xfrm>
        </p:grpSpPr>
        <p:sp>
          <p:nvSpPr>
            <p:cNvPr id="2748" name="Google Shape;2748;p103"/>
            <p:cNvSpPr/>
            <p:nvPr/>
          </p:nvSpPr>
          <p:spPr>
            <a:xfrm>
              <a:off x="8597900" y="1254126"/>
              <a:ext cx="438150" cy="185737"/>
            </a:xfrm>
            <a:prstGeom prst="ellipse">
              <a:avLst/>
            </a:pr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49" name="Google Shape;2749;p103"/>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50" name="Google Shape;2750;p103"/>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51" name="Google Shape;2751;p103"/>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grpSp>
      <p:grpSp>
        <p:nvGrpSpPr>
          <p:cNvPr id="2752" name="Google Shape;2752;p103"/>
          <p:cNvGrpSpPr/>
          <p:nvPr/>
        </p:nvGrpSpPr>
        <p:grpSpPr>
          <a:xfrm>
            <a:off x="4152782" y="3992450"/>
            <a:ext cx="191777" cy="212622"/>
            <a:chOff x="8597900" y="1254126"/>
            <a:chExt cx="438150" cy="485774"/>
          </a:xfrm>
        </p:grpSpPr>
        <p:sp>
          <p:nvSpPr>
            <p:cNvPr id="2753" name="Google Shape;2753;p103"/>
            <p:cNvSpPr/>
            <p:nvPr/>
          </p:nvSpPr>
          <p:spPr>
            <a:xfrm>
              <a:off x="8597900" y="1254126"/>
              <a:ext cx="438150" cy="185737"/>
            </a:xfrm>
            <a:prstGeom prst="ellipse">
              <a:avLst/>
            </a:pr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54" name="Google Shape;2754;p103"/>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55" name="Google Shape;2755;p103"/>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56" name="Google Shape;2756;p103"/>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grpSp>
      <p:grpSp>
        <p:nvGrpSpPr>
          <p:cNvPr id="2757" name="Google Shape;2757;p103"/>
          <p:cNvGrpSpPr/>
          <p:nvPr/>
        </p:nvGrpSpPr>
        <p:grpSpPr>
          <a:xfrm>
            <a:off x="4671974" y="3992450"/>
            <a:ext cx="191777" cy="212622"/>
            <a:chOff x="8597900" y="1254126"/>
            <a:chExt cx="438150" cy="485774"/>
          </a:xfrm>
        </p:grpSpPr>
        <p:sp>
          <p:nvSpPr>
            <p:cNvPr id="2758" name="Google Shape;2758;p103"/>
            <p:cNvSpPr/>
            <p:nvPr/>
          </p:nvSpPr>
          <p:spPr>
            <a:xfrm>
              <a:off x="8597900" y="1254126"/>
              <a:ext cx="438150" cy="185737"/>
            </a:xfrm>
            <a:prstGeom prst="ellipse">
              <a:avLst/>
            </a:pr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59" name="Google Shape;2759;p103"/>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60" name="Google Shape;2760;p103"/>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61" name="Google Shape;2761;p103"/>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grpSp>
      <p:grpSp>
        <p:nvGrpSpPr>
          <p:cNvPr id="2762" name="Google Shape;2762;p103"/>
          <p:cNvGrpSpPr/>
          <p:nvPr/>
        </p:nvGrpSpPr>
        <p:grpSpPr>
          <a:xfrm>
            <a:off x="4935595" y="3992450"/>
            <a:ext cx="191777" cy="212622"/>
            <a:chOff x="8597900" y="1254126"/>
            <a:chExt cx="438150" cy="485774"/>
          </a:xfrm>
        </p:grpSpPr>
        <p:sp>
          <p:nvSpPr>
            <p:cNvPr id="2763" name="Google Shape;2763;p103"/>
            <p:cNvSpPr/>
            <p:nvPr/>
          </p:nvSpPr>
          <p:spPr>
            <a:xfrm>
              <a:off x="8597900" y="1254126"/>
              <a:ext cx="438150" cy="185737"/>
            </a:xfrm>
            <a:prstGeom prst="ellipse">
              <a:avLst/>
            </a:pr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64" name="Google Shape;2764;p103"/>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65" name="Google Shape;2765;p103"/>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66" name="Google Shape;2766;p103"/>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grpSp>
      <p:grpSp>
        <p:nvGrpSpPr>
          <p:cNvPr id="2767" name="Google Shape;2767;p103"/>
          <p:cNvGrpSpPr/>
          <p:nvPr/>
        </p:nvGrpSpPr>
        <p:grpSpPr>
          <a:xfrm>
            <a:off x="5199215" y="3992450"/>
            <a:ext cx="191777" cy="212622"/>
            <a:chOff x="8597900" y="1254126"/>
            <a:chExt cx="438150" cy="485774"/>
          </a:xfrm>
        </p:grpSpPr>
        <p:sp>
          <p:nvSpPr>
            <p:cNvPr id="2768" name="Google Shape;2768;p103"/>
            <p:cNvSpPr/>
            <p:nvPr/>
          </p:nvSpPr>
          <p:spPr>
            <a:xfrm>
              <a:off x="8597900" y="1254126"/>
              <a:ext cx="438150" cy="185737"/>
            </a:xfrm>
            <a:prstGeom prst="ellipse">
              <a:avLst/>
            </a:pr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69" name="Google Shape;2769;p103"/>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70" name="Google Shape;2770;p103"/>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71" name="Google Shape;2771;p103"/>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1905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grpSp>
      <p:sp>
        <p:nvSpPr>
          <p:cNvPr id="2772" name="Google Shape;2772;p103"/>
          <p:cNvSpPr/>
          <p:nvPr/>
        </p:nvSpPr>
        <p:spPr>
          <a:xfrm>
            <a:off x="3256073" y="989842"/>
            <a:ext cx="1437444" cy="329182"/>
          </a:xfrm>
          <a:custGeom>
            <a:avLst/>
            <a:gdLst/>
            <a:ahLst/>
            <a:cxnLst/>
            <a:rect l="l" t="t" r="r" b="b"/>
            <a:pathLst>
              <a:path w="10771" h="2451" extrusionOk="0">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u="none">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77"/>
        <p:cNvGrpSpPr/>
        <p:nvPr/>
      </p:nvGrpSpPr>
      <p:grpSpPr>
        <a:xfrm>
          <a:off x="0" y="0"/>
          <a:ext cx="0" cy="0"/>
          <a:chOff x="0" y="0"/>
          <a:chExt cx="0" cy="0"/>
        </a:xfrm>
      </p:grpSpPr>
      <p:grpSp>
        <p:nvGrpSpPr>
          <p:cNvPr id="2778" name="Google Shape;2778;p104"/>
          <p:cNvGrpSpPr/>
          <p:nvPr/>
        </p:nvGrpSpPr>
        <p:grpSpPr>
          <a:xfrm>
            <a:off x="2303875" y="1982623"/>
            <a:ext cx="577418" cy="951226"/>
            <a:chOff x="2947" y="1016"/>
            <a:chExt cx="1791" cy="2288"/>
          </a:xfrm>
        </p:grpSpPr>
        <p:sp>
          <p:nvSpPr>
            <p:cNvPr id="2779" name="Google Shape;2779;p104"/>
            <p:cNvSpPr/>
            <p:nvPr/>
          </p:nvSpPr>
          <p:spPr>
            <a:xfrm>
              <a:off x="2947" y="1016"/>
              <a:ext cx="1791" cy="2288"/>
            </a:xfrm>
            <a:custGeom>
              <a:avLst/>
              <a:gdLst/>
              <a:ahLst/>
              <a:cxnLst/>
              <a:rect l="l" t="t" r="r" b="b"/>
              <a:pathLst>
                <a:path w="1013" h="1294" extrusionOk="0">
                  <a:moveTo>
                    <a:pt x="0" y="1294"/>
                  </a:moveTo>
                  <a:cubicBezTo>
                    <a:pt x="0" y="490"/>
                    <a:pt x="0" y="490"/>
                    <a:pt x="0" y="490"/>
                  </a:cubicBezTo>
                  <a:cubicBezTo>
                    <a:pt x="0" y="220"/>
                    <a:pt x="219" y="0"/>
                    <a:pt x="490" y="0"/>
                  </a:cubicBezTo>
                  <a:cubicBezTo>
                    <a:pt x="1013" y="0"/>
                    <a:pt x="1013" y="0"/>
                    <a:pt x="1013" y="0"/>
                  </a:cubicBezTo>
                </a:path>
              </a:pathLst>
            </a:custGeom>
            <a:noFill/>
            <a:ln w="9525" cap="sq" cmpd="sng">
              <a:solidFill>
                <a:schemeClr val="lt1">
                  <a:alpha val="49803"/>
                </a:schemeClr>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80" name="Google Shape;2780;p104"/>
            <p:cNvSpPr/>
            <p:nvPr/>
          </p:nvSpPr>
          <p:spPr>
            <a:xfrm>
              <a:off x="2947" y="1016"/>
              <a:ext cx="1791" cy="2288"/>
            </a:xfrm>
            <a:custGeom>
              <a:avLst/>
              <a:gdLst/>
              <a:ahLst/>
              <a:cxnLst/>
              <a:rect l="l" t="t" r="r" b="b"/>
              <a:pathLst>
                <a:path w="1013" h="1294" extrusionOk="0">
                  <a:moveTo>
                    <a:pt x="0" y="1294"/>
                  </a:moveTo>
                  <a:cubicBezTo>
                    <a:pt x="0" y="490"/>
                    <a:pt x="0" y="490"/>
                    <a:pt x="0" y="490"/>
                  </a:cubicBezTo>
                  <a:cubicBezTo>
                    <a:pt x="0" y="220"/>
                    <a:pt x="219" y="0"/>
                    <a:pt x="490" y="0"/>
                  </a:cubicBezTo>
                  <a:cubicBezTo>
                    <a:pt x="1013" y="0"/>
                    <a:pt x="1013" y="0"/>
                    <a:pt x="1013" y="0"/>
                  </a:cubicBezTo>
                </a:path>
              </a:pathLst>
            </a:custGeom>
            <a:noFill/>
            <a:ln w="9525" cap="sq" cmpd="sng">
              <a:solidFill>
                <a:srgbClr val="7F7F7F">
                  <a:alpha val="49803"/>
                </a:srgbClr>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2781" name="Google Shape;2781;p104"/>
          <p:cNvSpPr txBox="1">
            <a:spLocks noGrp="1"/>
          </p:cNvSpPr>
          <p:nvPr>
            <p:ph type="body" idx="1"/>
          </p:nvPr>
        </p:nvSpPr>
        <p:spPr>
          <a:xfrm>
            <a:off x="277177" y="222662"/>
            <a:ext cx="8589645" cy="704835"/>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dk1"/>
              </a:buClr>
              <a:buSzPts val="2700"/>
              <a:buFont typeface="Arial"/>
              <a:buNone/>
            </a:pPr>
            <a:r>
              <a:rPr lang="en" sz="2700" b="1" i="0" u="none" strike="noStrike" cap="none">
                <a:solidFill>
                  <a:schemeClr val="dk1"/>
                </a:solidFill>
                <a:latin typeface="Arial"/>
                <a:ea typeface="Arial"/>
                <a:cs typeface="Arial"/>
                <a:sym typeface="Arial"/>
              </a:rPr>
              <a:t>“TIME TRAVEL” FOR DATA</a:t>
            </a:r>
            <a:endParaRPr sz="2700" b="1" i="0" u="none" strike="noStrike" cap="none">
              <a:solidFill>
                <a:schemeClr val="dk1"/>
              </a:solidFill>
              <a:latin typeface="Arial"/>
              <a:ea typeface="Arial"/>
              <a:cs typeface="Arial"/>
              <a:sym typeface="Arial"/>
            </a:endParaRPr>
          </a:p>
        </p:txBody>
      </p:sp>
      <p:sp>
        <p:nvSpPr>
          <p:cNvPr id="2782" name="Google Shape;2782;p104"/>
          <p:cNvSpPr txBox="1">
            <a:spLocks noGrp="1"/>
          </p:cNvSpPr>
          <p:nvPr>
            <p:ph type="sldNum" idx="12"/>
          </p:nvPr>
        </p:nvSpPr>
        <p:spPr>
          <a:xfrm>
            <a:off x="8657901" y="4870635"/>
            <a:ext cx="257175" cy="161583"/>
          </a:xfrm>
          <a:prstGeom prst="rect">
            <a:avLst/>
          </a:prstGeom>
          <a:noFill/>
          <a:ln>
            <a:noFill/>
          </a:ln>
        </p:spPr>
        <p:txBody>
          <a:bodyPr spcFirstLastPara="1" wrap="square" lIns="68575" tIns="34275" rIns="68575" bIns="34275" anchor="b" anchorCtr="0">
            <a:noAutofit/>
          </a:bodyPr>
          <a:lstStyle/>
          <a:p>
            <a:pPr marL="0" marR="0" lvl="0" indent="0" algn="r" rtl="0">
              <a:spcBef>
                <a:spcPts val="0"/>
              </a:spcBef>
              <a:spcAft>
                <a:spcPts val="0"/>
              </a:spcAft>
              <a:buNone/>
            </a:pPr>
            <a:fld id="{00000000-1234-1234-1234-123412341234}" type="slidenum">
              <a:rPr lang="en" sz="600" b="0" i="0">
                <a:solidFill>
                  <a:srgbClr val="929292"/>
                </a:solidFill>
                <a:latin typeface="Arial"/>
                <a:ea typeface="Arial"/>
                <a:cs typeface="Arial"/>
                <a:sym typeface="Arial"/>
              </a:rPr>
              <a:t>31</a:t>
            </a:fld>
            <a:endParaRPr sz="600" b="0" i="0">
              <a:solidFill>
                <a:srgbClr val="929292"/>
              </a:solidFill>
              <a:latin typeface="Arial"/>
              <a:ea typeface="Arial"/>
              <a:cs typeface="Arial"/>
              <a:sym typeface="Arial"/>
            </a:endParaRPr>
          </a:p>
        </p:txBody>
      </p:sp>
      <p:sp>
        <p:nvSpPr>
          <p:cNvPr id="2783" name="Google Shape;2783;p104"/>
          <p:cNvSpPr txBox="1"/>
          <p:nvPr/>
        </p:nvSpPr>
        <p:spPr>
          <a:xfrm>
            <a:off x="5107166" y="1483496"/>
            <a:ext cx="3656081" cy="2695951"/>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1500"/>
              <a:buFont typeface="Arial"/>
              <a:buNone/>
            </a:pPr>
            <a:r>
              <a:rPr lang="en" sz="1500" b="1">
                <a:solidFill>
                  <a:schemeClr val="dk1"/>
                </a:solidFill>
                <a:latin typeface="Arial"/>
                <a:ea typeface="Arial"/>
                <a:cs typeface="Arial"/>
                <a:sym typeface="Arial"/>
              </a:rPr>
              <a:t>Previous versions of data automatically retained</a:t>
            </a:r>
            <a:endParaRPr sz="1100"/>
          </a:p>
          <a:p>
            <a:pPr marL="342900" marR="0" lvl="1" indent="0" algn="l" rtl="0">
              <a:lnSpc>
                <a:spcPct val="90000"/>
              </a:lnSpc>
              <a:spcBef>
                <a:spcPts val="1300"/>
              </a:spcBef>
              <a:spcAft>
                <a:spcPts val="0"/>
              </a:spcAft>
              <a:buClr>
                <a:srgbClr val="5B5B5B"/>
              </a:buClr>
              <a:buSzPts val="1200"/>
              <a:buFont typeface="Arial"/>
              <a:buNone/>
            </a:pPr>
            <a:r>
              <a:rPr lang="en" sz="1200" b="0" i="0" u="none" strike="noStrike" cap="none">
                <a:solidFill>
                  <a:srgbClr val="5B5B5B"/>
                </a:solidFill>
                <a:latin typeface="Arial"/>
                <a:ea typeface="Arial"/>
                <a:cs typeface="Arial"/>
                <a:sym typeface="Arial"/>
              </a:rPr>
              <a:t>Retention period selected by customer</a:t>
            </a:r>
            <a:endParaRPr sz="1800" b="0" i="0" u="none" strike="noStrike" cap="none">
              <a:solidFill>
                <a:srgbClr val="5B5B5B"/>
              </a:solidFill>
              <a:latin typeface="Arial"/>
              <a:ea typeface="Arial"/>
              <a:cs typeface="Arial"/>
              <a:sym typeface="Arial"/>
            </a:endParaRPr>
          </a:p>
          <a:p>
            <a:pPr marL="0" marR="0" lvl="0" indent="0" algn="l" rtl="0">
              <a:lnSpc>
                <a:spcPct val="90000"/>
              </a:lnSpc>
              <a:spcBef>
                <a:spcPts val="1700"/>
              </a:spcBef>
              <a:spcAft>
                <a:spcPts val="0"/>
              </a:spcAft>
              <a:buClr>
                <a:schemeClr val="dk1"/>
              </a:buClr>
              <a:buSzPts val="1500"/>
              <a:buFont typeface="Arial"/>
              <a:buNone/>
            </a:pPr>
            <a:r>
              <a:rPr lang="en" sz="1500" b="1">
                <a:solidFill>
                  <a:schemeClr val="dk1"/>
                </a:solidFill>
                <a:latin typeface="Arial"/>
                <a:ea typeface="Arial"/>
                <a:cs typeface="Arial"/>
                <a:sym typeface="Arial"/>
              </a:rPr>
              <a:t>Accessed via SQL extensions</a:t>
            </a:r>
            <a:endParaRPr sz="1100"/>
          </a:p>
          <a:p>
            <a:pPr marL="342900" marR="0" lvl="1" indent="0" algn="l" rtl="0">
              <a:lnSpc>
                <a:spcPct val="90000"/>
              </a:lnSpc>
              <a:spcBef>
                <a:spcPts val="1300"/>
              </a:spcBef>
              <a:spcAft>
                <a:spcPts val="0"/>
              </a:spcAft>
              <a:buClr>
                <a:srgbClr val="5B5B5B"/>
              </a:buClr>
              <a:buSzPts val="1200"/>
              <a:buFont typeface="Arial"/>
              <a:buNone/>
            </a:pPr>
            <a:r>
              <a:rPr lang="en" sz="1200" b="0" i="0" u="none" strike="noStrike" cap="none">
                <a:solidFill>
                  <a:srgbClr val="5B5B5B"/>
                </a:solidFill>
                <a:latin typeface="Arial"/>
                <a:ea typeface="Arial"/>
                <a:cs typeface="Arial"/>
                <a:sym typeface="Arial"/>
              </a:rPr>
              <a:t>AS OF for selection</a:t>
            </a:r>
            <a:endParaRPr sz="1100"/>
          </a:p>
          <a:p>
            <a:pPr marL="342900" marR="0" lvl="1" indent="0" algn="l" rtl="0">
              <a:lnSpc>
                <a:spcPct val="90000"/>
              </a:lnSpc>
              <a:spcBef>
                <a:spcPts val="1300"/>
              </a:spcBef>
              <a:spcAft>
                <a:spcPts val="0"/>
              </a:spcAft>
              <a:buClr>
                <a:srgbClr val="5B5B5B"/>
              </a:buClr>
              <a:buSzPts val="1200"/>
              <a:buFont typeface="Arial"/>
              <a:buNone/>
            </a:pPr>
            <a:r>
              <a:rPr lang="en" sz="1200" b="0" i="0" u="none" strike="noStrike" cap="none">
                <a:solidFill>
                  <a:srgbClr val="5B5B5B"/>
                </a:solidFill>
                <a:latin typeface="Arial"/>
                <a:ea typeface="Arial"/>
                <a:cs typeface="Arial"/>
                <a:sym typeface="Arial"/>
              </a:rPr>
              <a:t>CLONE to recreate</a:t>
            </a:r>
            <a:endParaRPr sz="1100"/>
          </a:p>
          <a:p>
            <a:pPr marL="342900" marR="0" lvl="1" indent="0" algn="l" rtl="0">
              <a:lnSpc>
                <a:spcPct val="90000"/>
              </a:lnSpc>
              <a:spcBef>
                <a:spcPts val="1300"/>
              </a:spcBef>
              <a:spcAft>
                <a:spcPts val="0"/>
              </a:spcAft>
              <a:buClr>
                <a:srgbClr val="5B5B5B"/>
              </a:buClr>
              <a:buSzPts val="1200"/>
              <a:buFont typeface="Arial"/>
              <a:buNone/>
            </a:pPr>
            <a:r>
              <a:rPr lang="en" sz="1200" b="0" i="0" u="none" strike="noStrike" cap="none">
                <a:solidFill>
                  <a:srgbClr val="5B5B5B"/>
                </a:solidFill>
                <a:latin typeface="Arial"/>
                <a:ea typeface="Arial"/>
                <a:cs typeface="Arial"/>
                <a:sym typeface="Arial"/>
              </a:rPr>
              <a:t>UNDROP recovers from accidental deletion</a:t>
            </a:r>
            <a:endParaRPr sz="1100"/>
          </a:p>
        </p:txBody>
      </p:sp>
      <p:grpSp>
        <p:nvGrpSpPr>
          <p:cNvPr id="2784" name="Google Shape;2784;p104"/>
          <p:cNvGrpSpPr/>
          <p:nvPr/>
        </p:nvGrpSpPr>
        <p:grpSpPr>
          <a:xfrm>
            <a:off x="960850" y="1654011"/>
            <a:ext cx="727847" cy="1036951"/>
            <a:chOff x="2947" y="1016"/>
            <a:chExt cx="1791" cy="2288"/>
          </a:xfrm>
        </p:grpSpPr>
        <p:sp>
          <p:nvSpPr>
            <p:cNvPr id="2785" name="Google Shape;2785;p104"/>
            <p:cNvSpPr/>
            <p:nvPr/>
          </p:nvSpPr>
          <p:spPr>
            <a:xfrm>
              <a:off x="2947" y="1016"/>
              <a:ext cx="1791" cy="2288"/>
            </a:xfrm>
            <a:custGeom>
              <a:avLst/>
              <a:gdLst/>
              <a:ahLst/>
              <a:cxnLst/>
              <a:rect l="l" t="t" r="r" b="b"/>
              <a:pathLst>
                <a:path w="1013" h="1294" extrusionOk="0">
                  <a:moveTo>
                    <a:pt x="0" y="1294"/>
                  </a:moveTo>
                  <a:cubicBezTo>
                    <a:pt x="0" y="490"/>
                    <a:pt x="0" y="490"/>
                    <a:pt x="0" y="490"/>
                  </a:cubicBezTo>
                  <a:cubicBezTo>
                    <a:pt x="0" y="220"/>
                    <a:pt x="219" y="0"/>
                    <a:pt x="490" y="0"/>
                  </a:cubicBezTo>
                  <a:cubicBezTo>
                    <a:pt x="1013" y="0"/>
                    <a:pt x="1013" y="0"/>
                    <a:pt x="1013" y="0"/>
                  </a:cubicBezTo>
                </a:path>
              </a:pathLst>
            </a:custGeom>
            <a:noFill/>
            <a:ln w="9525" cap="sq" cmpd="sng">
              <a:solidFill>
                <a:schemeClr val="lt1">
                  <a:alpha val="49803"/>
                </a:schemeClr>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86" name="Google Shape;2786;p104"/>
            <p:cNvSpPr/>
            <p:nvPr/>
          </p:nvSpPr>
          <p:spPr>
            <a:xfrm>
              <a:off x="2947" y="1016"/>
              <a:ext cx="1791" cy="2288"/>
            </a:xfrm>
            <a:custGeom>
              <a:avLst/>
              <a:gdLst/>
              <a:ahLst/>
              <a:cxnLst/>
              <a:rect l="l" t="t" r="r" b="b"/>
              <a:pathLst>
                <a:path w="1013" h="1294" extrusionOk="0">
                  <a:moveTo>
                    <a:pt x="0" y="1294"/>
                  </a:moveTo>
                  <a:cubicBezTo>
                    <a:pt x="0" y="490"/>
                    <a:pt x="0" y="490"/>
                    <a:pt x="0" y="490"/>
                  </a:cubicBezTo>
                  <a:cubicBezTo>
                    <a:pt x="0" y="220"/>
                    <a:pt x="219" y="0"/>
                    <a:pt x="490" y="0"/>
                  </a:cubicBezTo>
                  <a:cubicBezTo>
                    <a:pt x="1013" y="0"/>
                    <a:pt x="1013" y="0"/>
                    <a:pt x="1013" y="0"/>
                  </a:cubicBezTo>
                </a:path>
              </a:pathLst>
            </a:custGeom>
            <a:noFill/>
            <a:ln w="9525" cap="sq" cmpd="sng">
              <a:solidFill>
                <a:srgbClr val="7F7F7F">
                  <a:alpha val="49803"/>
                </a:srgbClr>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2787" name="Google Shape;2787;p104"/>
          <p:cNvSpPr/>
          <p:nvPr/>
        </p:nvSpPr>
        <p:spPr>
          <a:xfrm rot="10800000" flipH="1">
            <a:off x="963628" y="2870644"/>
            <a:ext cx="1336915" cy="525059"/>
          </a:xfrm>
          <a:prstGeom prst="arc">
            <a:avLst>
              <a:gd name="adj1" fmla="val 11360075"/>
              <a:gd name="adj2" fmla="val 21194232"/>
            </a:avLst>
          </a:prstGeom>
          <a:noFill/>
          <a:ln w="9525" cap="flat" cmpd="sng">
            <a:solidFill>
              <a:schemeClr val="accent4"/>
            </a:solidFill>
            <a:prstDash val="dash"/>
            <a:miter lim="800000"/>
            <a:headEnd type="none" w="sm" len="sm"/>
            <a:tailEnd type="triangle" w="med" len="med"/>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24BFF2"/>
              </a:solidFill>
              <a:latin typeface="Tahoma"/>
              <a:ea typeface="Tahoma"/>
              <a:cs typeface="Tahoma"/>
              <a:sym typeface="Tahoma"/>
            </a:endParaRPr>
          </a:p>
        </p:txBody>
      </p:sp>
      <p:sp>
        <p:nvSpPr>
          <p:cNvPr id="2788" name="Google Shape;2788;p104"/>
          <p:cNvSpPr txBox="1"/>
          <p:nvPr/>
        </p:nvSpPr>
        <p:spPr>
          <a:xfrm>
            <a:off x="1083829" y="3474456"/>
            <a:ext cx="1034420" cy="230833"/>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accent1"/>
              </a:buClr>
              <a:buSzPts val="1100"/>
              <a:buFont typeface="Arial"/>
              <a:buNone/>
            </a:pPr>
            <a:r>
              <a:rPr lang="en" sz="1100" b="0" i="0" u="none" strike="noStrike" cap="none">
                <a:solidFill>
                  <a:schemeClr val="accent1"/>
                </a:solidFill>
                <a:latin typeface="Arial"/>
                <a:ea typeface="Arial"/>
                <a:cs typeface="Arial"/>
                <a:sym typeface="Arial"/>
              </a:rPr>
              <a:t>New data</a:t>
            </a:r>
            <a:endParaRPr sz="1100"/>
          </a:p>
        </p:txBody>
      </p:sp>
      <p:sp>
        <p:nvSpPr>
          <p:cNvPr id="2789" name="Google Shape;2789;p104"/>
          <p:cNvSpPr/>
          <p:nvPr/>
        </p:nvSpPr>
        <p:spPr>
          <a:xfrm rot="10800000" flipH="1">
            <a:off x="2332331" y="2884601"/>
            <a:ext cx="1336915" cy="525059"/>
          </a:xfrm>
          <a:prstGeom prst="arc">
            <a:avLst>
              <a:gd name="adj1" fmla="val 11360075"/>
              <a:gd name="adj2" fmla="val 21194232"/>
            </a:avLst>
          </a:prstGeom>
          <a:noFill/>
          <a:ln w="9525" cap="flat" cmpd="sng">
            <a:solidFill>
              <a:schemeClr val="accent4"/>
            </a:solidFill>
            <a:prstDash val="dash"/>
            <a:miter lim="800000"/>
            <a:headEnd type="none" w="sm" len="sm"/>
            <a:tailEnd type="triangle" w="med" len="med"/>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24BFF2"/>
              </a:solidFill>
              <a:latin typeface="Tahoma"/>
              <a:ea typeface="Tahoma"/>
              <a:cs typeface="Tahoma"/>
              <a:sym typeface="Tahoma"/>
            </a:endParaRPr>
          </a:p>
        </p:txBody>
      </p:sp>
      <p:sp>
        <p:nvSpPr>
          <p:cNvPr id="2790" name="Google Shape;2790;p104"/>
          <p:cNvSpPr txBox="1"/>
          <p:nvPr/>
        </p:nvSpPr>
        <p:spPr>
          <a:xfrm>
            <a:off x="2328852" y="3481595"/>
            <a:ext cx="1272721" cy="230833"/>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accent1"/>
              </a:buClr>
              <a:buSzPts val="1100"/>
              <a:buFont typeface="Arial"/>
              <a:buNone/>
            </a:pPr>
            <a:r>
              <a:rPr lang="en" sz="1100" b="0" i="0" u="none" strike="noStrike" cap="none">
                <a:solidFill>
                  <a:schemeClr val="accent1"/>
                </a:solidFill>
                <a:latin typeface="Arial"/>
                <a:ea typeface="Arial"/>
                <a:cs typeface="Arial"/>
                <a:sym typeface="Arial"/>
              </a:rPr>
              <a:t>Modified data</a:t>
            </a:r>
            <a:endParaRPr sz="1100"/>
          </a:p>
        </p:txBody>
      </p:sp>
      <p:grpSp>
        <p:nvGrpSpPr>
          <p:cNvPr id="2791" name="Google Shape;2791;p104"/>
          <p:cNvGrpSpPr/>
          <p:nvPr/>
        </p:nvGrpSpPr>
        <p:grpSpPr>
          <a:xfrm>
            <a:off x="689239" y="2573122"/>
            <a:ext cx="570998" cy="586180"/>
            <a:chOff x="-573967" y="4022127"/>
            <a:chExt cx="573966" cy="589227"/>
          </a:xfrm>
        </p:grpSpPr>
        <p:grpSp>
          <p:nvGrpSpPr>
            <p:cNvPr id="2792" name="Google Shape;2792;p104"/>
            <p:cNvGrpSpPr/>
            <p:nvPr/>
          </p:nvGrpSpPr>
          <p:grpSpPr>
            <a:xfrm>
              <a:off x="-566366" y="4022127"/>
              <a:ext cx="566365" cy="589227"/>
              <a:chOff x="8597900" y="1284064"/>
              <a:chExt cx="438150" cy="455836"/>
            </a:xfrm>
          </p:grpSpPr>
          <p:sp>
            <p:nvSpPr>
              <p:cNvPr id="2793" name="Google Shape;2793;p104"/>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34925"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800"/>
                  <a:buFont typeface="Arial"/>
                  <a:buNone/>
                </a:pPr>
                <a:endParaRPr sz="800" u="none" strike="noStrike" cap="none">
                  <a:solidFill>
                    <a:srgbClr val="000000"/>
                  </a:solidFill>
                  <a:latin typeface="Arial"/>
                  <a:ea typeface="Arial"/>
                  <a:cs typeface="Arial"/>
                  <a:sym typeface="Arial"/>
                </a:endParaRPr>
              </a:p>
            </p:txBody>
          </p:sp>
          <p:sp>
            <p:nvSpPr>
              <p:cNvPr id="2794" name="Google Shape;2794;p104"/>
              <p:cNvSpPr/>
              <p:nvPr/>
            </p:nvSpPr>
            <p:spPr>
              <a:xfrm>
                <a:off x="8597900" y="1284064"/>
                <a:ext cx="438150" cy="138692"/>
              </a:xfrm>
              <a:prstGeom prst="ellipse">
                <a:avLst/>
              </a:prstGeom>
              <a:solidFill>
                <a:schemeClr val="lt1"/>
              </a:solidFill>
              <a:ln w="34925"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800"/>
                  <a:buFont typeface="Arial"/>
                  <a:buNone/>
                </a:pPr>
                <a:endParaRPr sz="800" u="none" strike="noStrike" cap="none">
                  <a:solidFill>
                    <a:srgbClr val="000000"/>
                  </a:solidFill>
                  <a:latin typeface="Arial"/>
                  <a:ea typeface="Arial"/>
                  <a:cs typeface="Arial"/>
                  <a:sym typeface="Arial"/>
                </a:endParaRPr>
              </a:p>
            </p:txBody>
          </p:sp>
        </p:grpSp>
        <p:sp>
          <p:nvSpPr>
            <p:cNvPr id="2795" name="Google Shape;2795;p104"/>
            <p:cNvSpPr txBox="1"/>
            <p:nvPr/>
          </p:nvSpPr>
          <p:spPr>
            <a:xfrm>
              <a:off x="-573967" y="4233371"/>
              <a:ext cx="544545" cy="301642"/>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a:solidFill>
                    <a:schemeClr val="accent4"/>
                  </a:solidFill>
                  <a:latin typeface="Arial"/>
                  <a:ea typeface="Arial"/>
                  <a:cs typeface="Arial"/>
                  <a:sym typeface="Arial"/>
                </a:rPr>
                <a:t>T0</a:t>
              </a:r>
              <a:endParaRPr sz="1100"/>
            </a:p>
          </p:txBody>
        </p:sp>
      </p:grpSp>
      <p:grpSp>
        <p:nvGrpSpPr>
          <p:cNvPr id="2796" name="Google Shape;2796;p104"/>
          <p:cNvGrpSpPr/>
          <p:nvPr/>
        </p:nvGrpSpPr>
        <p:grpSpPr>
          <a:xfrm>
            <a:off x="2034293" y="2548060"/>
            <a:ext cx="570998" cy="586180"/>
            <a:chOff x="-573967" y="4022127"/>
            <a:chExt cx="573966" cy="589227"/>
          </a:xfrm>
        </p:grpSpPr>
        <p:grpSp>
          <p:nvGrpSpPr>
            <p:cNvPr id="2797" name="Google Shape;2797;p104"/>
            <p:cNvGrpSpPr/>
            <p:nvPr/>
          </p:nvGrpSpPr>
          <p:grpSpPr>
            <a:xfrm>
              <a:off x="-566366" y="4022127"/>
              <a:ext cx="566365" cy="589227"/>
              <a:chOff x="8597900" y="1284064"/>
              <a:chExt cx="438150" cy="455836"/>
            </a:xfrm>
          </p:grpSpPr>
          <p:sp>
            <p:nvSpPr>
              <p:cNvPr id="2798" name="Google Shape;2798;p104"/>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34925"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800"/>
                  <a:buFont typeface="Arial"/>
                  <a:buNone/>
                </a:pPr>
                <a:endParaRPr sz="800" u="none" strike="noStrike" cap="none">
                  <a:solidFill>
                    <a:srgbClr val="000000"/>
                  </a:solidFill>
                  <a:latin typeface="Arial"/>
                  <a:ea typeface="Arial"/>
                  <a:cs typeface="Arial"/>
                  <a:sym typeface="Arial"/>
                </a:endParaRPr>
              </a:p>
            </p:txBody>
          </p:sp>
          <p:sp>
            <p:nvSpPr>
              <p:cNvPr id="2799" name="Google Shape;2799;p104"/>
              <p:cNvSpPr/>
              <p:nvPr/>
            </p:nvSpPr>
            <p:spPr>
              <a:xfrm>
                <a:off x="8597900" y="1284064"/>
                <a:ext cx="438150" cy="138692"/>
              </a:xfrm>
              <a:prstGeom prst="ellipse">
                <a:avLst/>
              </a:prstGeom>
              <a:solidFill>
                <a:schemeClr val="lt1"/>
              </a:solidFill>
              <a:ln w="34925"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800"/>
                  <a:buFont typeface="Arial"/>
                  <a:buNone/>
                </a:pPr>
                <a:endParaRPr sz="800" u="none" strike="noStrike" cap="none">
                  <a:solidFill>
                    <a:srgbClr val="000000"/>
                  </a:solidFill>
                  <a:latin typeface="Arial"/>
                  <a:ea typeface="Arial"/>
                  <a:cs typeface="Arial"/>
                  <a:sym typeface="Arial"/>
                </a:endParaRPr>
              </a:p>
            </p:txBody>
          </p:sp>
        </p:grpSp>
        <p:sp>
          <p:nvSpPr>
            <p:cNvPr id="2800" name="Google Shape;2800;p104"/>
            <p:cNvSpPr txBox="1"/>
            <p:nvPr/>
          </p:nvSpPr>
          <p:spPr>
            <a:xfrm>
              <a:off x="-573967" y="4233371"/>
              <a:ext cx="544545" cy="301642"/>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500" b="1">
                  <a:solidFill>
                    <a:schemeClr val="accent4"/>
                  </a:solidFill>
                  <a:latin typeface="Arial"/>
                  <a:ea typeface="Arial"/>
                  <a:cs typeface="Arial"/>
                  <a:sym typeface="Arial"/>
                </a:rPr>
                <a:t>T1</a:t>
              </a:r>
              <a:endParaRPr sz="1100"/>
            </a:p>
          </p:txBody>
        </p:sp>
      </p:grpSp>
      <p:grpSp>
        <p:nvGrpSpPr>
          <p:cNvPr id="2801" name="Google Shape;2801;p104"/>
          <p:cNvGrpSpPr/>
          <p:nvPr/>
        </p:nvGrpSpPr>
        <p:grpSpPr>
          <a:xfrm>
            <a:off x="3312512" y="2564768"/>
            <a:ext cx="570998" cy="586180"/>
            <a:chOff x="-573967" y="4022127"/>
            <a:chExt cx="573966" cy="589227"/>
          </a:xfrm>
        </p:grpSpPr>
        <p:grpSp>
          <p:nvGrpSpPr>
            <p:cNvPr id="2802" name="Google Shape;2802;p104"/>
            <p:cNvGrpSpPr/>
            <p:nvPr/>
          </p:nvGrpSpPr>
          <p:grpSpPr>
            <a:xfrm>
              <a:off x="-566366" y="4022127"/>
              <a:ext cx="566365" cy="589227"/>
              <a:chOff x="8597900" y="1284064"/>
              <a:chExt cx="438150" cy="455836"/>
            </a:xfrm>
          </p:grpSpPr>
          <p:sp>
            <p:nvSpPr>
              <p:cNvPr id="2803" name="Google Shape;2803;p104"/>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34925"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800"/>
                  <a:buFont typeface="Arial"/>
                  <a:buNone/>
                </a:pPr>
                <a:endParaRPr sz="800" u="none" strike="noStrike" cap="none">
                  <a:solidFill>
                    <a:srgbClr val="000000"/>
                  </a:solidFill>
                  <a:latin typeface="Arial"/>
                  <a:ea typeface="Arial"/>
                  <a:cs typeface="Arial"/>
                  <a:sym typeface="Arial"/>
                </a:endParaRPr>
              </a:p>
            </p:txBody>
          </p:sp>
          <p:sp>
            <p:nvSpPr>
              <p:cNvPr id="2804" name="Google Shape;2804;p104"/>
              <p:cNvSpPr/>
              <p:nvPr/>
            </p:nvSpPr>
            <p:spPr>
              <a:xfrm>
                <a:off x="8597900" y="1284064"/>
                <a:ext cx="438150" cy="138692"/>
              </a:xfrm>
              <a:prstGeom prst="ellipse">
                <a:avLst/>
              </a:prstGeom>
              <a:solidFill>
                <a:schemeClr val="lt1"/>
              </a:solidFill>
              <a:ln w="34925"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800"/>
                  <a:buFont typeface="Arial"/>
                  <a:buNone/>
                </a:pPr>
                <a:endParaRPr sz="800" u="none" strike="noStrike" cap="none">
                  <a:solidFill>
                    <a:srgbClr val="000000"/>
                  </a:solidFill>
                  <a:latin typeface="Arial"/>
                  <a:ea typeface="Arial"/>
                  <a:cs typeface="Arial"/>
                  <a:sym typeface="Arial"/>
                </a:endParaRPr>
              </a:p>
            </p:txBody>
          </p:sp>
        </p:grpSp>
        <p:sp>
          <p:nvSpPr>
            <p:cNvPr id="2805" name="Google Shape;2805;p104"/>
            <p:cNvSpPr txBox="1"/>
            <p:nvPr/>
          </p:nvSpPr>
          <p:spPr>
            <a:xfrm>
              <a:off x="-573967" y="4233371"/>
              <a:ext cx="544545" cy="301642"/>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500" b="1">
                  <a:solidFill>
                    <a:schemeClr val="accent4"/>
                  </a:solidFill>
                  <a:latin typeface="Arial"/>
                  <a:ea typeface="Arial"/>
                  <a:cs typeface="Arial"/>
                  <a:sym typeface="Arial"/>
                </a:rPr>
                <a:t>T2</a:t>
              </a:r>
              <a:endParaRPr sz="1100"/>
            </a:p>
          </p:txBody>
        </p:sp>
      </p:grpSp>
      <p:sp>
        <p:nvSpPr>
          <p:cNvPr id="2806" name="Google Shape;2806;p104"/>
          <p:cNvSpPr txBox="1"/>
          <p:nvPr/>
        </p:nvSpPr>
        <p:spPr>
          <a:xfrm>
            <a:off x="1766525" y="1575425"/>
            <a:ext cx="1696200" cy="173100"/>
          </a:xfrm>
          <a:prstGeom prst="rect">
            <a:avLst/>
          </a:prstGeom>
          <a:solidFill>
            <a:srgbClr val="E77900">
              <a:alpha val="68627"/>
            </a:srgbClr>
          </a:solidFill>
          <a:ln>
            <a:noFill/>
          </a:ln>
        </p:spPr>
        <p:txBody>
          <a:bodyPr spcFirstLastPara="1" wrap="square" lIns="68575" tIns="34275" rIns="68575" bIns="34275" anchor="t" anchorCtr="0">
            <a:noAutofit/>
          </a:bodyPr>
          <a:lstStyle/>
          <a:p>
            <a:pPr marL="63500" marR="0" lvl="0" indent="-63500" algn="l" rtl="0">
              <a:spcBef>
                <a:spcPts val="0"/>
              </a:spcBef>
              <a:spcAft>
                <a:spcPts val="0"/>
              </a:spcAft>
              <a:buNone/>
            </a:pPr>
            <a:r>
              <a:rPr lang="en" sz="700">
                <a:solidFill>
                  <a:schemeClr val="lt1"/>
                </a:solidFill>
                <a:latin typeface="Arial"/>
                <a:ea typeface="Arial"/>
                <a:cs typeface="Arial"/>
                <a:sym typeface="Arial"/>
              </a:rPr>
              <a:t>&gt; SELECT * FROM mytable AS OF T0</a:t>
            </a:r>
            <a:endParaRPr sz="1100"/>
          </a:p>
        </p:txBody>
      </p:sp>
      <p:sp>
        <p:nvSpPr>
          <p:cNvPr id="2807" name="Google Shape;2807;p104"/>
          <p:cNvSpPr txBox="1"/>
          <p:nvPr/>
        </p:nvSpPr>
        <p:spPr>
          <a:xfrm>
            <a:off x="2923799" y="1911175"/>
            <a:ext cx="1727100" cy="173100"/>
          </a:xfrm>
          <a:prstGeom prst="rect">
            <a:avLst/>
          </a:prstGeom>
          <a:solidFill>
            <a:srgbClr val="E77900">
              <a:alpha val="68627"/>
            </a:srgbClr>
          </a:solidFill>
          <a:ln>
            <a:noFill/>
          </a:ln>
        </p:spPr>
        <p:txBody>
          <a:bodyPr spcFirstLastPara="1" wrap="square" lIns="68575" tIns="34275" rIns="68575" bIns="34275" anchor="t" anchorCtr="0">
            <a:noAutofit/>
          </a:bodyPr>
          <a:lstStyle/>
          <a:p>
            <a:pPr marL="63500" marR="0" lvl="0" indent="-63500" algn="l" rtl="0">
              <a:spcBef>
                <a:spcPts val="0"/>
              </a:spcBef>
              <a:spcAft>
                <a:spcPts val="0"/>
              </a:spcAft>
              <a:buNone/>
            </a:pPr>
            <a:r>
              <a:rPr lang="en" sz="700">
                <a:solidFill>
                  <a:schemeClr val="lt1"/>
                </a:solidFill>
                <a:latin typeface="Arial"/>
                <a:ea typeface="Arial"/>
                <a:cs typeface="Arial"/>
                <a:sym typeface="Arial"/>
              </a:rPr>
              <a:t>&gt; SELECT * FROM mytable AS OF T1</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11"/>
        <p:cNvGrpSpPr/>
        <p:nvPr/>
      </p:nvGrpSpPr>
      <p:grpSpPr>
        <a:xfrm>
          <a:off x="0" y="0"/>
          <a:ext cx="0" cy="0"/>
          <a:chOff x="0" y="0"/>
          <a:chExt cx="0" cy="0"/>
        </a:xfrm>
      </p:grpSpPr>
      <p:sp>
        <p:nvSpPr>
          <p:cNvPr id="2812" name="Google Shape;2812;p105"/>
          <p:cNvSpPr txBox="1">
            <a:spLocks noGrp="1"/>
          </p:cNvSpPr>
          <p:nvPr>
            <p:ph type="body" idx="1"/>
          </p:nvPr>
        </p:nvSpPr>
        <p:spPr>
          <a:xfrm>
            <a:off x="277177" y="222662"/>
            <a:ext cx="8589645" cy="704835"/>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dk1"/>
              </a:buClr>
              <a:buSzPts val="2700"/>
              <a:buFont typeface="Arial"/>
              <a:buNone/>
            </a:pPr>
            <a:r>
              <a:rPr lang="en" sz="2700" b="1" i="0" u="none" strike="noStrike" cap="none">
                <a:solidFill>
                  <a:schemeClr val="dk1"/>
                </a:solidFill>
                <a:latin typeface="Arial"/>
                <a:ea typeface="Arial"/>
                <a:cs typeface="Arial"/>
                <a:sym typeface="Arial"/>
              </a:rPr>
              <a:t>ZERO-COPY DATA CLONING</a:t>
            </a:r>
            <a:endParaRPr sz="1100"/>
          </a:p>
        </p:txBody>
      </p:sp>
      <p:sp>
        <p:nvSpPr>
          <p:cNvPr id="2813" name="Google Shape;2813;p105"/>
          <p:cNvSpPr txBox="1">
            <a:spLocks noGrp="1"/>
          </p:cNvSpPr>
          <p:nvPr>
            <p:ph type="sldNum" idx="12"/>
          </p:nvPr>
        </p:nvSpPr>
        <p:spPr>
          <a:xfrm>
            <a:off x="8657901" y="4870635"/>
            <a:ext cx="257175" cy="161583"/>
          </a:xfrm>
          <a:prstGeom prst="rect">
            <a:avLst/>
          </a:prstGeom>
          <a:noFill/>
          <a:ln>
            <a:noFill/>
          </a:ln>
        </p:spPr>
        <p:txBody>
          <a:bodyPr spcFirstLastPara="1" wrap="square" lIns="68575" tIns="34275" rIns="68575" bIns="34275" anchor="b" anchorCtr="0">
            <a:noAutofit/>
          </a:bodyPr>
          <a:lstStyle/>
          <a:p>
            <a:pPr marL="0" marR="0" lvl="0" indent="0" algn="r" rtl="0">
              <a:spcBef>
                <a:spcPts val="0"/>
              </a:spcBef>
              <a:spcAft>
                <a:spcPts val="0"/>
              </a:spcAft>
              <a:buNone/>
            </a:pPr>
            <a:fld id="{00000000-1234-1234-1234-123412341234}" type="slidenum">
              <a:rPr lang="en" sz="600" b="0" i="0">
                <a:solidFill>
                  <a:srgbClr val="929292"/>
                </a:solidFill>
                <a:latin typeface="Arial"/>
                <a:ea typeface="Arial"/>
                <a:cs typeface="Arial"/>
                <a:sym typeface="Arial"/>
              </a:rPr>
              <a:t>32</a:t>
            </a:fld>
            <a:endParaRPr sz="600" b="0" i="0">
              <a:solidFill>
                <a:srgbClr val="929292"/>
              </a:solidFill>
              <a:latin typeface="Arial"/>
              <a:ea typeface="Arial"/>
              <a:cs typeface="Arial"/>
              <a:sym typeface="Arial"/>
            </a:endParaRPr>
          </a:p>
        </p:txBody>
      </p:sp>
      <p:sp>
        <p:nvSpPr>
          <p:cNvPr id="2814" name="Google Shape;2814;p105"/>
          <p:cNvSpPr txBox="1"/>
          <p:nvPr/>
        </p:nvSpPr>
        <p:spPr>
          <a:xfrm>
            <a:off x="4708926" y="1556294"/>
            <a:ext cx="3886200" cy="2888971"/>
          </a:xfrm>
          <a:prstGeom prst="rect">
            <a:avLst/>
          </a:prstGeom>
          <a:noFill/>
          <a:ln>
            <a:noFill/>
          </a:ln>
        </p:spPr>
        <p:txBody>
          <a:bodyPr spcFirstLastPara="1" wrap="square" lIns="68575" tIns="34275" rIns="68575" bIns="34275" anchor="t" anchorCtr="0">
            <a:noAutofit/>
          </a:bodyPr>
          <a:lstStyle/>
          <a:p>
            <a:pPr marL="0" marR="0" lvl="0" indent="0" algn="l" rtl="0">
              <a:lnSpc>
                <a:spcPct val="70000"/>
              </a:lnSpc>
              <a:spcBef>
                <a:spcPts val="0"/>
              </a:spcBef>
              <a:spcAft>
                <a:spcPts val="0"/>
              </a:spcAft>
              <a:buClr>
                <a:schemeClr val="dk1"/>
              </a:buClr>
              <a:buSzPts val="1500"/>
              <a:buFont typeface="Arial"/>
              <a:buNone/>
            </a:pPr>
            <a:r>
              <a:rPr lang="en" sz="1500" b="1">
                <a:solidFill>
                  <a:schemeClr val="dk1"/>
                </a:solidFill>
                <a:latin typeface="Arial"/>
                <a:ea typeface="Arial"/>
                <a:cs typeface="Arial"/>
                <a:sym typeface="Arial"/>
              </a:rPr>
              <a:t>Instant data cloning operations </a:t>
            </a:r>
            <a:endParaRPr sz="1100"/>
          </a:p>
          <a:p>
            <a:pPr marL="342900" marR="0" lvl="1" indent="0" algn="l" rtl="0">
              <a:lnSpc>
                <a:spcPct val="70000"/>
              </a:lnSpc>
              <a:spcBef>
                <a:spcPts val="1300"/>
              </a:spcBef>
              <a:spcAft>
                <a:spcPts val="0"/>
              </a:spcAft>
              <a:buClr>
                <a:srgbClr val="5B5B5B"/>
              </a:buClr>
              <a:buSzPts val="1000"/>
              <a:buFont typeface="Arial"/>
              <a:buNone/>
            </a:pPr>
            <a:r>
              <a:rPr lang="en" sz="1000" b="0" i="0" u="none" strike="noStrike" cap="none">
                <a:solidFill>
                  <a:srgbClr val="5B5B5B"/>
                </a:solidFill>
                <a:latin typeface="Arial"/>
                <a:ea typeface="Arial"/>
                <a:cs typeface="Arial"/>
                <a:sym typeface="Arial"/>
              </a:rPr>
              <a:t>Databases, schema, tables, etc</a:t>
            </a:r>
            <a:endParaRPr sz="1000" b="0" i="0" u="none" strike="noStrike" cap="none">
              <a:solidFill>
                <a:srgbClr val="5B5B5B"/>
              </a:solidFill>
              <a:latin typeface="Arial"/>
              <a:ea typeface="Arial"/>
              <a:cs typeface="Arial"/>
              <a:sym typeface="Arial"/>
            </a:endParaRPr>
          </a:p>
          <a:p>
            <a:pPr marL="342900" marR="0" lvl="1" indent="0" algn="l" rtl="0">
              <a:lnSpc>
                <a:spcPct val="70000"/>
              </a:lnSpc>
              <a:spcBef>
                <a:spcPts val="1300"/>
              </a:spcBef>
              <a:spcAft>
                <a:spcPts val="0"/>
              </a:spcAft>
              <a:buClr>
                <a:srgbClr val="5B5B5B"/>
              </a:buClr>
              <a:buSzPts val="1000"/>
              <a:buFont typeface="Arial"/>
              <a:buNone/>
            </a:pPr>
            <a:r>
              <a:rPr lang="en" sz="1000" b="0" i="0" u="none" strike="noStrike" cap="none">
                <a:solidFill>
                  <a:srgbClr val="5B5B5B"/>
                </a:solidFill>
                <a:latin typeface="Arial"/>
                <a:ea typeface="Arial"/>
                <a:cs typeface="Arial"/>
                <a:sym typeface="Arial"/>
              </a:rPr>
              <a:t>Metadata-only operation</a:t>
            </a:r>
            <a:endParaRPr sz="1100"/>
          </a:p>
          <a:p>
            <a:pPr marL="0" marR="0" lvl="0" indent="0" algn="l" rtl="0">
              <a:lnSpc>
                <a:spcPct val="70000"/>
              </a:lnSpc>
              <a:spcBef>
                <a:spcPts val="1700"/>
              </a:spcBef>
              <a:spcAft>
                <a:spcPts val="0"/>
              </a:spcAft>
              <a:buClr>
                <a:schemeClr val="dk1"/>
              </a:buClr>
              <a:buSzPts val="1500"/>
              <a:buFont typeface="Arial"/>
              <a:buNone/>
            </a:pPr>
            <a:r>
              <a:rPr lang="en" sz="1500" b="1">
                <a:solidFill>
                  <a:schemeClr val="dk1"/>
                </a:solidFill>
                <a:latin typeface="Arial"/>
                <a:ea typeface="Arial"/>
                <a:cs typeface="Arial"/>
                <a:sym typeface="Arial"/>
              </a:rPr>
              <a:t>Modified data stored as new blocks</a:t>
            </a:r>
            <a:endParaRPr sz="1100"/>
          </a:p>
          <a:p>
            <a:pPr marL="342900" marR="0" lvl="1" indent="0" algn="l" rtl="0">
              <a:lnSpc>
                <a:spcPct val="70000"/>
              </a:lnSpc>
              <a:spcBef>
                <a:spcPts val="1300"/>
              </a:spcBef>
              <a:spcAft>
                <a:spcPts val="0"/>
              </a:spcAft>
              <a:buClr>
                <a:srgbClr val="5B5B5B"/>
              </a:buClr>
              <a:buSzPts val="1000"/>
              <a:buFont typeface="Arial"/>
              <a:buNone/>
            </a:pPr>
            <a:r>
              <a:rPr lang="en" sz="1000" b="0" i="0" u="none" strike="noStrike" cap="none">
                <a:solidFill>
                  <a:srgbClr val="5B5B5B"/>
                </a:solidFill>
                <a:latin typeface="Arial"/>
                <a:ea typeface="Arial"/>
                <a:cs typeface="Arial"/>
                <a:sym typeface="Arial"/>
              </a:rPr>
              <a:t>Unmodified data stored only once</a:t>
            </a:r>
            <a:endParaRPr sz="1100"/>
          </a:p>
          <a:p>
            <a:pPr marL="342900" marR="0" lvl="1" indent="0" algn="l" rtl="0">
              <a:lnSpc>
                <a:spcPct val="70000"/>
              </a:lnSpc>
              <a:spcBef>
                <a:spcPts val="1300"/>
              </a:spcBef>
              <a:spcAft>
                <a:spcPts val="0"/>
              </a:spcAft>
              <a:buClr>
                <a:srgbClr val="5B5B5B"/>
              </a:buClr>
              <a:buSzPts val="1000"/>
              <a:buFont typeface="Arial"/>
              <a:buNone/>
            </a:pPr>
            <a:r>
              <a:rPr lang="en" sz="1000" b="0" i="0" u="none" strike="noStrike" cap="none">
                <a:solidFill>
                  <a:srgbClr val="5B5B5B"/>
                </a:solidFill>
                <a:latin typeface="Arial"/>
                <a:ea typeface="Arial"/>
                <a:cs typeface="Arial"/>
                <a:sym typeface="Arial"/>
              </a:rPr>
              <a:t>No data copying required, no cost!</a:t>
            </a:r>
            <a:endParaRPr sz="1000" b="0" i="0" u="none" strike="noStrike" cap="none">
              <a:solidFill>
                <a:srgbClr val="5B5B5B"/>
              </a:solidFill>
              <a:latin typeface="Arial"/>
              <a:ea typeface="Arial"/>
              <a:cs typeface="Arial"/>
              <a:sym typeface="Arial"/>
            </a:endParaRPr>
          </a:p>
          <a:p>
            <a:pPr marL="0" marR="0" lvl="0" indent="0" algn="l" rtl="0">
              <a:lnSpc>
                <a:spcPct val="70000"/>
              </a:lnSpc>
              <a:spcBef>
                <a:spcPts val="1700"/>
              </a:spcBef>
              <a:spcAft>
                <a:spcPts val="0"/>
              </a:spcAft>
              <a:buClr>
                <a:schemeClr val="dk1"/>
              </a:buClr>
              <a:buSzPts val="1500"/>
              <a:buFont typeface="Arial"/>
              <a:buNone/>
            </a:pPr>
            <a:r>
              <a:rPr lang="en" sz="1500" b="1">
                <a:solidFill>
                  <a:schemeClr val="dk1"/>
                </a:solidFill>
                <a:latin typeface="Arial"/>
                <a:ea typeface="Arial"/>
                <a:cs typeface="Arial"/>
                <a:sym typeface="Arial"/>
              </a:rPr>
              <a:t>Instant test/dev environments</a:t>
            </a:r>
            <a:endParaRPr sz="1100"/>
          </a:p>
          <a:p>
            <a:pPr marL="342900" marR="0" lvl="1" indent="0" algn="l" rtl="0">
              <a:lnSpc>
                <a:spcPct val="70000"/>
              </a:lnSpc>
              <a:spcBef>
                <a:spcPts val="1300"/>
              </a:spcBef>
              <a:spcAft>
                <a:spcPts val="0"/>
              </a:spcAft>
              <a:buClr>
                <a:srgbClr val="5B5B5B"/>
              </a:buClr>
              <a:buSzPts val="1000"/>
              <a:buFont typeface="Arial"/>
              <a:buNone/>
            </a:pPr>
            <a:r>
              <a:rPr lang="en" sz="1000" b="0" i="0" u="none" strike="noStrike" cap="none">
                <a:solidFill>
                  <a:srgbClr val="5B5B5B"/>
                </a:solidFill>
                <a:latin typeface="Arial"/>
                <a:ea typeface="Arial"/>
                <a:cs typeface="Arial"/>
                <a:sym typeface="Arial"/>
              </a:rPr>
              <a:t>Test code on your entire production dataset</a:t>
            </a:r>
            <a:endParaRPr sz="1100"/>
          </a:p>
          <a:p>
            <a:pPr marL="342900" marR="0" lvl="1" indent="0" algn="l" rtl="0">
              <a:lnSpc>
                <a:spcPct val="70000"/>
              </a:lnSpc>
              <a:spcBef>
                <a:spcPts val="1300"/>
              </a:spcBef>
              <a:spcAft>
                <a:spcPts val="0"/>
              </a:spcAft>
              <a:buClr>
                <a:srgbClr val="5B5B5B"/>
              </a:buClr>
              <a:buSzPts val="1000"/>
              <a:buFont typeface="Arial"/>
              <a:buNone/>
            </a:pPr>
            <a:r>
              <a:rPr lang="en" sz="1000" b="0" i="0" u="none" strike="noStrike" cap="none">
                <a:solidFill>
                  <a:srgbClr val="5B5B5B"/>
                </a:solidFill>
                <a:latin typeface="Arial"/>
                <a:ea typeface="Arial"/>
                <a:cs typeface="Arial"/>
                <a:sym typeface="Arial"/>
              </a:rPr>
              <a:t>Swap tables into production when ready</a:t>
            </a:r>
            <a:endParaRPr sz="1100"/>
          </a:p>
          <a:p>
            <a:pPr marL="342900" marR="0" lvl="1" indent="0" algn="l" rtl="0">
              <a:lnSpc>
                <a:spcPct val="70000"/>
              </a:lnSpc>
              <a:spcBef>
                <a:spcPts val="1300"/>
              </a:spcBef>
              <a:spcAft>
                <a:spcPts val="0"/>
              </a:spcAft>
              <a:buClr>
                <a:schemeClr val="accent2"/>
              </a:buClr>
              <a:buSzPts val="1000"/>
              <a:buFont typeface="Arial"/>
              <a:buNone/>
            </a:pPr>
            <a:endParaRPr sz="1000" b="0" i="0" u="none" strike="noStrike" cap="none">
              <a:solidFill>
                <a:srgbClr val="5B5B5B"/>
              </a:solidFill>
              <a:latin typeface="Arial"/>
              <a:ea typeface="Arial"/>
              <a:cs typeface="Arial"/>
              <a:sym typeface="Arial"/>
            </a:endParaRPr>
          </a:p>
        </p:txBody>
      </p:sp>
      <p:sp>
        <p:nvSpPr>
          <p:cNvPr id="2815" name="Google Shape;2815;p105"/>
          <p:cNvSpPr/>
          <p:nvPr/>
        </p:nvSpPr>
        <p:spPr>
          <a:xfrm>
            <a:off x="5052739" y="2101373"/>
            <a:ext cx="3428578" cy="25391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a:solidFill>
                <a:srgbClr val="666666"/>
              </a:solidFill>
              <a:latin typeface="Tahoma"/>
              <a:ea typeface="Tahoma"/>
              <a:cs typeface="Tahoma"/>
              <a:sym typeface="Tahoma"/>
            </a:endParaRPr>
          </a:p>
        </p:txBody>
      </p:sp>
      <p:pic>
        <p:nvPicPr>
          <p:cNvPr id="2816" name="Google Shape;2816;p105"/>
          <p:cNvPicPr preferRelativeResize="0"/>
          <p:nvPr/>
        </p:nvPicPr>
        <p:blipFill>
          <a:blip r:embed="rId3">
            <a:alphaModFix/>
          </a:blip>
          <a:stretch>
            <a:fillRect/>
          </a:stretch>
        </p:blipFill>
        <p:spPr>
          <a:xfrm>
            <a:off x="830625" y="1448950"/>
            <a:ext cx="3434549" cy="2377765"/>
          </a:xfrm>
          <a:prstGeom prst="rect">
            <a:avLst/>
          </a:prstGeom>
          <a:noFill/>
          <a:ln>
            <a:noFill/>
          </a:ln>
        </p:spPr>
      </p:pic>
      <p:sp>
        <p:nvSpPr>
          <p:cNvPr id="2817" name="Google Shape;2817;p105"/>
          <p:cNvSpPr/>
          <p:nvPr/>
        </p:nvSpPr>
        <p:spPr>
          <a:xfrm>
            <a:off x="1157300" y="2443175"/>
            <a:ext cx="447600" cy="253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05"/>
          <p:cNvSpPr/>
          <p:nvPr/>
        </p:nvSpPr>
        <p:spPr>
          <a:xfrm>
            <a:off x="1176800" y="2468900"/>
            <a:ext cx="431138" cy="210314"/>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148BC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23"/>
        <p:cNvGrpSpPr/>
        <p:nvPr/>
      </p:nvGrpSpPr>
      <p:grpSpPr>
        <a:xfrm>
          <a:off x="0" y="0"/>
          <a:ext cx="0" cy="0"/>
          <a:chOff x="0" y="0"/>
          <a:chExt cx="0" cy="0"/>
        </a:xfrm>
      </p:grpSpPr>
      <p:sp>
        <p:nvSpPr>
          <p:cNvPr id="2824" name="Google Shape;2824;p106"/>
          <p:cNvSpPr txBox="1">
            <a:spLocks noGrp="1"/>
          </p:cNvSpPr>
          <p:nvPr>
            <p:ph type="sldNum" idx="12"/>
          </p:nvPr>
        </p:nvSpPr>
        <p:spPr>
          <a:xfrm>
            <a:off x="8657901" y="4870635"/>
            <a:ext cx="257175" cy="161583"/>
          </a:xfrm>
          <a:prstGeom prst="rect">
            <a:avLst/>
          </a:prstGeom>
          <a:noFill/>
          <a:ln>
            <a:noFill/>
          </a:ln>
        </p:spPr>
        <p:txBody>
          <a:bodyPr spcFirstLastPara="1" wrap="square" lIns="68575" tIns="34275" rIns="68575" bIns="34275" anchor="b" anchorCtr="0">
            <a:noAutofit/>
          </a:bodyPr>
          <a:lstStyle/>
          <a:p>
            <a:pPr marL="0" marR="0" lvl="0" indent="0" algn="r" rtl="0">
              <a:spcBef>
                <a:spcPts val="0"/>
              </a:spcBef>
              <a:spcAft>
                <a:spcPts val="0"/>
              </a:spcAft>
              <a:buNone/>
            </a:pPr>
            <a:fld id="{00000000-1234-1234-1234-123412341234}" type="slidenum">
              <a:rPr lang="en" sz="600" b="0" i="0">
                <a:solidFill>
                  <a:srgbClr val="929292"/>
                </a:solidFill>
                <a:latin typeface="Arial"/>
                <a:ea typeface="Arial"/>
                <a:cs typeface="Arial"/>
                <a:sym typeface="Arial"/>
              </a:rPr>
              <a:t>33</a:t>
            </a:fld>
            <a:endParaRPr sz="600" b="0" i="0">
              <a:solidFill>
                <a:srgbClr val="929292"/>
              </a:solidFill>
              <a:latin typeface="Arial"/>
              <a:ea typeface="Arial"/>
              <a:cs typeface="Arial"/>
              <a:sym typeface="Arial"/>
            </a:endParaRPr>
          </a:p>
        </p:txBody>
      </p:sp>
      <p:sp>
        <p:nvSpPr>
          <p:cNvPr id="2825" name="Google Shape;2825;p106"/>
          <p:cNvSpPr txBox="1">
            <a:spLocks noGrp="1"/>
          </p:cNvSpPr>
          <p:nvPr>
            <p:ph type="body" idx="1"/>
          </p:nvPr>
        </p:nvSpPr>
        <p:spPr>
          <a:xfrm>
            <a:off x="277177" y="222662"/>
            <a:ext cx="8589645" cy="704835"/>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dk1"/>
              </a:buClr>
              <a:buSzPts val="2700"/>
              <a:buFont typeface="Arial"/>
              <a:buNone/>
            </a:pPr>
            <a:r>
              <a:rPr lang="en" sz="2600"/>
              <a:t>PROTECTED BY INDUSTRIAL-STRENGTH SECURITY</a:t>
            </a:r>
            <a:endParaRPr sz="2600"/>
          </a:p>
        </p:txBody>
      </p:sp>
      <p:sp>
        <p:nvSpPr>
          <p:cNvPr id="2826" name="Google Shape;2826;p106"/>
          <p:cNvSpPr txBox="1"/>
          <p:nvPr/>
        </p:nvSpPr>
        <p:spPr>
          <a:xfrm>
            <a:off x="473687" y="1400389"/>
            <a:ext cx="1809351" cy="300082"/>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1500"/>
              <a:buFont typeface="Arial"/>
              <a:buNone/>
            </a:pPr>
            <a:r>
              <a:rPr lang="en" sz="1500" b="1" u="none" strike="noStrike" cap="none">
                <a:solidFill>
                  <a:schemeClr val="dk1"/>
                </a:solidFill>
                <a:latin typeface="Arial"/>
                <a:ea typeface="Arial"/>
                <a:cs typeface="Arial"/>
                <a:sym typeface="Arial"/>
              </a:rPr>
              <a:t>Authentication</a:t>
            </a:r>
            <a:endParaRPr sz="1100"/>
          </a:p>
        </p:txBody>
      </p:sp>
      <p:grpSp>
        <p:nvGrpSpPr>
          <p:cNvPr id="2827" name="Google Shape;2827;p106"/>
          <p:cNvGrpSpPr/>
          <p:nvPr/>
        </p:nvGrpSpPr>
        <p:grpSpPr>
          <a:xfrm>
            <a:off x="2380703" y="1256143"/>
            <a:ext cx="4183543" cy="2934857"/>
            <a:chOff x="3174271" y="1674857"/>
            <a:chExt cx="5578058" cy="4173793"/>
          </a:xfrm>
        </p:grpSpPr>
        <p:cxnSp>
          <p:nvCxnSpPr>
            <p:cNvPr id="2828" name="Google Shape;2828;p106"/>
            <p:cNvCxnSpPr/>
            <p:nvPr/>
          </p:nvCxnSpPr>
          <p:spPr>
            <a:xfrm>
              <a:off x="3174271" y="1674857"/>
              <a:ext cx="12629" cy="4173793"/>
            </a:xfrm>
            <a:prstGeom prst="straightConnector1">
              <a:avLst/>
            </a:prstGeom>
            <a:noFill/>
            <a:ln w="19050" cap="flat" cmpd="sng">
              <a:solidFill>
                <a:srgbClr val="E5E5E5"/>
              </a:solidFill>
              <a:prstDash val="solid"/>
              <a:miter lim="800000"/>
              <a:headEnd type="none" w="sm" len="sm"/>
              <a:tailEnd type="none" w="sm" len="sm"/>
            </a:ln>
          </p:spPr>
        </p:cxnSp>
        <p:cxnSp>
          <p:nvCxnSpPr>
            <p:cNvPr id="2829" name="Google Shape;2829;p106"/>
            <p:cNvCxnSpPr/>
            <p:nvPr/>
          </p:nvCxnSpPr>
          <p:spPr>
            <a:xfrm>
              <a:off x="6007450" y="1674857"/>
              <a:ext cx="12629" cy="4173793"/>
            </a:xfrm>
            <a:prstGeom prst="straightConnector1">
              <a:avLst/>
            </a:prstGeom>
            <a:noFill/>
            <a:ln w="19050" cap="flat" cmpd="sng">
              <a:solidFill>
                <a:srgbClr val="E5E5E5"/>
              </a:solidFill>
              <a:prstDash val="solid"/>
              <a:miter lim="800000"/>
              <a:headEnd type="none" w="sm" len="sm"/>
              <a:tailEnd type="none" w="sm" len="sm"/>
            </a:ln>
          </p:spPr>
        </p:cxnSp>
        <p:cxnSp>
          <p:nvCxnSpPr>
            <p:cNvPr id="2830" name="Google Shape;2830;p106"/>
            <p:cNvCxnSpPr/>
            <p:nvPr/>
          </p:nvCxnSpPr>
          <p:spPr>
            <a:xfrm>
              <a:off x="8739700" y="1674857"/>
              <a:ext cx="12629" cy="4173793"/>
            </a:xfrm>
            <a:prstGeom prst="straightConnector1">
              <a:avLst/>
            </a:prstGeom>
            <a:noFill/>
            <a:ln w="19050" cap="flat" cmpd="sng">
              <a:solidFill>
                <a:srgbClr val="E5E5E5"/>
              </a:solidFill>
              <a:prstDash val="solid"/>
              <a:miter lim="800000"/>
              <a:headEnd type="none" w="sm" len="sm"/>
              <a:tailEnd type="none" w="sm" len="sm"/>
            </a:ln>
          </p:spPr>
        </p:cxnSp>
      </p:grpSp>
      <p:sp>
        <p:nvSpPr>
          <p:cNvPr id="2831" name="Google Shape;2831;p106"/>
          <p:cNvSpPr txBox="1"/>
          <p:nvPr/>
        </p:nvSpPr>
        <p:spPr>
          <a:xfrm>
            <a:off x="2546468" y="1400389"/>
            <a:ext cx="1809351" cy="300082"/>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1500"/>
              <a:buFont typeface="Arial"/>
              <a:buNone/>
            </a:pPr>
            <a:r>
              <a:rPr lang="en" sz="1500" b="1" u="none" strike="noStrike" cap="none">
                <a:solidFill>
                  <a:schemeClr val="dk1"/>
                </a:solidFill>
                <a:latin typeface="Arial"/>
                <a:ea typeface="Arial"/>
                <a:cs typeface="Arial"/>
                <a:sym typeface="Arial"/>
              </a:rPr>
              <a:t>Access control</a:t>
            </a:r>
            <a:endParaRPr sz="1100"/>
          </a:p>
        </p:txBody>
      </p:sp>
      <p:sp>
        <p:nvSpPr>
          <p:cNvPr id="2832" name="Google Shape;2832;p106"/>
          <p:cNvSpPr txBox="1"/>
          <p:nvPr/>
        </p:nvSpPr>
        <p:spPr>
          <a:xfrm>
            <a:off x="4664827" y="1400389"/>
            <a:ext cx="1809351" cy="300082"/>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1500"/>
              <a:buFont typeface="Arial"/>
              <a:buNone/>
            </a:pPr>
            <a:r>
              <a:rPr lang="en" sz="1500" b="1" u="none" strike="noStrike" cap="none">
                <a:solidFill>
                  <a:schemeClr val="dk1"/>
                </a:solidFill>
                <a:latin typeface="Arial"/>
                <a:ea typeface="Arial"/>
                <a:cs typeface="Arial"/>
                <a:sym typeface="Arial"/>
              </a:rPr>
              <a:t>Data encryption</a:t>
            </a:r>
            <a:endParaRPr sz="1100"/>
          </a:p>
        </p:txBody>
      </p:sp>
      <p:sp>
        <p:nvSpPr>
          <p:cNvPr id="2833" name="Google Shape;2833;p106"/>
          <p:cNvSpPr txBox="1"/>
          <p:nvPr/>
        </p:nvSpPr>
        <p:spPr>
          <a:xfrm>
            <a:off x="6692029" y="1400389"/>
            <a:ext cx="1991700" cy="3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1500"/>
              <a:buFont typeface="Arial"/>
              <a:buNone/>
            </a:pPr>
            <a:r>
              <a:rPr lang="en" sz="1500" b="1" u="none" strike="noStrike" cap="none">
                <a:solidFill>
                  <a:schemeClr val="dk1"/>
                </a:solidFill>
                <a:latin typeface="Arial"/>
                <a:ea typeface="Arial"/>
                <a:cs typeface="Arial"/>
                <a:sym typeface="Arial"/>
              </a:rPr>
              <a:t>External validation</a:t>
            </a:r>
            <a:endParaRPr sz="1100"/>
          </a:p>
        </p:txBody>
      </p:sp>
      <p:sp>
        <p:nvSpPr>
          <p:cNvPr id="2834" name="Google Shape;2834;p106"/>
          <p:cNvSpPr txBox="1"/>
          <p:nvPr/>
        </p:nvSpPr>
        <p:spPr>
          <a:xfrm>
            <a:off x="501348" y="3090442"/>
            <a:ext cx="1754030" cy="877163"/>
          </a:xfrm>
          <a:prstGeom prst="rect">
            <a:avLst/>
          </a:prstGeom>
          <a:noFill/>
          <a:ln>
            <a:noFill/>
          </a:ln>
        </p:spPr>
        <p:txBody>
          <a:bodyPr spcFirstLastPara="1" wrap="square" lIns="68575" tIns="34275" rIns="68575" bIns="34275" anchor="t" anchorCtr="0">
            <a:noAutofit/>
          </a:bodyPr>
          <a:lstStyle/>
          <a:p>
            <a:pPr marL="215900" marR="0" lvl="0" indent="-222250" algn="l" rtl="0">
              <a:spcBef>
                <a:spcPts val="0"/>
              </a:spcBef>
              <a:spcAft>
                <a:spcPts val="0"/>
              </a:spcAft>
              <a:buClr>
                <a:srgbClr val="5B5B5B"/>
              </a:buClr>
              <a:buSzPts val="1100"/>
              <a:buFont typeface="Arial"/>
              <a:buChar char="•"/>
            </a:pPr>
            <a:r>
              <a:rPr lang="en" sz="1100">
                <a:solidFill>
                  <a:srgbClr val="5B5B5B"/>
                </a:solidFill>
                <a:latin typeface="Arial"/>
                <a:ea typeface="Arial"/>
                <a:cs typeface="Arial"/>
                <a:sym typeface="Arial"/>
              </a:rPr>
              <a:t>Embedded multi-factor authentication</a:t>
            </a:r>
            <a:endParaRPr sz="1100"/>
          </a:p>
          <a:p>
            <a:pPr marL="215900" marR="0" lvl="0" indent="-152400" algn="l" rtl="0">
              <a:spcBef>
                <a:spcPts val="0"/>
              </a:spcBef>
              <a:spcAft>
                <a:spcPts val="0"/>
              </a:spcAft>
              <a:buClr>
                <a:schemeClr val="dk1"/>
              </a:buClr>
              <a:buSzPts val="1100"/>
              <a:buFont typeface="Arial"/>
              <a:buNone/>
            </a:pPr>
            <a:endParaRPr sz="1100">
              <a:solidFill>
                <a:srgbClr val="5B5B5B"/>
              </a:solidFill>
              <a:latin typeface="Arial"/>
              <a:ea typeface="Arial"/>
              <a:cs typeface="Arial"/>
              <a:sym typeface="Arial"/>
            </a:endParaRPr>
          </a:p>
          <a:p>
            <a:pPr marL="215900" marR="0" lvl="0" indent="-222250" algn="l" rtl="0">
              <a:spcBef>
                <a:spcPts val="0"/>
              </a:spcBef>
              <a:spcAft>
                <a:spcPts val="0"/>
              </a:spcAft>
              <a:buClr>
                <a:srgbClr val="5B5B5B"/>
              </a:buClr>
              <a:buSzPts val="1100"/>
              <a:buFont typeface="Arial"/>
              <a:buChar char="•"/>
            </a:pPr>
            <a:r>
              <a:rPr lang="en" sz="1100">
                <a:solidFill>
                  <a:srgbClr val="5B5B5B"/>
                </a:solidFill>
                <a:latin typeface="Arial"/>
                <a:ea typeface="Arial"/>
                <a:cs typeface="Arial"/>
                <a:sym typeface="Arial"/>
              </a:rPr>
              <a:t>Federated authentication available</a:t>
            </a:r>
            <a:endParaRPr sz="1100"/>
          </a:p>
        </p:txBody>
      </p:sp>
      <p:sp>
        <p:nvSpPr>
          <p:cNvPr id="2835" name="Google Shape;2835;p106"/>
          <p:cNvSpPr txBox="1"/>
          <p:nvPr/>
        </p:nvSpPr>
        <p:spPr>
          <a:xfrm>
            <a:off x="2574129" y="3090442"/>
            <a:ext cx="1754030" cy="877163"/>
          </a:xfrm>
          <a:prstGeom prst="rect">
            <a:avLst/>
          </a:prstGeom>
          <a:noFill/>
          <a:ln>
            <a:noFill/>
          </a:ln>
        </p:spPr>
        <p:txBody>
          <a:bodyPr spcFirstLastPara="1" wrap="square" lIns="68575" tIns="34275" rIns="68575" bIns="34275" anchor="t" anchorCtr="0">
            <a:noAutofit/>
          </a:bodyPr>
          <a:lstStyle/>
          <a:p>
            <a:pPr marL="215900" marR="0" lvl="0" indent="-222250" algn="l" rtl="0">
              <a:spcBef>
                <a:spcPts val="0"/>
              </a:spcBef>
              <a:spcAft>
                <a:spcPts val="0"/>
              </a:spcAft>
              <a:buClr>
                <a:srgbClr val="5B5B5B"/>
              </a:buClr>
              <a:buSzPts val="1100"/>
              <a:buFont typeface="Arial"/>
              <a:buChar char="•"/>
            </a:pPr>
            <a:r>
              <a:rPr lang="en" sz="1100">
                <a:solidFill>
                  <a:srgbClr val="5B5B5B"/>
                </a:solidFill>
                <a:latin typeface="Arial"/>
                <a:ea typeface="Arial"/>
                <a:cs typeface="Arial"/>
                <a:sym typeface="Arial"/>
              </a:rPr>
              <a:t>Role-based access </a:t>
            </a:r>
            <a:br>
              <a:rPr lang="en" sz="1100">
                <a:solidFill>
                  <a:srgbClr val="5B5B5B"/>
                </a:solidFill>
                <a:latin typeface="Arial"/>
                <a:ea typeface="Arial"/>
                <a:cs typeface="Arial"/>
                <a:sym typeface="Arial"/>
              </a:rPr>
            </a:br>
            <a:r>
              <a:rPr lang="en" sz="1100">
                <a:solidFill>
                  <a:srgbClr val="5B5B5B"/>
                </a:solidFill>
                <a:latin typeface="Arial"/>
                <a:ea typeface="Arial"/>
                <a:cs typeface="Arial"/>
                <a:sym typeface="Arial"/>
              </a:rPr>
              <a:t>control model</a:t>
            </a:r>
            <a:endParaRPr sz="1100"/>
          </a:p>
          <a:p>
            <a:pPr marL="215900" marR="0" lvl="0" indent="-152400" algn="l" rtl="0">
              <a:spcBef>
                <a:spcPts val="0"/>
              </a:spcBef>
              <a:spcAft>
                <a:spcPts val="0"/>
              </a:spcAft>
              <a:buClr>
                <a:schemeClr val="dk1"/>
              </a:buClr>
              <a:buSzPts val="1100"/>
              <a:buFont typeface="Arial"/>
              <a:buNone/>
            </a:pPr>
            <a:endParaRPr sz="1100">
              <a:solidFill>
                <a:srgbClr val="5B5B5B"/>
              </a:solidFill>
              <a:latin typeface="Arial"/>
              <a:ea typeface="Arial"/>
              <a:cs typeface="Arial"/>
              <a:sym typeface="Arial"/>
            </a:endParaRPr>
          </a:p>
          <a:p>
            <a:pPr marL="215900" marR="0" lvl="0" indent="-222250" algn="l" rtl="0">
              <a:spcBef>
                <a:spcPts val="0"/>
              </a:spcBef>
              <a:spcAft>
                <a:spcPts val="0"/>
              </a:spcAft>
              <a:buClr>
                <a:srgbClr val="5B5B5B"/>
              </a:buClr>
              <a:buSzPts val="1100"/>
              <a:buFont typeface="Arial"/>
              <a:buChar char="•"/>
            </a:pPr>
            <a:r>
              <a:rPr lang="en" sz="1100">
                <a:solidFill>
                  <a:srgbClr val="5B5B5B"/>
                </a:solidFill>
                <a:latin typeface="Arial"/>
                <a:ea typeface="Arial"/>
                <a:cs typeface="Arial"/>
                <a:sym typeface="Arial"/>
              </a:rPr>
              <a:t>Granular privileges on all objects &amp; actions</a:t>
            </a:r>
            <a:endParaRPr sz="1100"/>
          </a:p>
        </p:txBody>
      </p:sp>
      <p:sp>
        <p:nvSpPr>
          <p:cNvPr id="2836" name="Google Shape;2836;p106"/>
          <p:cNvSpPr txBox="1"/>
          <p:nvPr/>
        </p:nvSpPr>
        <p:spPr>
          <a:xfrm>
            <a:off x="4692488" y="3090442"/>
            <a:ext cx="1754030" cy="877163"/>
          </a:xfrm>
          <a:prstGeom prst="rect">
            <a:avLst/>
          </a:prstGeom>
          <a:noFill/>
          <a:ln>
            <a:noFill/>
          </a:ln>
        </p:spPr>
        <p:txBody>
          <a:bodyPr spcFirstLastPara="1" wrap="square" lIns="68575" tIns="34275" rIns="68575" bIns="34275" anchor="t" anchorCtr="0">
            <a:noAutofit/>
          </a:bodyPr>
          <a:lstStyle/>
          <a:p>
            <a:pPr marL="215900" marR="0" lvl="0" indent="-222250" algn="l" rtl="0">
              <a:spcBef>
                <a:spcPts val="0"/>
              </a:spcBef>
              <a:spcAft>
                <a:spcPts val="0"/>
              </a:spcAft>
              <a:buClr>
                <a:srgbClr val="5B5B5B"/>
              </a:buClr>
              <a:buSzPts val="1100"/>
              <a:buFont typeface="Arial"/>
              <a:buChar char="•"/>
            </a:pPr>
            <a:r>
              <a:rPr lang="en" sz="1100">
                <a:solidFill>
                  <a:srgbClr val="5B5B5B"/>
                </a:solidFill>
                <a:latin typeface="Arial"/>
                <a:ea typeface="Arial"/>
                <a:cs typeface="Arial"/>
                <a:sym typeface="Arial"/>
              </a:rPr>
              <a:t>All data encrypted, always, end-to-end</a:t>
            </a:r>
            <a:endParaRPr sz="1100"/>
          </a:p>
          <a:p>
            <a:pPr marL="0" marR="0" lvl="0" indent="0" algn="l" rtl="0">
              <a:spcBef>
                <a:spcPts val="0"/>
              </a:spcBef>
              <a:spcAft>
                <a:spcPts val="0"/>
              </a:spcAft>
              <a:buNone/>
            </a:pPr>
            <a:endParaRPr sz="1100">
              <a:solidFill>
                <a:srgbClr val="5B5B5B"/>
              </a:solidFill>
              <a:latin typeface="Arial"/>
              <a:ea typeface="Arial"/>
              <a:cs typeface="Arial"/>
              <a:sym typeface="Arial"/>
            </a:endParaRPr>
          </a:p>
          <a:p>
            <a:pPr marL="215900" marR="0" lvl="0" indent="-222250" algn="l" rtl="0">
              <a:spcBef>
                <a:spcPts val="0"/>
              </a:spcBef>
              <a:spcAft>
                <a:spcPts val="0"/>
              </a:spcAft>
              <a:buClr>
                <a:srgbClr val="5B5B5B"/>
              </a:buClr>
              <a:buSzPts val="1100"/>
              <a:buFont typeface="Arial"/>
              <a:buChar char="•"/>
            </a:pPr>
            <a:r>
              <a:rPr lang="en" sz="1100">
                <a:solidFill>
                  <a:srgbClr val="5B5B5B"/>
                </a:solidFill>
                <a:latin typeface="Arial"/>
                <a:ea typeface="Arial"/>
                <a:cs typeface="Arial"/>
                <a:sym typeface="Arial"/>
              </a:rPr>
              <a:t>Encryption keys managed automatically</a:t>
            </a:r>
            <a:endParaRPr sz="1100"/>
          </a:p>
        </p:txBody>
      </p:sp>
      <p:sp>
        <p:nvSpPr>
          <p:cNvPr id="2837" name="Google Shape;2837;p106"/>
          <p:cNvSpPr txBox="1"/>
          <p:nvPr/>
        </p:nvSpPr>
        <p:spPr>
          <a:xfrm>
            <a:off x="6810847" y="3090442"/>
            <a:ext cx="1754030" cy="553998"/>
          </a:xfrm>
          <a:prstGeom prst="rect">
            <a:avLst/>
          </a:prstGeom>
          <a:noFill/>
          <a:ln>
            <a:noFill/>
          </a:ln>
        </p:spPr>
        <p:txBody>
          <a:bodyPr spcFirstLastPara="1" wrap="square" lIns="68575" tIns="34275" rIns="68575" bIns="34275" anchor="t" anchorCtr="0">
            <a:noAutofit/>
          </a:bodyPr>
          <a:lstStyle/>
          <a:p>
            <a:pPr marL="215900" marR="0" lvl="0" indent="-222250" algn="l" rtl="0">
              <a:spcBef>
                <a:spcPts val="0"/>
              </a:spcBef>
              <a:spcAft>
                <a:spcPts val="0"/>
              </a:spcAft>
              <a:buClr>
                <a:srgbClr val="5B5B5B"/>
              </a:buClr>
              <a:buSzPts val="1100"/>
              <a:buFont typeface="Arial"/>
              <a:buChar char="•"/>
            </a:pPr>
            <a:r>
              <a:rPr lang="en" sz="1100">
                <a:solidFill>
                  <a:srgbClr val="5B5B5B"/>
                </a:solidFill>
                <a:latin typeface="Arial"/>
                <a:ea typeface="Arial"/>
                <a:cs typeface="Arial"/>
                <a:sym typeface="Arial"/>
              </a:rPr>
              <a:t>Certified against enterprise-class requirements </a:t>
            </a:r>
            <a:endParaRPr sz="1100"/>
          </a:p>
        </p:txBody>
      </p:sp>
      <p:grpSp>
        <p:nvGrpSpPr>
          <p:cNvPr id="2838" name="Google Shape;2838;p106"/>
          <p:cNvGrpSpPr/>
          <p:nvPr/>
        </p:nvGrpSpPr>
        <p:grpSpPr>
          <a:xfrm>
            <a:off x="2675294" y="1880605"/>
            <a:ext cx="1551700" cy="973364"/>
            <a:chOff x="3556735" y="2468757"/>
            <a:chExt cx="2068934" cy="1297818"/>
          </a:xfrm>
        </p:grpSpPr>
        <p:grpSp>
          <p:nvGrpSpPr>
            <p:cNvPr id="2839" name="Google Shape;2839;p106"/>
            <p:cNvGrpSpPr/>
            <p:nvPr/>
          </p:nvGrpSpPr>
          <p:grpSpPr>
            <a:xfrm>
              <a:off x="4320372" y="2468757"/>
              <a:ext cx="557246" cy="560665"/>
              <a:chOff x="4413520" y="2941693"/>
              <a:chExt cx="557246" cy="560665"/>
            </a:xfrm>
          </p:grpSpPr>
          <p:sp>
            <p:nvSpPr>
              <p:cNvPr id="2840" name="Google Shape;2840;p106"/>
              <p:cNvSpPr/>
              <p:nvPr/>
            </p:nvSpPr>
            <p:spPr>
              <a:xfrm>
                <a:off x="4413520" y="2941693"/>
                <a:ext cx="557246" cy="560665"/>
              </a:xfrm>
              <a:custGeom>
                <a:avLst/>
                <a:gdLst/>
                <a:ahLst/>
                <a:cxnLst/>
                <a:rect l="l" t="t" r="r" b="b"/>
                <a:pathLst>
                  <a:path w="92" h="92" extrusionOk="0">
                    <a:moveTo>
                      <a:pt x="80" y="0"/>
                    </a:moveTo>
                    <a:cubicBezTo>
                      <a:pt x="41" y="39"/>
                      <a:pt x="41" y="39"/>
                      <a:pt x="41" y="39"/>
                    </a:cubicBezTo>
                    <a:cubicBezTo>
                      <a:pt x="37" y="37"/>
                      <a:pt x="33" y="36"/>
                      <a:pt x="28" y="36"/>
                    </a:cubicBezTo>
                    <a:cubicBezTo>
                      <a:pt x="13" y="36"/>
                      <a:pt x="0" y="49"/>
                      <a:pt x="0" y="64"/>
                    </a:cubicBezTo>
                    <a:cubicBezTo>
                      <a:pt x="0" y="79"/>
                      <a:pt x="13" y="92"/>
                      <a:pt x="28" y="92"/>
                    </a:cubicBezTo>
                    <a:cubicBezTo>
                      <a:pt x="43" y="92"/>
                      <a:pt x="56" y="79"/>
                      <a:pt x="56" y="64"/>
                    </a:cubicBezTo>
                    <a:cubicBezTo>
                      <a:pt x="56" y="59"/>
                      <a:pt x="55" y="55"/>
                      <a:pt x="53" y="51"/>
                    </a:cubicBezTo>
                    <a:cubicBezTo>
                      <a:pt x="66" y="38"/>
                      <a:pt x="66" y="38"/>
                      <a:pt x="66" y="38"/>
                    </a:cubicBezTo>
                    <a:cubicBezTo>
                      <a:pt x="72" y="38"/>
                      <a:pt x="72" y="38"/>
                      <a:pt x="72" y="38"/>
                    </a:cubicBezTo>
                    <a:cubicBezTo>
                      <a:pt x="72" y="32"/>
                      <a:pt x="72" y="32"/>
                      <a:pt x="72" y="32"/>
                    </a:cubicBezTo>
                    <a:cubicBezTo>
                      <a:pt x="74" y="30"/>
                      <a:pt x="74" y="30"/>
                      <a:pt x="74" y="30"/>
                    </a:cubicBezTo>
                    <a:cubicBezTo>
                      <a:pt x="80" y="30"/>
                      <a:pt x="80" y="30"/>
                      <a:pt x="80" y="30"/>
                    </a:cubicBezTo>
                    <a:cubicBezTo>
                      <a:pt x="80" y="24"/>
                      <a:pt x="80" y="24"/>
                      <a:pt x="80" y="24"/>
                    </a:cubicBezTo>
                    <a:cubicBezTo>
                      <a:pt x="82" y="22"/>
                      <a:pt x="82" y="22"/>
                      <a:pt x="82" y="22"/>
                    </a:cubicBezTo>
                    <a:cubicBezTo>
                      <a:pt x="88" y="22"/>
                      <a:pt x="88" y="22"/>
                      <a:pt x="88" y="22"/>
                    </a:cubicBezTo>
                    <a:cubicBezTo>
                      <a:pt x="88" y="16"/>
                      <a:pt x="88" y="16"/>
                      <a:pt x="88" y="16"/>
                    </a:cubicBezTo>
                    <a:cubicBezTo>
                      <a:pt x="92" y="12"/>
                      <a:pt x="92" y="12"/>
                      <a:pt x="92" y="12"/>
                    </a:cubicBezTo>
                    <a:cubicBezTo>
                      <a:pt x="92" y="0"/>
                      <a:pt x="92" y="0"/>
                      <a:pt x="92" y="0"/>
                    </a:cubicBezTo>
                    <a:lnTo>
                      <a:pt x="80" y="0"/>
                    </a:lnTo>
                    <a:close/>
                  </a:path>
                </a:pathLst>
              </a:custGeom>
              <a:noFill/>
              <a:ln w="25400"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2841" name="Google Shape;2841;p106"/>
              <p:cNvSpPr/>
              <p:nvPr/>
            </p:nvSpPr>
            <p:spPr>
              <a:xfrm>
                <a:off x="4498988" y="3341680"/>
                <a:ext cx="71792" cy="75212"/>
              </a:xfrm>
              <a:prstGeom prst="ellipse">
                <a:avLst/>
              </a:prstGeom>
              <a:noFill/>
              <a:ln w="25400"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grpSp>
        <p:pic>
          <p:nvPicPr>
            <p:cNvPr id="2842" name="Google Shape;2842;p106"/>
            <p:cNvPicPr preferRelativeResize="0"/>
            <p:nvPr/>
          </p:nvPicPr>
          <p:blipFill rotWithShape="1">
            <a:blip r:embed="rId3">
              <a:alphaModFix/>
            </a:blip>
            <a:srcRect/>
            <a:stretch/>
          </p:blipFill>
          <p:spPr>
            <a:xfrm>
              <a:off x="4292910" y="3156740"/>
              <a:ext cx="660655" cy="609835"/>
            </a:xfrm>
            <a:prstGeom prst="rect">
              <a:avLst/>
            </a:prstGeom>
            <a:noFill/>
            <a:ln>
              <a:noFill/>
            </a:ln>
          </p:spPr>
        </p:pic>
        <p:pic>
          <p:nvPicPr>
            <p:cNvPr id="2843" name="Google Shape;2843;p106"/>
            <p:cNvPicPr preferRelativeResize="0"/>
            <p:nvPr/>
          </p:nvPicPr>
          <p:blipFill rotWithShape="1">
            <a:blip r:embed="rId4">
              <a:alphaModFix/>
            </a:blip>
            <a:srcRect/>
            <a:stretch/>
          </p:blipFill>
          <p:spPr>
            <a:xfrm>
              <a:off x="5032775" y="3156740"/>
              <a:ext cx="592894" cy="609835"/>
            </a:xfrm>
            <a:prstGeom prst="rect">
              <a:avLst/>
            </a:prstGeom>
            <a:noFill/>
            <a:ln>
              <a:noFill/>
            </a:ln>
          </p:spPr>
        </p:pic>
        <p:pic>
          <p:nvPicPr>
            <p:cNvPr id="2844" name="Google Shape;2844;p106"/>
            <p:cNvPicPr preferRelativeResize="0"/>
            <p:nvPr/>
          </p:nvPicPr>
          <p:blipFill rotWithShape="1">
            <a:blip r:embed="rId5">
              <a:alphaModFix/>
            </a:blip>
            <a:srcRect/>
            <a:stretch/>
          </p:blipFill>
          <p:spPr>
            <a:xfrm>
              <a:off x="3556735" y="3156740"/>
              <a:ext cx="626775" cy="609835"/>
            </a:xfrm>
            <a:prstGeom prst="rect">
              <a:avLst/>
            </a:prstGeom>
            <a:noFill/>
            <a:ln>
              <a:noFill/>
            </a:ln>
          </p:spPr>
        </p:pic>
      </p:grpSp>
      <p:grpSp>
        <p:nvGrpSpPr>
          <p:cNvPr id="2845" name="Google Shape;2845;p106"/>
          <p:cNvGrpSpPr/>
          <p:nvPr/>
        </p:nvGrpSpPr>
        <p:grpSpPr>
          <a:xfrm>
            <a:off x="990259" y="2006105"/>
            <a:ext cx="653085" cy="734898"/>
            <a:chOff x="1339020" y="2857500"/>
            <a:chExt cx="870780" cy="979864"/>
          </a:xfrm>
        </p:grpSpPr>
        <p:grpSp>
          <p:nvGrpSpPr>
            <p:cNvPr id="2846" name="Google Shape;2846;p106"/>
            <p:cNvGrpSpPr/>
            <p:nvPr/>
          </p:nvGrpSpPr>
          <p:grpSpPr>
            <a:xfrm>
              <a:off x="1339020" y="2857500"/>
              <a:ext cx="736380" cy="816422"/>
              <a:chOff x="1339020" y="2759959"/>
              <a:chExt cx="824358" cy="913963"/>
            </a:xfrm>
          </p:grpSpPr>
          <p:sp>
            <p:nvSpPr>
              <p:cNvPr id="2847" name="Google Shape;2847;p106"/>
              <p:cNvSpPr/>
              <p:nvPr/>
            </p:nvSpPr>
            <p:spPr>
              <a:xfrm>
                <a:off x="1339020" y="2759959"/>
                <a:ext cx="824358" cy="349455"/>
              </a:xfrm>
              <a:prstGeom prst="ellipse">
                <a:avLst/>
              </a:prstGeom>
              <a:noFill/>
              <a:ln w="25400"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2848" name="Google Shape;2848;p106"/>
              <p:cNvSpPr/>
              <p:nvPr/>
            </p:nvSpPr>
            <p:spPr>
              <a:xfrm>
                <a:off x="1339020" y="3109416"/>
                <a:ext cx="412179" cy="173235"/>
              </a:xfrm>
              <a:custGeom>
                <a:avLst/>
                <a:gdLst/>
                <a:ahLst/>
                <a:cxnLst/>
                <a:rect l="l" t="t" r="r" b="b"/>
                <a:pathLst>
                  <a:path w="38" h="16" extrusionOk="0">
                    <a:moveTo>
                      <a:pt x="38" y="16"/>
                    </a:moveTo>
                    <a:cubicBezTo>
                      <a:pt x="17" y="16"/>
                      <a:pt x="0" y="9"/>
                      <a:pt x="0" y="0"/>
                    </a:cubicBezTo>
                  </a:path>
                </a:pathLst>
              </a:custGeom>
              <a:noFill/>
              <a:ln w="25400"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2849" name="Google Shape;2849;p106"/>
              <p:cNvSpPr/>
              <p:nvPr/>
            </p:nvSpPr>
            <p:spPr>
              <a:xfrm>
                <a:off x="1339020" y="3303558"/>
                <a:ext cx="346469" cy="173235"/>
              </a:xfrm>
              <a:custGeom>
                <a:avLst/>
                <a:gdLst/>
                <a:ahLst/>
                <a:cxnLst/>
                <a:rect l="l" t="t" r="r" b="b"/>
                <a:pathLst>
                  <a:path w="32" h="16" extrusionOk="0">
                    <a:moveTo>
                      <a:pt x="32" y="16"/>
                    </a:moveTo>
                    <a:cubicBezTo>
                      <a:pt x="14" y="15"/>
                      <a:pt x="0" y="8"/>
                      <a:pt x="0" y="0"/>
                    </a:cubicBezTo>
                  </a:path>
                </a:pathLst>
              </a:custGeom>
              <a:noFill/>
              <a:ln w="25400"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2850" name="Google Shape;2850;p106"/>
              <p:cNvSpPr/>
              <p:nvPr/>
            </p:nvSpPr>
            <p:spPr>
              <a:xfrm>
                <a:off x="1339020" y="2933194"/>
                <a:ext cx="370364" cy="740728"/>
              </a:xfrm>
              <a:custGeom>
                <a:avLst/>
                <a:gdLst/>
                <a:ahLst/>
                <a:cxnLst/>
                <a:rect l="l" t="t" r="r" b="b"/>
                <a:pathLst>
                  <a:path w="34" h="68" extrusionOk="0">
                    <a:moveTo>
                      <a:pt x="34" y="68"/>
                    </a:moveTo>
                    <a:cubicBezTo>
                      <a:pt x="15" y="67"/>
                      <a:pt x="0" y="60"/>
                      <a:pt x="0" y="52"/>
                    </a:cubicBezTo>
                    <a:cubicBezTo>
                      <a:pt x="0" y="0"/>
                      <a:pt x="0" y="0"/>
                      <a:pt x="0" y="0"/>
                    </a:cubicBezTo>
                  </a:path>
                </a:pathLst>
              </a:custGeom>
              <a:noFill/>
              <a:ln w="25400"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cxnSp>
            <p:nvCxnSpPr>
              <p:cNvPr id="2851" name="Google Shape;2851;p106"/>
              <p:cNvCxnSpPr/>
              <p:nvPr/>
            </p:nvCxnSpPr>
            <p:spPr>
              <a:xfrm>
                <a:off x="2163378" y="2933194"/>
                <a:ext cx="0" cy="197129"/>
              </a:xfrm>
              <a:prstGeom prst="straightConnector1">
                <a:avLst/>
              </a:prstGeom>
              <a:noFill/>
              <a:ln w="25400" cap="rnd" cmpd="sng">
                <a:solidFill>
                  <a:srgbClr val="148BC0"/>
                </a:solidFill>
                <a:prstDash val="solid"/>
                <a:round/>
                <a:headEnd type="none" w="med" len="med"/>
                <a:tailEnd type="none" w="med" len="med"/>
              </a:ln>
            </p:spPr>
          </p:cxnSp>
        </p:grpSp>
        <p:grpSp>
          <p:nvGrpSpPr>
            <p:cNvPr id="2852" name="Google Shape;2852;p106"/>
            <p:cNvGrpSpPr/>
            <p:nvPr/>
          </p:nvGrpSpPr>
          <p:grpSpPr>
            <a:xfrm>
              <a:off x="1727506" y="3222004"/>
              <a:ext cx="482294" cy="615360"/>
              <a:chOff x="5900" y="1810"/>
              <a:chExt cx="830" cy="1059"/>
            </a:xfrm>
          </p:grpSpPr>
          <p:sp>
            <p:nvSpPr>
              <p:cNvPr id="2853" name="Google Shape;2853;p106"/>
              <p:cNvSpPr/>
              <p:nvPr/>
            </p:nvSpPr>
            <p:spPr>
              <a:xfrm>
                <a:off x="5900" y="2246"/>
                <a:ext cx="830" cy="623"/>
              </a:xfrm>
              <a:custGeom>
                <a:avLst/>
                <a:gdLst/>
                <a:ahLst/>
                <a:cxnLst/>
                <a:rect l="l" t="t" r="r" b="b"/>
                <a:pathLst>
                  <a:path w="468" h="351" extrusionOk="0">
                    <a:moveTo>
                      <a:pt x="389" y="351"/>
                    </a:moveTo>
                    <a:cubicBezTo>
                      <a:pt x="79" y="351"/>
                      <a:pt x="79" y="351"/>
                      <a:pt x="79" y="351"/>
                    </a:cubicBezTo>
                    <a:cubicBezTo>
                      <a:pt x="35" y="351"/>
                      <a:pt x="0" y="315"/>
                      <a:pt x="0" y="272"/>
                    </a:cubicBezTo>
                    <a:cubicBezTo>
                      <a:pt x="0" y="79"/>
                      <a:pt x="0" y="79"/>
                      <a:pt x="0" y="79"/>
                    </a:cubicBezTo>
                    <a:cubicBezTo>
                      <a:pt x="0" y="35"/>
                      <a:pt x="35" y="0"/>
                      <a:pt x="79" y="0"/>
                    </a:cubicBezTo>
                    <a:cubicBezTo>
                      <a:pt x="389" y="0"/>
                      <a:pt x="389" y="0"/>
                      <a:pt x="389" y="0"/>
                    </a:cubicBezTo>
                    <a:cubicBezTo>
                      <a:pt x="433" y="0"/>
                      <a:pt x="468" y="35"/>
                      <a:pt x="468" y="79"/>
                    </a:cubicBezTo>
                    <a:cubicBezTo>
                      <a:pt x="468" y="272"/>
                      <a:pt x="468" y="272"/>
                      <a:pt x="468" y="272"/>
                    </a:cubicBezTo>
                    <a:cubicBezTo>
                      <a:pt x="468" y="315"/>
                      <a:pt x="433" y="351"/>
                      <a:pt x="389" y="351"/>
                    </a:cubicBezTo>
                    <a:close/>
                  </a:path>
                </a:pathLst>
              </a:custGeom>
              <a:noFill/>
              <a:ln w="25400" cap="flat" cmpd="sng">
                <a:solidFill>
                  <a:srgbClr val="148BC0"/>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54" name="Google Shape;2854;p106"/>
              <p:cNvSpPr/>
              <p:nvPr/>
            </p:nvSpPr>
            <p:spPr>
              <a:xfrm>
                <a:off x="6016" y="1810"/>
                <a:ext cx="600" cy="440"/>
              </a:xfrm>
              <a:custGeom>
                <a:avLst/>
                <a:gdLst/>
                <a:ahLst/>
                <a:cxnLst/>
                <a:rect l="l" t="t" r="r" b="b"/>
                <a:pathLst>
                  <a:path w="339" h="248" extrusionOk="0">
                    <a:moveTo>
                      <a:pt x="0" y="248"/>
                    </a:moveTo>
                    <a:cubicBezTo>
                      <a:pt x="0" y="142"/>
                      <a:pt x="0" y="142"/>
                      <a:pt x="0" y="142"/>
                    </a:cubicBezTo>
                    <a:cubicBezTo>
                      <a:pt x="0" y="64"/>
                      <a:pt x="70" y="0"/>
                      <a:pt x="155" y="0"/>
                    </a:cubicBezTo>
                    <a:cubicBezTo>
                      <a:pt x="185" y="0"/>
                      <a:pt x="185" y="0"/>
                      <a:pt x="185" y="0"/>
                    </a:cubicBezTo>
                    <a:cubicBezTo>
                      <a:pt x="270" y="0"/>
                      <a:pt x="339" y="64"/>
                      <a:pt x="339" y="142"/>
                    </a:cubicBezTo>
                    <a:cubicBezTo>
                      <a:pt x="339" y="248"/>
                      <a:pt x="339" y="248"/>
                      <a:pt x="339" y="248"/>
                    </a:cubicBezTo>
                  </a:path>
                </a:pathLst>
              </a:custGeom>
              <a:noFill/>
              <a:ln w="25400" cap="flat" cmpd="sng">
                <a:solidFill>
                  <a:srgbClr val="148BC0"/>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55" name="Google Shape;2855;p106"/>
              <p:cNvSpPr/>
              <p:nvPr/>
            </p:nvSpPr>
            <p:spPr>
              <a:xfrm>
                <a:off x="6262" y="2448"/>
                <a:ext cx="106" cy="213"/>
              </a:xfrm>
              <a:custGeom>
                <a:avLst/>
                <a:gdLst/>
                <a:ahLst/>
                <a:cxnLst/>
                <a:rect l="l" t="t" r="r" b="b"/>
                <a:pathLst>
                  <a:path w="60" h="120" extrusionOk="0">
                    <a:moveTo>
                      <a:pt x="30" y="120"/>
                    </a:moveTo>
                    <a:cubicBezTo>
                      <a:pt x="30" y="120"/>
                      <a:pt x="30" y="120"/>
                      <a:pt x="30" y="120"/>
                    </a:cubicBezTo>
                    <a:cubicBezTo>
                      <a:pt x="13" y="120"/>
                      <a:pt x="0" y="106"/>
                      <a:pt x="0" y="90"/>
                    </a:cubicBezTo>
                    <a:cubicBezTo>
                      <a:pt x="0" y="30"/>
                      <a:pt x="0" y="30"/>
                      <a:pt x="0" y="30"/>
                    </a:cubicBezTo>
                    <a:cubicBezTo>
                      <a:pt x="0" y="13"/>
                      <a:pt x="13" y="0"/>
                      <a:pt x="30" y="0"/>
                    </a:cubicBezTo>
                    <a:cubicBezTo>
                      <a:pt x="30" y="0"/>
                      <a:pt x="30" y="0"/>
                      <a:pt x="30" y="0"/>
                    </a:cubicBezTo>
                    <a:cubicBezTo>
                      <a:pt x="46" y="0"/>
                      <a:pt x="60" y="13"/>
                      <a:pt x="60" y="30"/>
                    </a:cubicBezTo>
                    <a:cubicBezTo>
                      <a:pt x="60" y="90"/>
                      <a:pt x="60" y="90"/>
                      <a:pt x="60" y="90"/>
                    </a:cubicBezTo>
                    <a:cubicBezTo>
                      <a:pt x="60" y="106"/>
                      <a:pt x="46" y="120"/>
                      <a:pt x="30" y="120"/>
                    </a:cubicBezTo>
                    <a:close/>
                  </a:path>
                </a:pathLst>
              </a:custGeom>
              <a:noFill/>
              <a:ln w="25400" cap="flat" cmpd="sng">
                <a:solidFill>
                  <a:srgbClr val="148BC0"/>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pic>
        <p:nvPicPr>
          <p:cNvPr id="2856" name="Google Shape;2856;p106"/>
          <p:cNvPicPr preferRelativeResize="0"/>
          <p:nvPr/>
        </p:nvPicPr>
        <p:blipFill>
          <a:blip r:embed="rId6">
            <a:alphaModFix/>
          </a:blip>
          <a:stretch>
            <a:fillRect/>
          </a:stretch>
        </p:blipFill>
        <p:spPr>
          <a:xfrm>
            <a:off x="6831024" y="1815050"/>
            <a:ext cx="1713675" cy="1038925"/>
          </a:xfrm>
          <a:prstGeom prst="rect">
            <a:avLst/>
          </a:prstGeom>
          <a:noFill/>
          <a:ln>
            <a:noFill/>
          </a:ln>
        </p:spPr>
      </p:pic>
      <p:grpSp>
        <p:nvGrpSpPr>
          <p:cNvPr id="2857" name="Google Shape;2857;p106"/>
          <p:cNvGrpSpPr/>
          <p:nvPr/>
        </p:nvGrpSpPr>
        <p:grpSpPr>
          <a:xfrm>
            <a:off x="5190712" y="1889805"/>
            <a:ext cx="757182" cy="1011297"/>
            <a:chOff x="5190712" y="2179555"/>
            <a:chExt cx="757182" cy="1011297"/>
          </a:xfrm>
        </p:grpSpPr>
        <p:grpSp>
          <p:nvGrpSpPr>
            <p:cNvPr id="2858" name="Google Shape;2858;p106"/>
            <p:cNvGrpSpPr/>
            <p:nvPr/>
          </p:nvGrpSpPr>
          <p:grpSpPr>
            <a:xfrm>
              <a:off x="5190712" y="2179555"/>
              <a:ext cx="626277" cy="796160"/>
              <a:chOff x="7045419" y="2265831"/>
              <a:chExt cx="942195" cy="1197773"/>
            </a:xfrm>
          </p:grpSpPr>
          <p:sp>
            <p:nvSpPr>
              <p:cNvPr id="2859" name="Google Shape;2859;p106"/>
              <p:cNvSpPr/>
              <p:nvPr/>
            </p:nvSpPr>
            <p:spPr>
              <a:xfrm>
                <a:off x="7196460" y="2265831"/>
                <a:ext cx="639720" cy="485645"/>
              </a:xfrm>
              <a:custGeom>
                <a:avLst/>
                <a:gdLst/>
                <a:ahLst/>
                <a:cxnLst/>
                <a:rect l="l" t="t" r="r" b="b"/>
                <a:pathLst>
                  <a:path w="913886" h="693779" extrusionOk="0">
                    <a:moveTo>
                      <a:pt x="456943" y="0"/>
                    </a:moveTo>
                    <a:cubicBezTo>
                      <a:pt x="709306" y="0"/>
                      <a:pt x="913886" y="204580"/>
                      <a:pt x="913886" y="456943"/>
                    </a:cubicBezTo>
                    <a:lnTo>
                      <a:pt x="913886" y="693779"/>
                    </a:lnTo>
                    <a:lnTo>
                      <a:pt x="838133" y="693779"/>
                    </a:lnTo>
                    <a:lnTo>
                      <a:pt x="838133" y="467045"/>
                    </a:lnTo>
                    <a:cubicBezTo>
                      <a:pt x="838133" y="258372"/>
                      <a:pt x="668971" y="89210"/>
                      <a:pt x="460298" y="89210"/>
                    </a:cubicBezTo>
                    <a:cubicBezTo>
                      <a:pt x="251625" y="89210"/>
                      <a:pt x="82463" y="258372"/>
                      <a:pt x="82463" y="467045"/>
                    </a:cubicBezTo>
                    <a:lnTo>
                      <a:pt x="82463" y="693779"/>
                    </a:lnTo>
                    <a:lnTo>
                      <a:pt x="0" y="693779"/>
                    </a:lnTo>
                    <a:lnTo>
                      <a:pt x="0" y="456943"/>
                    </a:lnTo>
                    <a:cubicBezTo>
                      <a:pt x="0" y="204580"/>
                      <a:pt x="204580" y="0"/>
                      <a:pt x="456943" y="0"/>
                    </a:cubicBezTo>
                    <a:close/>
                  </a:path>
                </a:pathLst>
              </a:custGeom>
              <a:noFill/>
              <a:ln w="25400" cap="flat" cmpd="sng">
                <a:solidFill>
                  <a:srgbClr val="148BC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400" b="0" i="0" u="none" strike="noStrike" cap="none">
                  <a:solidFill>
                    <a:srgbClr val="FFFFFF"/>
                  </a:solidFill>
                  <a:latin typeface="Avenir"/>
                  <a:ea typeface="Avenir"/>
                  <a:cs typeface="Avenir"/>
                  <a:sym typeface="Avenir"/>
                </a:endParaRPr>
              </a:p>
            </p:txBody>
          </p:sp>
          <p:sp>
            <p:nvSpPr>
              <p:cNvPr id="2860" name="Google Shape;2860;p106"/>
              <p:cNvSpPr/>
              <p:nvPr/>
            </p:nvSpPr>
            <p:spPr>
              <a:xfrm>
                <a:off x="7045615" y="2751984"/>
                <a:ext cx="942000" cy="237300"/>
              </a:xfrm>
              <a:prstGeom prst="roundRect">
                <a:avLst>
                  <a:gd name="adj" fmla="val 9220"/>
                </a:avLst>
              </a:prstGeom>
              <a:noFill/>
              <a:ln w="25400" cap="flat" cmpd="sng">
                <a:solidFill>
                  <a:srgbClr val="148BC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400" b="0" i="0" u="none" strike="noStrike" cap="none">
                  <a:solidFill>
                    <a:srgbClr val="FFFFFF"/>
                  </a:solidFill>
                  <a:latin typeface="Avenir"/>
                  <a:ea typeface="Avenir"/>
                  <a:cs typeface="Avenir"/>
                  <a:sym typeface="Avenir"/>
                </a:endParaRPr>
              </a:p>
            </p:txBody>
          </p:sp>
          <p:sp>
            <p:nvSpPr>
              <p:cNvPr id="2861" name="Google Shape;2861;p106"/>
              <p:cNvSpPr/>
              <p:nvPr/>
            </p:nvSpPr>
            <p:spPr>
              <a:xfrm>
                <a:off x="7811066" y="2829669"/>
                <a:ext cx="81900" cy="81900"/>
              </a:xfrm>
              <a:prstGeom prst="ellipse">
                <a:avLst/>
              </a:prstGeom>
              <a:noFill/>
              <a:ln w="25400" cap="flat" cmpd="sng">
                <a:solidFill>
                  <a:srgbClr val="148BC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400" b="0" i="0" u="none" strike="noStrike" cap="none">
                  <a:solidFill>
                    <a:srgbClr val="FFFFFF"/>
                  </a:solidFill>
                  <a:latin typeface="Avenir"/>
                  <a:ea typeface="Avenir"/>
                  <a:cs typeface="Avenir"/>
                  <a:sym typeface="Avenir"/>
                </a:endParaRPr>
              </a:p>
            </p:txBody>
          </p:sp>
          <p:grpSp>
            <p:nvGrpSpPr>
              <p:cNvPr id="2862" name="Google Shape;2862;p106"/>
              <p:cNvGrpSpPr/>
              <p:nvPr/>
            </p:nvGrpSpPr>
            <p:grpSpPr>
              <a:xfrm>
                <a:off x="7045419" y="2989169"/>
                <a:ext cx="942010" cy="237127"/>
                <a:chOff x="7155407" y="4383458"/>
                <a:chExt cx="1131000" cy="284700"/>
              </a:xfrm>
            </p:grpSpPr>
            <p:sp>
              <p:nvSpPr>
                <p:cNvPr id="2863" name="Google Shape;2863;p106"/>
                <p:cNvSpPr/>
                <p:nvPr/>
              </p:nvSpPr>
              <p:spPr>
                <a:xfrm>
                  <a:off x="7155407" y="4383458"/>
                  <a:ext cx="1131000" cy="284700"/>
                </a:xfrm>
                <a:prstGeom prst="roundRect">
                  <a:avLst>
                    <a:gd name="adj" fmla="val 9220"/>
                  </a:avLst>
                </a:prstGeom>
                <a:noFill/>
                <a:ln w="25400" cap="flat" cmpd="sng">
                  <a:solidFill>
                    <a:srgbClr val="148BC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400" b="0" i="0" u="none" strike="noStrike" cap="none">
                    <a:solidFill>
                      <a:srgbClr val="FFFFFF"/>
                    </a:solidFill>
                    <a:latin typeface="Avenir"/>
                    <a:ea typeface="Avenir"/>
                    <a:cs typeface="Avenir"/>
                    <a:sym typeface="Avenir"/>
                  </a:endParaRPr>
                </a:p>
              </p:txBody>
            </p:sp>
            <p:sp>
              <p:nvSpPr>
                <p:cNvPr id="2864" name="Google Shape;2864;p106"/>
                <p:cNvSpPr/>
                <p:nvPr/>
              </p:nvSpPr>
              <p:spPr>
                <a:xfrm>
                  <a:off x="8074396" y="4476726"/>
                  <a:ext cx="98400" cy="98400"/>
                </a:xfrm>
                <a:prstGeom prst="ellipse">
                  <a:avLst/>
                </a:prstGeom>
                <a:noFill/>
                <a:ln w="25400" cap="flat" cmpd="sng">
                  <a:solidFill>
                    <a:srgbClr val="148BC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400" b="0" i="0" u="none" strike="noStrike" cap="none">
                    <a:solidFill>
                      <a:srgbClr val="FFFFFF"/>
                    </a:solidFill>
                    <a:latin typeface="Avenir"/>
                    <a:ea typeface="Avenir"/>
                    <a:cs typeface="Avenir"/>
                    <a:sym typeface="Avenir"/>
                  </a:endParaRPr>
                </a:p>
              </p:txBody>
            </p:sp>
            <p:cxnSp>
              <p:nvCxnSpPr>
                <p:cNvPr id="2865" name="Google Shape;2865;p106"/>
                <p:cNvCxnSpPr/>
                <p:nvPr/>
              </p:nvCxnSpPr>
              <p:spPr>
                <a:xfrm rot="10800000">
                  <a:off x="7283389" y="4525855"/>
                  <a:ext cx="525600" cy="0"/>
                </a:xfrm>
                <a:prstGeom prst="straightConnector1">
                  <a:avLst/>
                </a:prstGeom>
                <a:noFill/>
                <a:ln w="25400" cap="rnd" cmpd="sng">
                  <a:solidFill>
                    <a:srgbClr val="148BC0"/>
                  </a:solidFill>
                  <a:prstDash val="solid"/>
                  <a:round/>
                  <a:headEnd type="none" w="med" len="med"/>
                  <a:tailEnd type="none" w="med" len="med"/>
                </a:ln>
              </p:spPr>
            </p:cxnSp>
          </p:grpSp>
          <p:grpSp>
            <p:nvGrpSpPr>
              <p:cNvPr id="2866" name="Google Shape;2866;p106"/>
              <p:cNvGrpSpPr/>
              <p:nvPr/>
            </p:nvGrpSpPr>
            <p:grpSpPr>
              <a:xfrm>
                <a:off x="7045419" y="3226478"/>
                <a:ext cx="942010" cy="237127"/>
                <a:chOff x="7155407" y="4383458"/>
                <a:chExt cx="1131000" cy="284700"/>
              </a:xfrm>
            </p:grpSpPr>
            <p:sp>
              <p:nvSpPr>
                <p:cNvPr id="2867" name="Google Shape;2867;p106"/>
                <p:cNvSpPr/>
                <p:nvPr/>
              </p:nvSpPr>
              <p:spPr>
                <a:xfrm>
                  <a:off x="7155407" y="4383458"/>
                  <a:ext cx="1131000" cy="284700"/>
                </a:xfrm>
                <a:prstGeom prst="roundRect">
                  <a:avLst>
                    <a:gd name="adj" fmla="val 9220"/>
                  </a:avLst>
                </a:prstGeom>
                <a:noFill/>
                <a:ln w="25400" cap="flat" cmpd="sng">
                  <a:solidFill>
                    <a:srgbClr val="148BC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400" b="0" i="0" u="none" strike="noStrike" cap="none">
                    <a:solidFill>
                      <a:srgbClr val="FFFFFF"/>
                    </a:solidFill>
                    <a:latin typeface="Avenir"/>
                    <a:ea typeface="Avenir"/>
                    <a:cs typeface="Avenir"/>
                    <a:sym typeface="Avenir"/>
                  </a:endParaRPr>
                </a:p>
              </p:txBody>
            </p:sp>
            <p:sp>
              <p:nvSpPr>
                <p:cNvPr id="2868" name="Google Shape;2868;p106"/>
                <p:cNvSpPr/>
                <p:nvPr/>
              </p:nvSpPr>
              <p:spPr>
                <a:xfrm>
                  <a:off x="8074396" y="4476726"/>
                  <a:ext cx="98400" cy="98400"/>
                </a:xfrm>
                <a:prstGeom prst="ellipse">
                  <a:avLst/>
                </a:prstGeom>
                <a:noFill/>
                <a:ln w="38100" cap="flat" cmpd="sng">
                  <a:solidFill>
                    <a:srgbClr val="29B5E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400" b="0" i="0" u="none" strike="noStrike" cap="none">
                    <a:solidFill>
                      <a:srgbClr val="FFFFFF"/>
                    </a:solidFill>
                    <a:latin typeface="Avenir"/>
                    <a:ea typeface="Avenir"/>
                    <a:cs typeface="Avenir"/>
                    <a:sym typeface="Avenir"/>
                  </a:endParaRPr>
                </a:p>
              </p:txBody>
            </p:sp>
            <p:cxnSp>
              <p:nvCxnSpPr>
                <p:cNvPr id="2869" name="Google Shape;2869;p106"/>
                <p:cNvCxnSpPr/>
                <p:nvPr/>
              </p:nvCxnSpPr>
              <p:spPr>
                <a:xfrm rot="10800000">
                  <a:off x="7283389" y="4525855"/>
                  <a:ext cx="525600" cy="0"/>
                </a:xfrm>
                <a:prstGeom prst="straightConnector1">
                  <a:avLst/>
                </a:prstGeom>
                <a:noFill/>
                <a:ln w="25400" cap="rnd" cmpd="sng">
                  <a:solidFill>
                    <a:srgbClr val="148BC0"/>
                  </a:solidFill>
                  <a:prstDash val="solid"/>
                  <a:round/>
                  <a:headEnd type="none" w="med" len="med"/>
                  <a:tailEnd type="none" w="med" len="med"/>
                </a:ln>
              </p:spPr>
            </p:cxnSp>
          </p:grpSp>
          <p:cxnSp>
            <p:nvCxnSpPr>
              <p:cNvPr id="2870" name="Google Shape;2870;p106"/>
              <p:cNvCxnSpPr/>
              <p:nvPr/>
            </p:nvCxnSpPr>
            <p:spPr>
              <a:xfrm rot="10800000">
                <a:off x="7152302" y="2870590"/>
                <a:ext cx="437700" cy="0"/>
              </a:xfrm>
              <a:prstGeom prst="straightConnector1">
                <a:avLst/>
              </a:prstGeom>
              <a:noFill/>
              <a:ln w="25400" cap="rnd" cmpd="sng">
                <a:solidFill>
                  <a:srgbClr val="148BC0"/>
                </a:solidFill>
                <a:prstDash val="solid"/>
                <a:round/>
                <a:headEnd type="none" w="med" len="med"/>
                <a:tailEnd type="none" w="med" len="med"/>
              </a:ln>
            </p:spPr>
          </p:cxnSp>
        </p:grpSp>
        <p:sp>
          <p:nvSpPr>
            <p:cNvPr id="2871" name="Google Shape;2871;p106"/>
            <p:cNvSpPr/>
            <p:nvPr/>
          </p:nvSpPr>
          <p:spPr>
            <a:xfrm>
              <a:off x="5546793" y="2789752"/>
              <a:ext cx="401100" cy="401100"/>
            </a:xfrm>
            <a:prstGeom prst="ellipse">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400" b="0" i="0" u="none" strike="noStrike" cap="none">
                <a:solidFill>
                  <a:srgbClr val="FFFFFF"/>
                </a:solidFill>
                <a:latin typeface="Avenir"/>
                <a:ea typeface="Avenir"/>
                <a:cs typeface="Avenir"/>
                <a:sym typeface="Avenir"/>
              </a:endParaRPr>
            </a:p>
          </p:txBody>
        </p:sp>
        <p:sp>
          <p:nvSpPr>
            <p:cNvPr id="2872" name="Google Shape;2872;p106"/>
            <p:cNvSpPr/>
            <p:nvPr/>
          </p:nvSpPr>
          <p:spPr>
            <a:xfrm>
              <a:off x="5601451" y="2832286"/>
              <a:ext cx="291694" cy="265173"/>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148BC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76"/>
        <p:cNvGrpSpPr/>
        <p:nvPr/>
      </p:nvGrpSpPr>
      <p:grpSpPr>
        <a:xfrm>
          <a:off x="0" y="0"/>
          <a:ext cx="0" cy="0"/>
          <a:chOff x="0" y="0"/>
          <a:chExt cx="0" cy="0"/>
        </a:xfrm>
      </p:grpSpPr>
      <p:sp>
        <p:nvSpPr>
          <p:cNvPr id="2877" name="Google Shape;2877;p107"/>
          <p:cNvSpPr txBox="1">
            <a:spLocks noGrp="1"/>
          </p:cNvSpPr>
          <p:nvPr>
            <p:ph type="body" idx="1"/>
          </p:nvPr>
        </p:nvSpPr>
        <p:spPr>
          <a:xfrm>
            <a:off x="277177" y="222662"/>
            <a:ext cx="8589645" cy="704835"/>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dk1"/>
              </a:buClr>
              <a:buSzPts val="2700"/>
              <a:buFont typeface="Arial"/>
              <a:buNone/>
            </a:pPr>
            <a:r>
              <a:rPr lang="en" sz="2700" b="1" i="0" u="none" strike="noStrike" cap="none">
                <a:solidFill>
                  <a:schemeClr val="dk1"/>
                </a:solidFill>
                <a:latin typeface="Arial"/>
                <a:ea typeface="Arial"/>
                <a:cs typeface="Arial"/>
                <a:sym typeface="Arial"/>
              </a:rPr>
              <a:t>ECOSYSTEM AT-A-GLANCE</a:t>
            </a:r>
            <a:endParaRPr sz="1100"/>
          </a:p>
        </p:txBody>
      </p:sp>
      <p:sp>
        <p:nvSpPr>
          <p:cNvPr id="2878" name="Google Shape;2878;p107"/>
          <p:cNvSpPr txBox="1">
            <a:spLocks noGrp="1"/>
          </p:cNvSpPr>
          <p:nvPr>
            <p:ph type="sldNum" idx="12"/>
          </p:nvPr>
        </p:nvSpPr>
        <p:spPr>
          <a:xfrm>
            <a:off x="8657901" y="4870635"/>
            <a:ext cx="257175" cy="161583"/>
          </a:xfrm>
          <a:prstGeom prst="rect">
            <a:avLst/>
          </a:prstGeom>
          <a:noFill/>
          <a:ln>
            <a:noFill/>
          </a:ln>
        </p:spPr>
        <p:txBody>
          <a:bodyPr spcFirstLastPara="1" wrap="square" lIns="68575" tIns="34275" rIns="68575" bIns="34275" anchor="b" anchorCtr="0">
            <a:noAutofit/>
          </a:bodyPr>
          <a:lstStyle/>
          <a:p>
            <a:pPr marL="0" marR="0" lvl="0" indent="0" algn="r" rtl="0">
              <a:spcBef>
                <a:spcPts val="0"/>
              </a:spcBef>
              <a:spcAft>
                <a:spcPts val="0"/>
              </a:spcAft>
              <a:buNone/>
            </a:pPr>
            <a:fld id="{00000000-1234-1234-1234-123412341234}" type="slidenum">
              <a:rPr lang="en" sz="600" b="0" i="0">
                <a:solidFill>
                  <a:srgbClr val="929292"/>
                </a:solidFill>
                <a:latin typeface="Arial"/>
                <a:ea typeface="Arial"/>
                <a:cs typeface="Arial"/>
                <a:sym typeface="Arial"/>
              </a:rPr>
              <a:t>34</a:t>
            </a:fld>
            <a:endParaRPr sz="600" b="0" i="0">
              <a:solidFill>
                <a:srgbClr val="929292"/>
              </a:solidFill>
              <a:latin typeface="Arial"/>
              <a:ea typeface="Arial"/>
              <a:cs typeface="Arial"/>
              <a:sym typeface="Arial"/>
            </a:endParaRPr>
          </a:p>
        </p:txBody>
      </p:sp>
      <p:sp>
        <p:nvSpPr>
          <p:cNvPr id="2879" name="Google Shape;2879;p107"/>
          <p:cNvSpPr txBox="1"/>
          <p:nvPr/>
        </p:nvSpPr>
        <p:spPr>
          <a:xfrm>
            <a:off x="319311" y="1304387"/>
            <a:ext cx="2511682" cy="530915"/>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500" b="1">
                <a:solidFill>
                  <a:schemeClr val="dk1"/>
                </a:solidFill>
                <a:latin typeface="Arial"/>
                <a:ea typeface="Arial"/>
                <a:cs typeface="Arial"/>
                <a:sym typeface="Arial"/>
              </a:rPr>
              <a:t>Data management </a:t>
            </a:r>
            <a:br>
              <a:rPr lang="en" sz="1500" b="1">
                <a:solidFill>
                  <a:schemeClr val="dk1"/>
                </a:solidFill>
                <a:latin typeface="Arial"/>
                <a:ea typeface="Arial"/>
                <a:cs typeface="Arial"/>
                <a:sym typeface="Arial"/>
              </a:rPr>
            </a:br>
            <a:r>
              <a:rPr lang="en" sz="1500" b="1">
                <a:solidFill>
                  <a:schemeClr val="dk1"/>
                </a:solidFill>
                <a:latin typeface="Arial"/>
                <a:ea typeface="Arial"/>
                <a:cs typeface="Arial"/>
                <a:sym typeface="Arial"/>
              </a:rPr>
              <a:t>and transformation</a:t>
            </a:r>
            <a:endParaRPr sz="1100"/>
          </a:p>
        </p:txBody>
      </p:sp>
      <p:sp>
        <p:nvSpPr>
          <p:cNvPr id="2880" name="Google Shape;2880;p107"/>
          <p:cNvSpPr txBox="1"/>
          <p:nvPr/>
        </p:nvSpPr>
        <p:spPr>
          <a:xfrm>
            <a:off x="3445761" y="1304387"/>
            <a:ext cx="2249548" cy="530915"/>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500" b="1">
                <a:solidFill>
                  <a:schemeClr val="dk1"/>
                </a:solidFill>
                <a:latin typeface="Arial"/>
                <a:ea typeface="Arial"/>
                <a:cs typeface="Arial"/>
                <a:sym typeface="Arial"/>
              </a:rPr>
              <a:t>Business intelligence and analytics</a:t>
            </a:r>
            <a:endParaRPr sz="1100"/>
          </a:p>
        </p:txBody>
      </p:sp>
      <p:sp>
        <p:nvSpPr>
          <p:cNvPr id="2881" name="Google Shape;2881;p107"/>
          <p:cNvSpPr txBox="1"/>
          <p:nvPr/>
        </p:nvSpPr>
        <p:spPr>
          <a:xfrm>
            <a:off x="6310375" y="1304387"/>
            <a:ext cx="2514018" cy="530915"/>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500" b="1">
                <a:solidFill>
                  <a:schemeClr val="dk1"/>
                </a:solidFill>
                <a:latin typeface="Arial"/>
                <a:ea typeface="Arial"/>
                <a:cs typeface="Arial"/>
                <a:sym typeface="Arial"/>
              </a:rPr>
              <a:t>Data science, apps, custom scripting </a:t>
            </a:r>
            <a:endParaRPr sz="1100"/>
          </a:p>
        </p:txBody>
      </p:sp>
      <p:sp>
        <p:nvSpPr>
          <p:cNvPr id="2882" name="Google Shape;2882;p107"/>
          <p:cNvSpPr/>
          <p:nvPr/>
        </p:nvSpPr>
        <p:spPr>
          <a:xfrm>
            <a:off x="4657726" y="2793472"/>
            <a:ext cx="1057275" cy="250990"/>
          </a:xfrm>
          <a:custGeom>
            <a:avLst/>
            <a:gdLst/>
            <a:ahLst/>
            <a:cxnLst/>
            <a:rect l="l" t="t" r="r" b="b"/>
            <a:pathLst>
              <a:path w="1460" h="344" extrusionOk="0">
                <a:moveTo>
                  <a:pt x="22" y="281"/>
                </a:moveTo>
                <a:cubicBezTo>
                  <a:pt x="22" y="281"/>
                  <a:pt x="22" y="281"/>
                  <a:pt x="22" y="281"/>
                </a:cubicBezTo>
                <a:cubicBezTo>
                  <a:pt x="10" y="281"/>
                  <a:pt x="0" y="271"/>
                  <a:pt x="0" y="259"/>
                </a:cubicBezTo>
                <a:cubicBezTo>
                  <a:pt x="0" y="202"/>
                  <a:pt x="0" y="202"/>
                  <a:pt x="0" y="202"/>
                </a:cubicBezTo>
                <a:cubicBezTo>
                  <a:pt x="0" y="190"/>
                  <a:pt x="10" y="180"/>
                  <a:pt x="22" y="180"/>
                </a:cubicBezTo>
                <a:cubicBezTo>
                  <a:pt x="22" y="180"/>
                  <a:pt x="22" y="180"/>
                  <a:pt x="22" y="180"/>
                </a:cubicBezTo>
                <a:cubicBezTo>
                  <a:pt x="34" y="180"/>
                  <a:pt x="44" y="190"/>
                  <a:pt x="44" y="202"/>
                </a:cubicBezTo>
                <a:cubicBezTo>
                  <a:pt x="44" y="259"/>
                  <a:pt x="44" y="259"/>
                  <a:pt x="44" y="259"/>
                </a:cubicBezTo>
                <a:cubicBezTo>
                  <a:pt x="44" y="271"/>
                  <a:pt x="34" y="281"/>
                  <a:pt x="22" y="281"/>
                </a:cubicBezTo>
                <a:close/>
                <a:moveTo>
                  <a:pt x="108" y="279"/>
                </a:moveTo>
                <a:cubicBezTo>
                  <a:pt x="108" y="179"/>
                  <a:pt x="108" y="179"/>
                  <a:pt x="108" y="179"/>
                </a:cubicBezTo>
                <a:cubicBezTo>
                  <a:pt x="108" y="167"/>
                  <a:pt x="99" y="157"/>
                  <a:pt x="86" y="157"/>
                </a:cubicBezTo>
                <a:cubicBezTo>
                  <a:pt x="86" y="157"/>
                  <a:pt x="86" y="157"/>
                  <a:pt x="86" y="157"/>
                </a:cubicBezTo>
                <a:cubicBezTo>
                  <a:pt x="74" y="157"/>
                  <a:pt x="65" y="167"/>
                  <a:pt x="65" y="179"/>
                </a:cubicBezTo>
                <a:cubicBezTo>
                  <a:pt x="65" y="279"/>
                  <a:pt x="65" y="279"/>
                  <a:pt x="65" y="279"/>
                </a:cubicBezTo>
                <a:cubicBezTo>
                  <a:pt x="65" y="291"/>
                  <a:pt x="74" y="301"/>
                  <a:pt x="86" y="301"/>
                </a:cubicBezTo>
                <a:cubicBezTo>
                  <a:pt x="86" y="301"/>
                  <a:pt x="86" y="301"/>
                  <a:pt x="86" y="301"/>
                </a:cubicBezTo>
                <a:cubicBezTo>
                  <a:pt x="99" y="301"/>
                  <a:pt x="108" y="291"/>
                  <a:pt x="108" y="279"/>
                </a:cubicBezTo>
                <a:close/>
                <a:moveTo>
                  <a:pt x="173" y="301"/>
                </a:moveTo>
                <a:cubicBezTo>
                  <a:pt x="173" y="158"/>
                  <a:pt x="173" y="158"/>
                  <a:pt x="173" y="158"/>
                </a:cubicBezTo>
                <a:cubicBezTo>
                  <a:pt x="173" y="146"/>
                  <a:pt x="163" y="137"/>
                  <a:pt x="151" y="137"/>
                </a:cubicBezTo>
                <a:cubicBezTo>
                  <a:pt x="151" y="137"/>
                  <a:pt x="151" y="137"/>
                  <a:pt x="151" y="137"/>
                </a:cubicBezTo>
                <a:cubicBezTo>
                  <a:pt x="139" y="137"/>
                  <a:pt x="129" y="146"/>
                  <a:pt x="129" y="158"/>
                </a:cubicBezTo>
                <a:cubicBezTo>
                  <a:pt x="129" y="301"/>
                  <a:pt x="129" y="301"/>
                  <a:pt x="129" y="301"/>
                </a:cubicBezTo>
                <a:cubicBezTo>
                  <a:pt x="129" y="313"/>
                  <a:pt x="139" y="323"/>
                  <a:pt x="151" y="323"/>
                </a:cubicBezTo>
                <a:cubicBezTo>
                  <a:pt x="151" y="323"/>
                  <a:pt x="151" y="323"/>
                  <a:pt x="151" y="323"/>
                </a:cubicBezTo>
                <a:cubicBezTo>
                  <a:pt x="163" y="323"/>
                  <a:pt x="173" y="313"/>
                  <a:pt x="173" y="301"/>
                </a:cubicBezTo>
                <a:close/>
                <a:moveTo>
                  <a:pt x="237" y="322"/>
                </a:moveTo>
                <a:cubicBezTo>
                  <a:pt x="237" y="136"/>
                  <a:pt x="237" y="136"/>
                  <a:pt x="237" y="136"/>
                </a:cubicBezTo>
                <a:cubicBezTo>
                  <a:pt x="237" y="123"/>
                  <a:pt x="228" y="114"/>
                  <a:pt x="216" y="114"/>
                </a:cubicBezTo>
                <a:cubicBezTo>
                  <a:pt x="216" y="114"/>
                  <a:pt x="216" y="114"/>
                  <a:pt x="216" y="114"/>
                </a:cubicBezTo>
                <a:cubicBezTo>
                  <a:pt x="204" y="114"/>
                  <a:pt x="194" y="123"/>
                  <a:pt x="194" y="136"/>
                </a:cubicBezTo>
                <a:cubicBezTo>
                  <a:pt x="194" y="322"/>
                  <a:pt x="194" y="322"/>
                  <a:pt x="194" y="322"/>
                </a:cubicBezTo>
                <a:cubicBezTo>
                  <a:pt x="194" y="334"/>
                  <a:pt x="204" y="344"/>
                  <a:pt x="216" y="344"/>
                </a:cubicBezTo>
                <a:cubicBezTo>
                  <a:pt x="216" y="344"/>
                  <a:pt x="216" y="344"/>
                  <a:pt x="216" y="344"/>
                </a:cubicBezTo>
                <a:cubicBezTo>
                  <a:pt x="228" y="344"/>
                  <a:pt x="237" y="334"/>
                  <a:pt x="237" y="322"/>
                </a:cubicBezTo>
                <a:close/>
                <a:moveTo>
                  <a:pt x="333" y="87"/>
                </a:moveTo>
                <a:cubicBezTo>
                  <a:pt x="42" y="1"/>
                  <a:pt x="42" y="1"/>
                  <a:pt x="42" y="1"/>
                </a:cubicBezTo>
                <a:cubicBezTo>
                  <a:pt x="39" y="1"/>
                  <a:pt x="37" y="0"/>
                  <a:pt x="35" y="0"/>
                </a:cubicBezTo>
                <a:cubicBezTo>
                  <a:pt x="23" y="0"/>
                  <a:pt x="12" y="10"/>
                  <a:pt x="12" y="24"/>
                </a:cubicBezTo>
                <a:cubicBezTo>
                  <a:pt x="12" y="161"/>
                  <a:pt x="12" y="161"/>
                  <a:pt x="12" y="161"/>
                </a:cubicBezTo>
                <a:cubicBezTo>
                  <a:pt x="29" y="161"/>
                  <a:pt x="29" y="161"/>
                  <a:pt x="29" y="161"/>
                </a:cubicBezTo>
                <a:cubicBezTo>
                  <a:pt x="29" y="24"/>
                  <a:pt x="29" y="24"/>
                  <a:pt x="29" y="24"/>
                </a:cubicBezTo>
                <a:cubicBezTo>
                  <a:pt x="29" y="20"/>
                  <a:pt x="32" y="18"/>
                  <a:pt x="35" y="18"/>
                </a:cubicBezTo>
                <a:cubicBezTo>
                  <a:pt x="36" y="18"/>
                  <a:pt x="36" y="18"/>
                  <a:pt x="37" y="18"/>
                </a:cubicBezTo>
                <a:cubicBezTo>
                  <a:pt x="328" y="103"/>
                  <a:pt x="328" y="103"/>
                  <a:pt x="328" y="103"/>
                </a:cubicBezTo>
                <a:cubicBezTo>
                  <a:pt x="331" y="104"/>
                  <a:pt x="333" y="106"/>
                  <a:pt x="333" y="109"/>
                </a:cubicBezTo>
                <a:cubicBezTo>
                  <a:pt x="333" y="292"/>
                  <a:pt x="333" y="292"/>
                  <a:pt x="333" y="292"/>
                </a:cubicBezTo>
                <a:cubicBezTo>
                  <a:pt x="333" y="296"/>
                  <a:pt x="330" y="298"/>
                  <a:pt x="327" y="298"/>
                </a:cubicBezTo>
                <a:cubicBezTo>
                  <a:pt x="326" y="298"/>
                  <a:pt x="326" y="298"/>
                  <a:pt x="325" y="298"/>
                </a:cubicBezTo>
                <a:cubicBezTo>
                  <a:pt x="259" y="278"/>
                  <a:pt x="259" y="278"/>
                  <a:pt x="259" y="278"/>
                </a:cubicBezTo>
                <a:cubicBezTo>
                  <a:pt x="259" y="296"/>
                  <a:pt x="259" y="296"/>
                  <a:pt x="259" y="296"/>
                </a:cubicBezTo>
                <a:cubicBezTo>
                  <a:pt x="320" y="314"/>
                  <a:pt x="320" y="314"/>
                  <a:pt x="320" y="314"/>
                </a:cubicBezTo>
                <a:cubicBezTo>
                  <a:pt x="323" y="315"/>
                  <a:pt x="325" y="315"/>
                  <a:pt x="327" y="315"/>
                </a:cubicBezTo>
                <a:cubicBezTo>
                  <a:pt x="339" y="315"/>
                  <a:pt x="350" y="305"/>
                  <a:pt x="350" y="292"/>
                </a:cubicBezTo>
                <a:cubicBezTo>
                  <a:pt x="350" y="109"/>
                  <a:pt x="350" y="109"/>
                  <a:pt x="350" y="109"/>
                </a:cubicBezTo>
                <a:cubicBezTo>
                  <a:pt x="350" y="98"/>
                  <a:pt x="343" y="89"/>
                  <a:pt x="333" y="87"/>
                </a:cubicBezTo>
                <a:close/>
                <a:moveTo>
                  <a:pt x="519" y="83"/>
                </a:moveTo>
                <a:cubicBezTo>
                  <a:pt x="531" y="81"/>
                  <a:pt x="546" y="80"/>
                  <a:pt x="565" y="80"/>
                </a:cubicBezTo>
                <a:cubicBezTo>
                  <a:pt x="588" y="80"/>
                  <a:pt x="605" y="85"/>
                  <a:pt x="616" y="95"/>
                </a:cubicBezTo>
                <a:cubicBezTo>
                  <a:pt x="626" y="104"/>
                  <a:pt x="632" y="117"/>
                  <a:pt x="632" y="134"/>
                </a:cubicBezTo>
                <a:cubicBezTo>
                  <a:pt x="632" y="150"/>
                  <a:pt x="628" y="163"/>
                  <a:pt x="618" y="173"/>
                </a:cubicBezTo>
                <a:cubicBezTo>
                  <a:pt x="606" y="186"/>
                  <a:pt x="585" y="193"/>
                  <a:pt x="562" y="193"/>
                </a:cubicBezTo>
                <a:cubicBezTo>
                  <a:pt x="555" y="193"/>
                  <a:pt x="548" y="193"/>
                  <a:pt x="543" y="192"/>
                </a:cubicBezTo>
                <a:cubicBezTo>
                  <a:pt x="543" y="265"/>
                  <a:pt x="543" y="265"/>
                  <a:pt x="543" y="265"/>
                </a:cubicBezTo>
                <a:cubicBezTo>
                  <a:pt x="519" y="265"/>
                  <a:pt x="519" y="265"/>
                  <a:pt x="519" y="265"/>
                </a:cubicBezTo>
                <a:lnTo>
                  <a:pt x="519" y="83"/>
                </a:lnTo>
                <a:close/>
                <a:moveTo>
                  <a:pt x="543" y="172"/>
                </a:moveTo>
                <a:cubicBezTo>
                  <a:pt x="548" y="173"/>
                  <a:pt x="555" y="174"/>
                  <a:pt x="563" y="174"/>
                </a:cubicBezTo>
                <a:cubicBezTo>
                  <a:pt x="591" y="174"/>
                  <a:pt x="609" y="160"/>
                  <a:pt x="609" y="135"/>
                </a:cubicBezTo>
                <a:cubicBezTo>
                  <a:pt x="609" y="110"/>
                  <a:pt x="591" y="99"/>
                  <a:pt x="565" y="99"/>
                </a:cubicBezTo>
                <a:cubicBezTo>
                  <a:pt x="555" y="99"/>
                  <a:pt x="547" y="99"/>
                  <a:pt x="543" y="101"/>
                </a:cubicBezTo>
                <a:lnTo>
                  <a:pt x="543" y="172"/>
                </a:lnTo>
                <a:close/>
                <a:moveTo>
                  <a:pt x="776" y="198"/>
                </a:moveTo>
                <a:cubicBezTo>
                  <a:pt x="776" y="247"/>
                  <a:pt x="743" y="268"/>
                  <a:pt x="711" y="268"/>
                </a:cubicBezTo>
                <a:cubicBezTo>
                  <a:pt x="675" y="268"/>
                  <a:pt x="647" y="242"/>
                  <a:pt x="647" y="200"/>
                </a:cubicBezTo>
                <a:cubicBezTo>
                  <a:pt x="647" y="156"/>
                  <a:pt x="676" y="130"/>
                  <a:pt x="713" y="130"/>
                </a:cubicBezTo>
                <a:cubicBezTo>
                  <a:pt x="751" y="130"/>
                  <a:pt x="776" y="158"/>
                  <a:pt x="776" y="198"/>
                </a:cubicBezTo>
                <a:close/>
                <a:moveTo>
                  <a:pt x="672" y="199"/>
                </a:moveTo>
                <a:cubicBezTo>
                  <a:pt x="672" y="228"/>
                  <a:pt x="688" y="250"/>
                  <a:pt x="712" y="250"/>
                </a:cubicBezTo>
                <a:cubicBezTo>
                  <a:pt x="735" y="250"/>
                  <a:pt x="752" y="229"/>
                  <a:pt x="752" y="199"/>
                </a:cubicBezTo>
                <a:cubicBezTo>
                  <a:pt x="752" y="176"/>
                  <a:pt x="741" y="148"/>
                  <a:pt x="712" y="148"/>
                </a:cubicBezTo>
                <a:cubicBezTo>
                  <a:pt x="684" y="148"/>
                  <a:pt x="672" y="174"/>
                  <a:pt x="672" y="199"/>
                </a:cubicBezTo>
                <a:close/>
                <a:moveTo>
                  <a:pt x="814" y="133"/>
                </a:moveTo>
                <a:cubicBezTo>
                  <a:pt x="832" y="200"/>
                  <a:pt x="832" y="200"/>
                  <a:pt x="832" y="200"/>
                </a:cubicBezTo>
                <a:cubicBezTo>
                  <a:pt x="836" y="215"/>
                  <a:pt x="839" y="229"/>
                  <a:pt x="842" y="242"/>
                </a:cubicBezTo>
                <a:cubicBezTo>
                  <a:pt x="843" y="242"/>
                  <a:pt x="843" y="242"/>
                  <a:pt x="843" y="242"/>
                </a:cubicBezTo>
                <a:cubicBezTo>
                  <a:pt x="846" y="229"/>
                  <a:pt x="850" y="215"/>
                  <a:pt x="854" y="201"/>
                </a:cubicBezTo>
                <a:cubicBezTo>
                  <a:pt x="876" y="133"/>
                  <a:pt x="876" y="133"/>
                  <a:pt x="876" y="133"/>
                </a:cubicBezTo>
                <a:cubicBezTo>
                  <a:pt x="896" y="133"/>
                  <a:pt x="896" y="133"/>
                  <a:pt x="896" y="133"/>
                </a:cubicBezTo>
                <a:cubicBezTo>
                  <a:pt x="917" y="199"/>
                  <a:pt x="917" y="199"/>
                  <a:pt x="917" y="199"/>
                </a:cubicBezTo>
                <a:cubicBezTo>
                  <a:pt x="922" y="215"/>
                  <a:pt x="925" y="229"/>
                  <a:pt x="928" y="242"/>
                </a:cubicBezTo>
                <a:cubicBezTo>
                  <a:pt x="929" y="242"/>
                  <a:pt x="929" y="242"/>
                  <a:pt x="929" y="242"/>
                </a:cubicBezTo>
                <a:cubicBezTo>
                  <a:pt x="931" y="229"/>
                  <a:pt x="935" y="215"/>
                  <a:pt x="939" y="199"/>
                </a:cubicBezTo>
                <a:cubicBezTo>
                  <a:pt x="958" y="133"/>
                  <a:pt x="958" y="133"/>
                  <a:pt x="958" y="133"/>
                </a:cubicBezTo>
                <a:cubicBezTo>
                  <a:pt x="982" y="133"/>
                  <a:pt x="982" y="133"/>
                  <a:pt x="982" y="133"/>
                </a:cubicBezTo>
                <a:cubicBezTo>
                  <a:pt x="939" y="265"/>
                  <a:pt x="939" y="265"/>
                  <a:pt x="939" y="265"/>
                </a:cubicBezTo>
                <a:cubicBezTo>
                  <a:pt x="917" y="265"/>
                  <a:pt x="917" y="265"/>
                  <a:pt x="917" y="265"/>
                </a:cubicBezTo>
                <a:cubicBezTo>
                  <a:pt x="897" y="202"/>
                  <a:pt x="897" y="202"/>
                  <a:pt x="897" y="202"/>
                </a:cubicBezTo>
                <a:cubicBezTo>
                  <a:pt x="893" y="187"/>
                  <a:pt x="889" y="174"/>
                  <a:pt x="885" y="159"/>
                </a:cubicBezTo>
                <a:cubicBezTo>
                  <a:pt x="885" y="159"/>
                  <a:pt x="885" y="159"/>
                  <a:pt x="885" y="159"/>
                </a:cubicBezTo>
                <a:cubicBezTo>
                  <a:pt x="882" y="175"/>
                  <a:pt x="878" y="188"/>
                  <a:pt x="873" y="202"/>
                </a:cubicBezTo>
                <a:cubicBezTo>
                  <a:pt x="852" y="265"/>
                  <a:pt x="852" y="265"/>
                  <a:pt x="852" y="265"/>
                </a:cubicBezTo>
                <a:cubicBezTo>
                  <a:pt x="830" y="265"/>
                  <a:pt x="830" y="265"/>
                  <a:pt x="830" y="265"/>
                </a:cubicBezTo>
                <a:cubicBezTo>
                  <a:pt x="790" y="133"/>
                  <a:pt x="790" y="133"/>
                  <a:pt x="790" y="133"/>
                </a:cubicBezTo>
                <a:lnTo>
                  <a:pt x="814" y="133"/>
                </a:lnTo>
                <a:close/>
                <a:moveTo>
                  <a:pt x="1017" y="204"/>
                </a:moveTo>
                <a:cubicBezTo>
                  <a:pt x="1017" y="236"/>
                  <a:pt x="1038" y="249"/>
                  <a:pt x="1062" y="249"/>
                </a:cubicBezTo>
                <a:cubicBezTo>
                  <a:pt x="1079" y="249"/>
                  <a:pt x="1090" y="246"/>
                  <a:pt x="1099" y="243"/>
                </a:cubicBezTo>
                <a:cubicBezTo>
                  <a:pt x="1103" y="260"/>
                  <a:pt x="1103" y="260"/>
                  <a:pt x="1103" y="260"/>
                </a:cubicBezTo>
                <a:cubicBezTo>
                  <a:pt x="1094" y="264"/>
                  <a:pt x="1080" y="268"/>
                  <a:pt x="1059" y="268"/>
                </a:cubicBezTo>
                <a:cubicBezTo>
                  <a:pt x="1018" y="268"/>
                  <a:pt x="994" y="241"/>
                  <a:pt x="994" y="201"/>
                </a:cubicBezTo>
                <a:cubicBezTo>
                  <a:pt x="994" y="161"/>
                  <a:pt x="1017" y="130"/>
                  <a:pt x="1056" y="130"/>
                </a:cubicBezTo>
                <a:cubicBezTo>
                  <a:pt x="1099" y="130"/>
                  <a:pt x="1110" y="168"/>
                  <a:pt x="1110" y="192"/>
                </a:cubicBezTo>
                <a:cubicBezTo>
                  <a:pt x="1110" y="197"/>
                  <a:pt x="1110" y="201"/>
                  <a:pt x="1109" y="204"/>
                </a:cubicBezTo>
                <a:lnTo>
                  <a:pt x="1017" y="204"/>
                </a:lnTo>
                <a:close/>
                <a:moveTo>
                  <a:pt x="1087" y="186"/>
                </a:moveTo>
                <a:cubicBezTo>
                  <a:pt x="1087" y="171"/>
                  <a:pt x="1081" y="147"/>
                  <a:pt x="1054" y="147"/>
                </a:cubicBezTo>
                <a:cubicBezTo>
                  <a:pt x="1029" y="147"/>
                  <a:pt x="1019" y="170"/>
                  <a:pt x="1017" y="186"/>
                </a:cubicBezTo>
                <a:lnTo>
                  <a:pt x="1087" y="186"/>
                </a:lnTo>
                <a:close/>
                <a:moveTo>
                  <a:pt x="1140" y="174"/>
                </a:moveTo>
                <a:cubicBezTo>
                  <a:pt x="1140" y="159"/>
                  <a:pt x="1140" y="145"/>
                  <a:pt x="1139" y="133"/>
                </a:cubicBezTo>
                <a:cubicBezTo>
                  <a:pt x="1160" y="133"/>
                  <a:pt x="1160" y="133"/>
                  <a:pt x="1160" y="133"/>
                </a:cubicBezTo>
                <a:cubicBezTo>
                  <a:pt x="1161" y="159"/>
                  <a:pt x="1161" y="159"/>
                  <a:pt x="1161" y="159"/>
                </a:cubicBezTo>
                <a:cubicBezTo>
                  <a:pt x="1162" y="159"/>
                  <a:pt x="1162" y="159"/>
                  <a:pt x="1162" y="159"/>
                </a:cubicBezTo>
                <a:cubicBezTo>
                  <a:pt x="1168" y="141"/>
                  <a:pt x="1182" y="130"/>
                  <a:pt x="1199" y="130"/>
                </a:cubicBezTo>
                <a:cubicBezTo>
                  <a:pt x="1201" y="130"/>
                  <a:pt x="1203" y="130"/>
                  <a:pt x="1205" y="131"/>
                </a:cubicBezTo>
                <a:cubicBezTo>
                  <a:pt x="1205" y="154"/>
                  <a:pt x="1205" y="154"/>
                  <a:pt x="1205" y="154"/>
                </a:cubicBezTo>
                <a:cubicBezTo>
                  <a:pt x="1203" y="153"/>
                  <a:pt x="1200" y="153"/>
                  <a:pt x="1197" y="153"/>
                </a:cubicBezTo>
                <a:cubicBezTo>
                  <a:pt x="1180" y="153"/>
                  <a:pt x="1168" y="166"/>
                  <a:pt x="1165" y="184"/>
                </a:cubicBezTo>
                <a:cubicBezTo>
                  <a:pt x="1164" y="187"/>
                  <a:pt x="1164" y="191"/>
                  <a:pt x="1164" y="195"/>
                </a:cubicBezTo>
                <a:cubicBezTo>
                  <a:pt x="1164" y="265"/>
                  <a:pt x="1164" y="265"/>
                  <a:pt x="1164" y="265"/>
                </a:cubicBezTo>
                <a:cubicBezTo>
                  <a:pt x="1140" y="265"/>
                  <a:pt x="1140" y="265"/>
                  <a:pt x="1140" y="265"/>
                </a:cubicBezTo>
                <a:lnTo>
                  <a:pt x="1140" y="174"/>
                </a:lnTo>
                <a:close/>
                <a:moveTo>
                  <a:pt x="1288" y="84"/>
                </a:moveTo>
                <a:cubicBezTo>
                  <a:pt x="1299" y="81"/>
                  <a:pt x="1315" y="80"/>
                  <a:pt x="1332" y="80"/>
                </a:cubicBezTo>
                <a:cubicBezTo>
                  <a:pt x="1355" y="80"/>
                  <a:pt x="1371" y="84"/>
                  <a:pt x="1382" y="93"/>
                </a:cubicBezTo>
                <a:cubicBezTo>
                  <a:pt x="1392" y="100"/>
                  <a:pt x="1397" y="111"/>
                  <a:pt x="1397" y="126"/>
                </a:cubicBezTo>
                <a:cubicBezTo>
                  <a:pt x="1397" y="143"/>
                  <a:pt x="1386" y="159"/>
                  <a:pt x="1366" y="166"/>
                </a:cubicBezTo>
                <a:cubicBezTo>
                  <a:pt x="1366" y="167"/>
                  <a:pt x="1366" y="167"/>
                  <a:pt x="1366" y="167"/>
                </a:cubicBezTo>
                <a:cubicBezTo>
                  <a:pt x="1384" y="171"/>
                  <a:pt x="1404" y="185"/>
                  <a:pt x="1404" y="213"/>
                </a:cubicBezTo>
                <a:cubicBezTo>
                  <a:pt x="1404" y="229"/>
                  <a:pt x="1398" y="241"/>
                  <a:pt x="1389" y="250"/>
                </a:cubicBezTo>
                <a:cubicBezTo>
                  <a:pt x="1376" y="261"/>
                  <a:pt x="1355" y="267"/>
                  <a:pt x="1325" y="267"/>
                </a:cubicBezTo>
                <a:cubicBezTo>
                  <a:pt x="1309" y="267"/>
                  <a:pt x="1296" y="266"/>
                  <a:pt x="1288" y="265"/>
                </a:cubicBezTo>
                <a:lnTo>
                  <a:pt x="1288" y="84"/>
                </a:lnTo>
                <a:close/>
                <a:moveTo>
                  <a:pt x="1312" y="159"/>
                </a:moveTo>
                <a:cubicBezTo>
                  <a:pt x="1334" y="159"/>
                  <a:pt x="1334" y="159"/>
                  <a:pt x="1334" y="159"/>
                </a:cubicBezTo>
                <a:cubicBezTo>
                  <a:pt x="1359" y="159"/>
                  <a:pt x="1373" y="146"/>
                  <a:pt x="1373" y="128"/>
                </a:cubicBezTo>
                <a:cubicBezTo>
                  <a:pt x="1373" y="107"/>
                  <a:pt x="1357" y="98"/>
                  <a:pt x="1333" y="98"/>
                </a:cubicBezTo>
                <a:cubicBezTo>
                  <a:pt x="1322" y="98"/>
                  <a:pt x="1316" y="99"/>
                  <a:pt x="1312" y="100"/>
                </a:cubicBezTo>
                <a:lnTo>
                  <a:pt x="1312" y="159"/>
                </a:lnTo>
                <a:close/>
                <a:moveTo>
                  <a:pt x="1312" y="247"/>
                </a:moveTo>
                <a:cubicBezTo>
                  <a:pt x="1317" y="248"/>
                  <a:pt x="1323" y="248"/>
                  <a:pt x="1332" y="248"/>
                </a:cubicBezTo>
                <a:cubicBezTo>
                  <a:pt x="1356" y="248"/>
                  <a:pt x="1379" y="239"/>
                  <a:pt x="1379" y="213"/>
                </a:cubicBezTo>
                <a:cubicBezTo>
                  <a:pt x="1379" y="187"/>
                  <a:pt x="1358" y="177"/>
                  <a:pt x="1332" y="177"/>
                </a:cubicBezTo>
                <a:cubicBezTo>
                  <a:pt x="1312" y="177"/>
                  <a:pt x="1312" y="177"/>
                  <a:pt x="1312" y="177"/>
                </a:cubicBezTo>
                <a:lnTo>
                  <a:pt x="1312" y="247"/>
                </a:lnTo>
                <a:close/>
                <a:moveTo>
                  <a:pt x="1460" y="81"/>
                </a:moveTo>
                <a:cubicBezTo>
                  <a:pt x="1460" y="265"/>
                  <a:pt x="1460" y="265"/>
                  <a:pt x="1460" y="265"/>
                </a:cubicBezTo>
                <a:cubicBezTo>
                  <a:pt x="1436" y="265"/>
                  <a:pt x="1436" y="265"/>
                  <a:pt x="1436" y="265"/>
                </a:cubicBezTo>
                <a:cubicBezTo>
                  <a:pt x="1436" y="81"/>
                  <a:pt x="1436" y="81"/>
                  <a:pt x="1436" y="81"/>
                </a:cubicBezTo>
                <a:lnTo>
                  <a:pt x="1460" y="81"/>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nvGrpSpPr>
          <p:cNvPr id="2883" name="Google Shape;2883;p107"/>
          <p:cNvGrpSpPr/>
          <p:nvPr/>
        </p:nvGrpSpPr>
        <p:grpSpPr>
          <a:xfrm>
            <a:off x="6600345" y="2844622"/>
            <a:ext cx="746791" cy="614058"/>
            <a:chOff x="8800459" y="3760631"/>
            <a:chExt cx="995722" cy="818744"/>
          </a:xfrm>
        </p:grpSpPr>
        <p:sp>
          <p:nvSpPr>
            <p:cNvPr id="2884" name="Google Shape;2884;p107"/>
            <p:cNvSpPr txBox="1"/>
            <p:nvPr/>
          </p:nvSpPr>
          <p:spPr>
            <a:xfrm>
              <a:off x="8800459" y="4320843"/>
              <a:ext cx="995722" cy="258532"/>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None/>
              </a:pPr>
              <a:r>
                <a:rPr lang="en" sz="900">
                  <a:solidFill>
                    <a:schemeClr val="accent2"/>
                  </a:solidFill>
                  <a:latin typeface="Tahoma"/>
                  <a:ea typeface="Tahoma"/>
                  <a:cs typeface="Tahoma"/>
                  <a:sym typeface="Tahoma"/>
                </a:rPr>
                <a:t>ODBC/JDBC</a:t>
              </a:r>
              <a:endParaRPr sz="1100"/>
            </a:p>
          </p:txBody>
        </p:sp>
        <p:grpSp>
          <p:nvGrpSpPr>
            <p:cNvPr id="2885" name="Google Shape;2885;p107"/>
            <p:cNvGrpSpPr/>
            <p:nvPr/>
          </p:nvGrpSpPr>
          <p:grpSpPr>
            <a:xfrm>
              <a:off x="9059178" y="3760631"/>
              <a:ext cx="478285" cy="478285"/>
              <a:chOff x="2517" y="835"/>
              <a:chExt cx="2650" cy="2650"/>
            </a:xfrm>
          </p:grpSpPr>
          <p:sp>
            <p:nvSpPr>
              <p:cNvPr id="2886" name="Google Shape;2886;p107"/>
              <p:cNvSpPr/>
              <p:nvPr/>
            </p:nvSpPr>
            <p:spPr>
              <a:xfrm>
                <a:off x="4107" y="1100"/>
                <a:ext cx="1060" cy="2120"/>
              </a:xfrm>
              <a:custGeom>
                <a:avLst/>
                <a:gdLst/>
                <a:ahLst/>
                <a:cxnLst/>
                <a:rect l="l" t="t" r="r" b="b"/>
                <a:pathLst>
                  <a:path w="600" h="1200" extrusionOk="0">
                    <a:moveTo>
                      <a:pt x="0" y="0"/>
                    </a:moveTo>
                    <a:cubicBezTo>
                      <a:pt x="0" y="450"/>
                      <a:pt x="0" y="450"/>
                      <a:pt x="0" y="450"/>
                    </a:cubicBezTo>
                    <a:cubicBezTo>
                      <a:pt x="82" y="450"/>
                      <a:pt x="150" y="517"/>
                      <a:pt x="150" y="600"/>
                    </a:cubicBezTo>
                    <a:cubicBezTo>
                      <a:pt x="150" y="682"/>
                      <a:pt x="82" y="750"/>
                      <a:pt x="0" y="750"/>
                    </a:cubicBezTo>
                    <a:cubicBezTo>
                      <a:pt x="0" y="1200"/>
                      <a:pt x="0" y="1200"/>
                      <a:pt x="0" y="1200"/>
                    </a:cubicBezTo>
                    <a:cubicBezTo>
                      <a:pt x="332" y="1200"/>
                      <a:pt x="600" y="932"/>
                      <a:pt x="600" y="600"/>
                    </a:cubicBezTo>
                    <a:cubicBezTo>
                      <a:pt x="600" y="268"/>
                      <a:pt x="332" y="0"/>
                      <a:pt x="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87" name="Google Shape;2887;p107"/>
              <p:cNvSpPr/>
              <p:nvPr/>
            </p:nvSpPr>
            <p:spPr>
              <a:xfrm>
                <a:off x="2517" y="835"/>
                <a:ext cx="1457" cy="265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grpSp>
        <p:nvGrpSpPr>
          <p:cNvPr id="2888" name="Google Shape;2888;p107"/>
          <p:cNvGrpSpPr/>
          <p:nvPr/>
        </p:nvGrpSpPr>
        <p:grpSpPr>
          <a:xfrm>
            <a:off x="7817116" y="2844058"/>
            <a:ext cx="580928" cy="614621"/>
            <a:chOff x="10422821" y="3759880"/>
            <a:chExt cx="774571" cy="819495"/>
          </a:xfrm>
        </p:grpSpPr>
        <p:sp>
          <p:nvSpPr>
            <p:cNvPr id="2889" name="Google Shape;2889;p107"/>
            <p:cNvSpPr txBox="1"/>
            <p:nvPr/>
          </p:nvSpPr>
          <p:spPr>
            <a:xfrm>
              <a:off x="10422821" y="4320843"/>
              <a:ext cx="774571" cy="258532"/>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accent2"/>
                </a:buClr>
                <a:buSzPts val="900"/>
                <a:buFont typeface="Tahoma"/>
                <a:buNone/>
              </a:pPr>
              <a:r>
                <a:rPr lang="en" sz="900" b="0" i="0" u="none" strike="noStrike" cap="none">
                  <a:solidFill>
                    <a:schemeClr val="accent2"/>
                  </a:solidFill>
                  <a:latin typeface="Tahoma"/>
                  <a:ea typeface="Tahoma"/>
                  <a:cs typeface="Tahoma"/>
                  <a:sym typeface="Tahoma"/>
                </a:rPr>
                <a:t>Scripting</a:t>
              </a:r>
              <a:endParaRPr sz="1100"/>
            </a:p>
          </p:txBody>
        </p:sp>
        <p:grpSp>
          <p:nvGrpSpPr>
            <p:cNvPr id="2890" name="Google Shape;2890;p107"/>
            <p:cNvGrpSpPr/>
            <p:nvPr/>
          </p:nvGrpSpPr>
          <p:grpSpPr>
            <a:xfrm>
              <a:off x="10573700" y="3759880"/>
              <a:ext cx="472813" cy="473075"/>
              <a:chOff x="2031" y="352"/>
              <a:chExt cx="3616" cy="3618"/>
            </a:xfrm>
          </p:grpSpPr>
          <p:sp>
            <p:nvSpPr>
              <p:cNvPr id="2891" name="Google Shape;2891;p107"/>
              <p:cNvSpPr/>
              <p:nvPr/>
            </p:nvSpPr>
            <p:spPr>
              <a:xfrm>
                <a:off x="2031" y="352"/>
                <a:ext cx="3616" cy="707"/>
              </a:xfrm>
              <a:custGeom>
                <a:avLst/>
                <a:gdLst/>
                <a:ahLst/>
                <a:cxnLst/>
                <a:rect l="l" t="t" r="r" b="b"/>
                <a:pathLst>
                  <a:path w="2048" h="400" extrusionOk="0">
                    <a:moveTo>
                      <a:pt x="2048" y="400"/>
                    </a:moveTo>
                    <a:cubicBezTo>
                      <a:pt x="2048" y="118"/>
                      <a:pt x="2048" y="118"/>
                      <a:pt x="2048" y="118"/>
                    </a:cubicBezTo>
                    <a:cubicBezTo>
                      <a:pt x="2048" y="53"/>
                      <a:pt x="1995" y="0"/>
                      <a:pt x="1930" y="0"/>
                    </a:cubicBezTo>
                    <a:cubicBezTo>
                      <a:pt x="118" y="0"/>
                      <a:pt x="118" y="0"/>
                      <a:pt x="118" y="0"/>
                    </a:cubicBezTo>
                    <a:cubicBezTo>
                      <a:pt x="53" y="0"/>
                      <a:pt x="0" y="53"/>
                      <a:pt x="0" y="118"/>
                    </a:cubicBezTo>
                    <a:cubicBezTo>
                      <a:pt x="0" y="400"/>
                      <a:pt x="0" y="400"/>
                      <a:pt x="0" y="400"/>
                    </a:cubicBezTo>
                    <a:lnTo>
                      <a:pt x="2048" y="400"/>
                    </a:lnTo>
                    <a:close/>
                    <a:moveTo>
                      <a:pt x="1737" y="147"/>
                    </a:moveTo>
                    <a:cubicBezTo>
                      <a:pt x="1857" y="147"/>
                      <a:pt x="1857" y="147"/>
                      <a:pt x="1857" y="147"/>
                    </a:cubicBezTo>
                    <a:cubicBezTo>
                      <a:pt x="1857" y="267"/>
                      <a:pt x="1857" y="267"/>
                      <a:pt x="1857" y="267"/>
                    </a:cubicBezTo>
                    <a:cubicBezTo>
                      <a:pt x="1737" y="267"/>
                      <a:pt x="1737" y="267"/>
                      <a:pt x="1737" y="267"/>
                    </a:cubicBezTo>
                    <a:lnTo>
                      <a:pt x="1737" y="147"/>
                    </a:lnTo>
                    <a:close/>
                    <a:moveTo>
                      <a:pt x="1522" y="147"/>
                    </a:moveTo>
                    <a:cubicBezTo>
                      <a:pt x="1642" y="147"/>
                      <a:pt x="1642" y="147"/>
                      <a:pt x="1642" y="147"/>
                    </a:cubicBezTo>
                    <a:cubicBezTo>
                      <a:pt x="1642" y="267"/>
                      <a:pt x="1642" y="267"/>
                      <a:pt x="1642" y="267"/>
                    </a:cubicBezTo>
                    <a:cubicBezTo>
                      <a:pt x="1522" y="267"/>
                      <a:pt x="1522" y="267"/>
                      <a:pt x="1522" y="267"/>
                    </a:cubicBezTo>
                    <a:lnTo>
                      <a:pt x="1522" y="147"/>
                    </a:lnTo>
                    <a:close/>
                    <a:moveTo>
                      <a:pt x="1307" y="147"/>
                    </a:moveTo>
                    <a:cubicBezTo>
                      <a:pt x="1427" y="147"/>
                      <a:pt x="1427" y="147"/>
                      <a:pt x="1427" y="147"/>
                    </a:cubicBezTo>
                    <a:cubicBezTo>
                      <a:pt x="1427" y="267"/>
                      <a:pt x="1427" y="267"/>
                      <a:pt x="1427" y="267"/>
                    </a:cubicBezTo>
                    <a:cubicBezTo>
                      <a:pt x="1307" y="267"/>
                      <a:pt x="1307" y="267"/>
                      <a:pt x="1307" y="267"/>
                    </a:cubicBezTo>
                    <a:lnTo>
                      <a:pt x="1307" y="14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92" name="Google Shape;2892;p107"/>
              <p:cNvSpPr/>
              <p:nvPr/>
            </p:nvSpPr>
            <p:spPr>
              <a:xfrm>
                <a:off x="2031" y="1271"/>
                <a:ext cx="3616" cy="2699"/>
              </a:xfrm>
              <a:custGeom>
                <a:avLst/>
                <a:gdLst/>
                <a:ahLst/>
                <a:cxnLst/>
                <a:rect l="l" t="t" r="r" b="b"/>
                <a:pathLst>
                  <a:path w="2048" h="1528" extrusionOk="0">
                    <a:moveTo>
                      <a:pt x="0" y="0"/>
                    </a:moveTo>
                    <a:cubicBezTo>
                      <a:pt x="0" y="1396"/>
                      <a:pt x="0" y="1396"/>
                      <a:pt x="0" y="1396"/>
                    </a:cubicBezTo>
                    <a:cubicBezTo>
                      <a:pt x="0" y="1469"/>
                      <a:pt x="59" y="1528"/>
                      <a:pt x="132" y="1528"/>
                    </a:cubicBezTo>
                    <a:cubicBezTo>
                      <a:pt x="1916" y="1528"/>
                      <a:pt x="1916" y="1528"/>
                      <a:pt x="1916" y="1528"/>
                    </a:cubicBezTo>
                    <a:cubicBezTo>
                      <a:pt x="1989" y="1528"/>
                      <a:pt x="2048" y="1469"/>
                      <a:pt x="2048" y="1396"/>
                    </a:cubicBezTo>
                    <a:cubicBezTo>
                      <a:pt x="2048" y="0"/>
                      <a:pt x="2048" y="0"/>
                      <a:pt x="2048" y="0"/>
                    </a:cubicBezTo>
                    <a:lnTo>
                      <a:pt x="0" y="0"/>
                    </a:lnTo>
                    <a:close/>
                    <a:moveTo>
                      <a:pt x="678" y="998"/>
                    </a:moveTo>
                    <a:cubicBezTo>
                      <a:pt x="280" y="699"/>
                      <a:pt x="280" y="699"/>
                      <a:pt x="280" y="699"/>
                    </a:cubicBezTo>
                    <a:cubicBezTo>
                      <a:pt x="678" y="401"/>
                      <a:pt x="678" y="401"/>
                      <a:pt x="678" y="401"/>
                    </a:cubicBezTo>
                    <a:cubicBezTo>
                      <a:pt x="750" y="497"/>
                      <a:pt x="750" y="497"/>
                      <a:pt x="750" y="497"/>
                    </a:cubicBezTo>
                    <a:cubicBezTo>
                      <a:pt x="480" y="699"/>
                      <a:pt x="480" y="699"/>
                      <a:pt x="480" y="699"/>
                    </a:cubicBezTo>
                    <a:cubicBezTo>
                      <a:pt x="750" y="902"/>
                      <a:pt x="750" y="902"/>
                      <a:pt x="750" y="902"/>
                    </a:cubicBezTo>
                    <a:lnTo>
                      <a:pt x="678" y="998"/>
                    </a:lnTo>
                    <a:close/>
                    <a:moveTo>
                      <a:pt x="884" y="1004"/>
                    </a:moveTo>
                    <a:cubicBezTo>
                      <a:pt x="785" y="935"/>
                      <a:pt x="785" y="935"/>
                      <a:pt x="785" y="935"/>
                    </a:cubicBezTo>
                    <a:cubicBezTo>
                      <a:pt x="1165" y="396"/>
                      <a:pt x="1165" y="396"/>
                      <a:pt x="1165" y="396"/>
                    </a:cubicBezTo>
                    <a:cubicBezTo>
                      <a:pt x="1263" y="465"/>
                      <a:pt x="1263" y="465"/>
                      <a:pt x="1263" y="465"/>
                    </a:cubicBezTo>
                    <a:lnTo>
                      <a:pt x="884" y="1004"/>
                    </a:lnTo>
                    <a:close/>
                    <a:moveTo>
                      <a:pt x="1370" y="998"/>
                    </a:moveTo>
                    <a:cubicBezTo>
                      <a:pt x="1298" y="902"/>
                      <a:pt x="1298" y="902"/>
                      <a:pt x="1298" y="902"/>
                    </a:cubicBezTo>
                    <a:cubicBezTo>
                      <a:pt x="1568" y="699"/>
                      <a:pt x="1568" y="699"/>
                      <a:pt x="1568" y="699"/>
                    </a:cubicBezTo>
                    <a:cubicBezTo>
                      <a:pt x="1298" y="497"/>
                      <a:pt x="1298" y="497"/>
                      <a:pt x="1298" y="497"/>
                    </a:cubicBezTo>
                    <a:cubicBezTo>
                      <a:pt x="1370" y="401"/>
                      <a:pt x="1370" y="401"/>
                      <a:pt x="1370" y="401"/>
                    </a:cubicBezTo>
                    <a:cubicBezTo>
                      <a:pt x="1767" y="699"/>
                      <a:pt x="1767" y="699"/>
                      <a:pt x="1767" y="699"/>
                    </a:cubicBezTo>
                    <a:lnTo>
                      <a:pt x="1370" y="998"/>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pic>
        <p:nvPicPr>
          <p:cNvPr id="2893" name="Google Shape;2893;p107"/>
          <p:cNvPicPr preferRelativeResize="0"/>
          <p:nvPr/>
        </p:nvPicPr>
        <p:blipFill rotWithShape="1">
          <a:blip r:embed="rId3">
            <a:alphaModFix/>
          </a:blip>
          <a:srcRect/>
          <a:stretch/>
        </p:blipFill>
        <p:spPr>
          <a:xfrm>
            <a:off x="464075" y="2831520"/>
            <a:ext cx="1007062" cy="374287"/>
          </a:xfrm>
          <a:prstGeom prst="rect">
            <a:avLst/>
          </a:prstGeom>
          <a:noFill/>
          <a:ln>
            <a:noFill/>
          </a:ln>
        </p:spPr>
      </p:pic>
      <p:pic>
        <p:nvPicPr>
          <p:cNvPr id="2894" name="Google Shape;2894;p107"/>
          <p:cNvPicPr preferRelativeResize="0"/>
          <p:nvPr/>
        </p:nvPicPr>
        <p:blipFill rotWithShape="1">
          <a:blip r:embed="rId4">
            <a:alphaModFix/>
          </a:blip>
          <a:srcRect/>
          <a:stretch/>
        </p:blipFill>
        <p:spPr>
          <a:xfrm>
            <a:off x="1805616" y="2948003"/>
            <a:ext cx="774192" cy="155080"/>
          </a:xfrm>
          <a:prstGeom prst="rect">
            <a:avLst/>
          </a:prstGeom>
          <a:noFill/>
          <a:ln>
            <a:noFill/>
          </a:ln>
        </p:spPr>
      </p:pic>
      <p:pic>
        <p:nvPicPr>
          <p:cNvPr id="2895" name="Google Shape;2895;p107"/>
          <p:cNvPicPr preferRelativeResize="0"/>
          <p:nvPr/>
        </p:nvPicPr>
        <p:blipFill rotWithShape="1">
          <a:blip r:embed="rId5">
            <a:alphaModFix/>
          </a:blip>
          <a:srcRect/>
          <a:stretch/>
        </p:blipFill>
        <p:spPr>
          <a:xfrm>
            <a:off x="1784111" y="2440525"/>
            <a:ext cx="781565" cy="194522"/>
          </a:xfrm>
          <a:prstGeom prst="rect">
            <a:avLst/>
          </a:prstGeom>
          <a:noFill/>
          <a:ln>
            <a:noFill/>
          </a:ln>
        </p:spPr>
      </p:pic>
      <p:pic>
        <p:nvPicPr>
          <p:cNvPr id="2896" name="Google Shape;2896;p107"/>
          <p:cNvPicPr preferRelativeResize="0"/>
          <p:nvPr/>
        </p:nvPicPr>
        <p:blipFill rotWithShape="1">
          <a:blip r:embed="rId6">
            <a:alphaModFix/>
          </a:blip>
          <a:srcRect/>
          <a:stretch/>
        </p:blipFill>
        <p:spPr>
          <a:xfrm>
            <a:off x="4931199" y="2219177"/>
            <a:ext cx="584345" cy="249320"/>
          </a:xfrm>
          <a:prstGeom prst="rect">
            <a:avLst/>
          </a:prstGeom>
          <a:noFill/>
          <a:ln>
            <a:noFill/>
          </a:ln>
        </p:spPr>
      </p:pic>
      <p:pic>
        <p:nvPicPr>
          <p:cNvPr id="2897" name="Google Shape;2897;p107"/>
          <p:cNvPicPr preferRelativeResize="0"/>
          <p:nvPr/>
        </p:nvPicPr>
        <p:blipFill rotWithShape="1">
          <a:blip r:embed="rId7">
            <a:alphaModFix/>
          </a:blip>
          <a:srcRect/>
          <a:stretch/>
        </p:blipFill>
        <p:spPr>
          <a:xfrm>
            <a:off x="6636274" y="2210338"/>
            <a:ext cx="660019" cy="342484"/>
          </a:xfrm>
          <a:prstGeom prst="rect">
            <a:avLst/>
          </a:prstGeom>
          <a:noFill/>
          <a:ln>
            <a:noFill/>
          </a:ln>
        </p:spPr>
      </p:pic>
      <p:pic>
        <p:nvPicPr>
          <p:cNvPr id="2898" name="Google Shape;2898;p107"/>
          <p:cNvPicPr preferRelativeResize="0"/>
          <p:nvPr/>
        </p:nvPicPr>
        <p:blipFill rotWithShape="1">
          <a:blip r:embed="rId8">
            <a:alphaModFix/>
          </a:blip>
          <a:srcRect/>
          <a:stretch/>
        </p:blipFill>
        <p:spPr>
          <a:xfrm>
            <a:off x="7675108" y="2308611"/>
            <a:ext cx="904754" cy="263410"/>
          </a:xfrm>
          <a:prstGeom prst="rect">
            <a:avLst/>
          </a:prstGeom>
          <a:noFill/>
          <a:ln>
            <a:noFill/>
          </a:ln>
        </p:spPr>
      </p:pic>
      <p:pic>
        <p:nvPicPr>
          <p:cNvPr id="2899" name="Google Shape;2899;p107"/>
          <p:cNvPicPr preferRelativeResize="0"/>
          <p:nvPr/>
        </p:nvPicPr>
        <p:blipFill rotWithShape="1">
          <a:blip r:embed="rId9">
            <a:alphaModFix/>
          </a:blip>
          <a:srcRect/>
          <a:stretch/>
        </p:blipFill>
        <p:spPr>
          <a:xfrm>
            <a:off x="7846586" y="3700837"/>
            <a:ext cx="498216" cy="383668"/>
          </a:xfrm>
          <a:prstGeom prst="rect">
            <a:avLst/>
          </a:prstGeom>
          <a:noFill/>
          <a:ln>
            <a:noFill/>
          </a:ln>
        </p:spPr>
      </p:pic>
      <p:pic>
        <p:nvPicPr>
          <p:cNvPr id="2900" name="Google Shape;2900;p107"/>
          <p:cNvPicPr preferRelativeResize="0"/>
          <p:nvPr/>
        </p:nvPicPr>
        <p:blipFill rotWithShape="1">
          <a:blip r:embed="rId10">
            <a:alphaModFix/>
          </a:blip>
          <a:srcRect/>
          <a:stretch/>
        </p:blipFill>
        <p:spPr>
          <a:xfrm>
            <a:off x="6597297" y="3678068"/>
            <a:ext cx="698997" cy="428195"/>
          </a:xfrm>
          <a:prstGeom prst="rect">
            <a:avLst/>
          </a:prstGeom>
          <a:noFill/>
          <a:ln>
            <a:noFill/>
          </a:ln>
        </p:spPr>
      </p:pic>
      <p:pic>
        <p:nvPicPr>
          <p:cNvPr id="2901" name="Google Shape;2901;p107"/>
          <p:cNvPicPr preferRelativeResize="0"/>
          <p:nvPr/>
        </p:nvPicPr>
        <p:blipFill rotWithShape="1">
          <a:blip r:embed="rId11">
            <a:alphaModFix/>
          </a:blip>
          <a:srcRect/>
          <a:stretch/>
        </p:blipFill>
        <p:spPr>
          <a:xfrm>
            <a:off x="4978288" y="3193303"/>
            <a:ext cx="450814" cy="450814"/>
          </a:xfrm>
          <a:prstGeom prst="rect">
            <a:avLst/>
          </a:prstGeom>
          <a:noFill/>
          <a:ln>
            <a:noFill/>
          </a:ln>
        </p:spPr>
      </p:pic>
      <p:pic>
        <p:nvPicPr>
          <p:cNvPr id="2902" name="Google Shape;2902;p107"/>
          <p:cNvPicPr preferRelativeResize="0"/>
          <p:nvPr/>
        </p:nvPicPr>
        <p:blipFill rotWithShape="1">
          <a:blip r:embed="rId12">
            <a:alphaModFix/>
          </a:blip>
          <a:srcRect/>
          <a:stretch/>
        </p:blipFill>
        <p:spPr>
          <a:xfrm>
            <a:off x="4615322" y="3647398"/>
            <a:ext cx="1172845" cy="615359"/>
          </a:xfrm>
          <a:prstGeom prst="rect">
            <a:avLst/>
          </a:prstGeom>
          <a:noFill/>
          <a:ln>
            <a:noFill/>
          </a:ln>
        </p:spPr>
      </p:pic>
      <p:pic>
        <p:nvPicPr>
          <p:cNvPr id="2903" name="Google Shape;2903;p107"/>
          <p:cNvPicPr preferRelativeResize="0"/>
          <p:nvPr/>
        </p:nvPicPr>
        <p:blipFill rotWithShape="1">
          <a:blip r:embed="rId13">
            <a:alphaModFix/>
          </a:blip>
          <a:srcRect/>
          <a:stretch/>
        </p:blipFill>
        <p:spPr>
          <a:xfrm>
            <a:off x="3364467" y="3739423"/>
            <a:ext cx="981901" cy="344209"/>
          </a:xfrm>
          <a:prstGeom prst="rect">
            <a:avLst/>
          </a:prstGeom>
          <a:noFill/>
          <a:ln>
            <a:noFill/>
          </a:ln>
        </p:spPr>
      </p:pic>
      <p:pic>
        <p:nvPicPr>
          <p:cNvPr id="2904" name="Google Shape;2904;p107"/>
          <p:cNvPicPr preferRelativeResize="0"/>
          <p:nvPr/>
        </p:nvPicPr>
        <p:blipFill rotWithShape="1">
          <a:blip r:embed="rId14">
            <a:alphaModFix/>
          </a:blip>
          <a:srcRect r="31993"/>
          <a:stretch/>
        </p:blipFill>
        <p:spPr>
          <a:xfrm>
            <a:off x="3529049" y="3214088"/>
            <a:ext cx="658753" cy="282077"/>
          </a:xfrm>
          <a:prstGeom prst="rect">
            <a:avLst/>
          </a:prstGeom>
          <a:noFill/>
          <a:ln>
            <a:noFill/>
          </a:ln>
        </p:spPr>
      </p:pic>
      <p:pic>
        <p:nvPicPr>
          <p:cNvPr id="2905" name="Google Shape;2905;p107"/>
          <p:cNvPicPr preferRelativeResize="0"/>
          <p:nvPr/>
        </p:nvPicPr>
        <p:blipFill rotWithShape="1">
          <a:blip r:embed="rId15">
            <a:alphaModFix/>
          </a:blip>
          <a:srcRect/>
          <a:stretch/>
        </p:blipFill>
        <p:spPr>
          <a:xfrm>
            <a:off x="3298551" y="2830312"/>
            <a:ext cx="1136883" cy="184282"/>
          </a:xfrm>
          <a:prstGeom prst="rect">
            <a:avLst/>
          </a:prstGeom>
          <a:noFill/>
          <a:ln>
            <a:noFill/>
          </a:ln>
        </p:spPr>
      </p:pic>
      <p:pic>
        <p:nvPicPr>
          <p:cNvPr id="2906" name="Google Shape;2906;p107"/>
          <p:cNvPicPr preferRelativeResize="0"/>
          <p:nvPr/>
        </p:nvPicPr>
        <p:blipFill rotWithShape="1">
          <a:blip r:embed="rId16">
            <a:alphaModFix/>
          </a:blip>
          <a:srcRect/>
          <a:stretch/>
        </p:blipFill>
        <p:spPr>
          <a:xfrm>
            <a:off x="3337814" y="2267119"/>
            <a:ext cx="1079806" cy="223085"/>
          </a:xfrm>
          <a:prstGeom prst="rect">
            <a:avLst/>
          </a:prstGeom>
          <a:noFill/>
          <a:ln>
            <a:noFill/>
          </a:ln>
        </p:spPr>
      </p:pic>
      <p:pic>
        <p:nvPicPr>
          <p:cNvPr id="2907" name="Google Shape;2907;p107"/>
          <p:cNvPicPr preferRelativeResize="0"/>
          <p:nvPr/>
        </p:nvPicPr>
        <p:blipFill rotWithShape="1">
          <a:blip r:embed="rId17">
            <a:alphaModFix/>
          </a:blip>
          <a:srcRect/>
          <a:stretch/>
        </p:blipFill>
        <p:spPr>
          <a:xfrm>
            <a:off x="1728285" y="3390388"/>
            <a:ext cx="805655" cy="261463"/>
          </a:xfrm>
          <a:prstGeom prst="rect">
            <a:avLst/>
          </a:prstGeom>
          <a:noFill/>
          <a:ln>
            <a:noFill/>
          </a:ln>
        </p:spPr>
      </p:pic>
      <p:pic>
        <p:nvPicPr>
          <p:cNvPr id="2908" name="Google Shape;2908;p107"/>
          <p:cNvPicPr preferRelativeResize="0"/>
          <p:nvPr/>
        </p:nvPicPr>
        <p:blipFill rotWithShape="1">
          <a:blip r:embed="rId18">
            <a:alphaModFix/>
          </a:blip>
          <a:srcRect/>
          <a:stretch/>
        </p:blipFill>
        <p:spPr>
          <a:xfrm>
            <a:off x="1242455" y="3818151"/>
            <a:ext cx="657101" cy="238946"/>
          </a:xfrm>
          <a:prstGeom prst="rect">
            <a:avLst/>
          </a:prstGeom>
          <a:noFill/>
          <a:ln>
            <a:noFill/>
          </a:ln>
        </p:spPr>
      </p:pic>
      <p:pic>
        <p:nvPicPr>
          <p:cNvPr id="2909" name="Google Shape;2909;p107"/>
          <p:cNvPicPr preferRelativeResize="0"/>
          <p:nvPr/>
        </p:nvPicPr>
        <p:blipFill rotWithShape="1">
          <a:blip r:embed="rId19">
            <a:alphaModFix/>
          </a:blip>
          <a:srcRect/>
          <a:stretch/>
        </p:blipFill>
        <p:spPr>
          <a:xfrm>
            <a:off x="551425" y="3380203"/>
            <a:ext cx="939162" cy="221746"/>
          </a:xfrm>
          <a:prstGeom prst="rect">
            <a:avLst/>
          </a:prstGeom>
          <a:noFill/>
          <a:ln>
            <a:noFill/>
          </a:ln>
        </p:spPr>
      </p:pic>
      <p:grpSp>
        <p:nvGrpSpPr>
          <p:cNvPr id="2910" name="Google Shape;2910;p107"/>
          <p:cNvGrpSpPr/>
          <p:nvPr/>
        </p:nvGrpSpPr>
        <p:grpSpPr>
          <a:xfrm>
            <a:off x="515629" y="2394460"/>
            <a:ext cx="1020742" cy="262665"/>
            <a:chOff x="687505" y="2960793"/>
            <a:chExt cx="1360990" cy="350220"/>
          </a:xfrm>
        </p:grpSpPr>
        <p:pic>
          <p:nvPicPr>
            <p:cNvPr id="2911" name="Google Shape;2911;p107"/>
            <p:cNvPicPr preferRelativeResize="0"/>
            <p:nvPr/>
          </p:nvPicPr>
          <p:blipFill rotWithShape="1">
            <a:blip r:embed="rId20">
              <a:alphaModFix/>
            </a:blip>
            <a:srcRect/>
            <a:stretch/>
          </p:blipFill>
          <p:spPr>
            <a:xfrm>
              <a:off x="687505" y="2960793"/>
              <a:ext cx="1360990" cy="338093"/>
            </a:xfrm>
            <a:prstGeom prst="rect">
              <a:avLst/>
            </a:prstGeom>
            <a:noFill/>
            <a:ln>
              <a:noFill/>
            </a:ln>
          </p:spPr>
        </p:pic>
        <p:sp>
          <p:nvSpPr>
            <p:cNvPr id="2912" name="Google Shape;2912;p107"/>
            <p:cNvSpPr/>
            <p:nvPr/>
          </p:nvSpPr>
          <p:spPr>
            <a:xfrm>
              <a:off x="1086592" y="3197541"/>
              <a:ext cx="943952" cy="113472"/>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cxnSp>
        <p:nvCxnSpPr>
          <p:cNvPr id="2913" name="Google Shape;2913;p107"/>
          <p:cNvCxnSpPr/>
          <p:nvPr/>
        </p:nvCxnSpPr>
        <p:spPr>
          <a:xfrm>
            <a:off x="3150303" y="1263763"/>
            <a:ext cx="9472" cy="2934857"/>
          </a:xfrm>
          <a:prstGeom prst="straightConnector1">
            <a:avLst/>
          </a:prstGeom>
          <a:noFill/>
          <a:ln w="19050" cap="flat" cmpd="sng">
            <a:solidFill>
              <a:srgbClr val="E5E5E5"/>
            </a:solidFill>
            <a:prstDash val="solid"/>
            <a:miter lim="800000"/>
            <a:headEnd type="none" w="sm" len="sm"/>
            <a:tailEnd type="none" w="sm" len="sm"/>
          </a:ln>
        </p:spPr>
      </p:cxnSp>
      <p:cxnSp>
        <p:nvCxnSpPr>
          <p:cNvPr id="2914" name="Google Shape;2914;p107"/>
          <p:cNvCxnSpPr/>
          <p:nvPr/>
        </p:nvCxnSpPr>
        <p:spPr>
          <a:xfrm>
            <a:off x="5990767" y="1256143"/>
            <a:ext cx="9472" cy="2934857"/>
          </a:xfrm>
          <a:prstGeom prst="straightConnector1">
            <a:avLst/>
          </a:prstGeom>
          <a:noFill/>
          <a:ln w="19050" cap="flat" cmpd="sng">
            <a:solidFill>
              <a:srgbClr val="E8E8E8"/>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8"/>
        <p:cNvGrpSpPr/>
        <p:nvPr/>
      </p:nvGrpSpPr>
      <p:grpSpPr>
        <a:xfrm>
          <a:off x="0" y="0"/>
          <a:ext cx="0" cy="0"/>
          <a:chOff x="0" y="0"/>
          <a:chExt cx="0" cy="0"/>
        </a:xfrm>
      </p:grpSpPr>
      <p:sp>
        <p:nvSpPr>
          <p:cNvPr id="2919" name="Google Shape;2919;p108"/>
          <p:cNvSpPr txBox="1">
            <a:spLocks noGrp="1"/>
          </p:cNvSpPr>
          <p:nvPr>
            <p:ph type="body" idx="1"/>
          </p:nvPr>
        </p:nvSpPr>
        <p:spPr>
          <a:xfrm>
            <a:off x="277177" y="222662"/>
            <a:ext cx="8589600" cy="704700"/>
          </a:xfrm>
          <a:prstGeom prst="rect">
            <a:avLst/>
          </a:prstGeom>
        </p:spPr>
        <p:txBody>
          <a:bodyPr spcFirstLastPara="1" wrap="square" lIns="68575" tIns="34275" rIns="68575" bIns="34275" anchor="b" anchorCtr="0">
            <a:noAutofit/>
          </a:bodyPr>
          <a:lstStyle/>
          <a:p>
            <a:pPr marL="0" lvl="0" indent="0" algn="ctr" rtl="0">
              <a:spcBef>
                <a:spcPts val="800"/>
              </a:spcBef>
              <a:spcAft>
                <a:spcPts val="0"/>
              </a:spcAft>
              <a:buNone/>
            </a:pPr>
            <a:r>
              <a:rPr lang="en"/>
              <a:t>Training Resources</a:t>
            </a:r>
            <a:endParaRPr/>
          </a:p>
        </p:txBody>
      </p:sp>
      <p:sp>
        <p:nvSpPr>
          <p:cNvPr id="2920" name="Google Shape;2920;p108"/>
          <p:cNvSpPr txBox="1">
            <a:spLocks noGrp="1"/>
          </p:cNvSpPr>
          <p:nvPr>
            <p:ph type="body" idx="2"/>
          </p:nvPr>
        </p:nvSpPr>
        <p:spPr>
          <a:xfrm>
            <a:off x="271350" y="943356"/>
            <a:ext cx="8601300" cy="3659400"/>
          </a:xfrm>
          <a:prstGeom prst="rect">
            <a:avLst/>
          </a:prstGeom>
        </p:spPr>
        <p:txBody>
          <a:bodyPr spcFirstLastPara="1" wrap="square" lIns="68575" tIns="34275" rIns="68575" bIns="34275" anchor="t" anchorCtr="0">
            <a:noAutofit/>
          </a:bodyPr>
          <a:lstStyle/>
          <a:p>
            <a:pPr marL="457200" lvl="0" indent="-368300" algn="l" rtl="0">
              <a:spcBef>
                <a:spcPts val="800"/>
              </a:spcBef>
              <a:spcAft>
                <a:spcPts val="0"/>
              </a:spcAft>
              <a:buSzPts val="2200"/>
              <a:buChar char="●"/>
            </a:pPr>
            <a:r>
              <a:rPr lang="en" sz="2200"/>
              <a:t>Learnings</a:t>
            </a:r>
            <a:endParaRPr sz="2200"/>
          </a:p>
          <a:p>
            <a:pPr marL="914400" lvl="1" indent="-342900" algn="l" rtl="0">
              <a:spcBef>
                <a:spcPts val="0"/>
              </a:spcBef>
              <a:spcAft>
                <a:spcPts val="0"/>
              </a:spcAft>
              <a:buSzPts val="1800"/>
              <a:buChar char="○"/>
            </a:pPr>
            <a:r>
              <a:rPr lang="en" sz="1800"/>
              <a:t>Partner Portal (webinfinity)</a:t>
            </a:r>
            <a:endParaRPr sz="1800"/>
          </a:p>
          <a:p>
            <a:pPr marL="914400" lvl="1" indent="-342900" algn="l" rtl="0">
              <a:spcBef>
                <a:spcPts val="0"/>
              </a:spcBef>
              <a:spcAft>
                <a:spcPts val="0"/>
              </a:spcAft>
              <a:buSzPts val="1800"/>
              <a:buChar char="○"/>
            </a:pPr>
            <a:r>
              <a:rPr lang="en" sz="1800"/>
              <a:t>Partner Academy (LMS portal aka Mindtickle)</a:t>
            </a:r>
            <a:endParaRPr sz="1800"/>
          </a:p>
          <a:p>
            <a:pPr marL="914400" lvl="1" indent="-342900" algn="l" rtl="0">
              <a:spcBef>
                <a:spcPts val="0"/>
              </a:spcBef>
              <a:spcAft>
                <a:spcPts val="0"/>
              </a:spcAft>
              <a:buSzPts val="1800"/>
              <a:buChar char="○"/>
            </a:pPr>
            <a:r>
              <a:rPr lang="en" sz="1800" b="1"/>
              <a:t>Education Services Training</a:t>
            </a:r>
            <a:endParaRPr sz="1800" b="1"/>
          </a:p>
          <a:p>
            <a:pPr marL="457200" lvl="0" indent="-368300" algn="l" rtl="0">
              <a:spcBef>
                <a:spcPts val="0"/>
              </a:spcBef>
              <a:spcAft>
                <a:spcPts val="0"/>
              </a:spcAft>
              <a:buSzPts val="2200"/>
              <a:buChar char="●"/>
            </a:pPr>
            <a:r>
              <a:rPr lang="en" sz="2200"/>
              <a:t>Resources</a:t>
            </a:r>
            <a:endParaRPr sz="2200"/>
          </a:p>
          <a:p>
            <a:pPr marL="914400" lvl="1" indent="-342900" algn="l" rtl="0">
              <a:spcBef>
                <a:spcPts val="0"/>
              </a:spcBef>
              <a:spcAft>
                <a:spcPts val="0"/>
              </a:spcAft>
              <a:buSzPts val="1800"/>
              <a:buChar char="○"/>
            </a:pPr>
            <a:r>
              <a:rPr lang="en" sz="1800"/>
              <a:t>Docs</a:t>
            </a:r>
            <a:endParaRPr sz="1800"/>
          </a:p>
          <a:p>
            <a:pPr marL="914400" lvl="1" indent="-342900" algn="l" rtl="0">
              <a:spcBef>
                <a:spcPts val="0"/>
              </a:spcBef>
              <a:spcAft>
                <a:spcPts val="0"/>
              </a:spcAft>
              <a:buSzPts val="1800"/>
              <a:buChar char="○"/>
            </a:pPr>
            <a:r>
              <a:rPr lang="en" sz="1800"/>
              <a:t>Resources.snowflake.net</a:t>
            </a:r>
            <a:endParaRPr sz="1800"/>
          </a:p>
          <a:p>
            <a:pPr marL="914400" lvl="1" indent="-342900" algn="l" rtl="0">
              <a:spcBef>
                <a:spcPts val="0"/>
              </a:spcBef>
              <a:spcAft>
                <a:spcPts val="0"/>
              </a:spcAft>
              <a:buSzPts val="1800"/>
              <a:buChar char="○"/>
            </a:pPr>
            <a:r>
              <a:rPr lang="en" sz="1800"/>
              <a:t>StackOverflow </a:t>
            </a:r>
            <a:endParaRPr sz="18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24"/>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28"/>
        <p:cNvGrpSpPr/>
        <p:nvPr/>
      </p:nvGrpSpPr>
      <p:grpSpPr>
        <a:xfrm>
          <a:off x="0" y="0"/>
          <a:ext cx="0" cy="0"/>
          <a:chOff x="0" y="0"/>
          <a:chExt cx="0" cy="0"/>
        </a:xfrm>
      </p:grpSpPr>
      <p:sp>
        <p:nvSpPr>
          <p:cNvPr id="2929" name="Google Shape;2929;p110"/>
          <p:cNvSpPr txBox="1">
            <a:spLocks noGrp="1"/>
          </p:cNvSpPr>
          <p:nvPr>
            <p:ph type="body" idx="1"/>
          </p:nvPr>
        </p:nvSpPr>
        <p:spPr>
          <a:xfrm>
            <a:off x="1314450" y="1214438"/>
            <a:ext cx="6515100" cy="2714625"/>
          </a:xfrm>
          <a:prstGeom prst="rect">
            <a:avLst/>
          </a:prstGeom>
          <a:noFill/>
          <a:ln>
            <a:noFill/>
          </a:ln>
        </p:spPr>
        <p:txBody>
          <a:bodyPr spcFirstLastPara="1" wrap="square" lIns="68575" tIns="34275" rIns="68575" bIns="34275" anchor="ctr" anchorCtr="0">
            <a:noAutofit/>
          </a:bodyPr>
          <a:lstStyle/>
          <a:p>
            <a:pPr marL="0" marR="0" lvl="0" indent="0" algn="ctr" rtl="0">
              <a:lnSpc>
                <a:spcPct val="80000"/>
              </a:lnSpc>
              <a:spcBef>
                <a:spcPts val="0"/>
              </a:spcBef>
              <a:spcAft>
                <a:spcPts val="0"/>
              </a:spcAft>
              <a:buClr>
                <a:schemeClr val="lt1"/>
              </a:buClr>
              <a:buSzPts val="4100"/>
              <a:buFont typeface="Arial"/>
              <a:buNone/>
            </a:pPr>
            <a:r>
              <a:rPr lang="en" sz="4100" b="1" i="0" u="none" strike="noStrike" cap="none">
                <a:solidFill>
                  <a:schemeClr val="lt1"/>
                </a:solidFill>
                <a:latin typeface="Arial"/>
                <a:ea typeface="Arial"/>
                <a:cs typeface="Arial"/>
                <a:sym typeface="Arial"/>
              </a:rPr>
              <a:t>CASE STUDIES</a:t>
            </a:r>
            <a:endParaRPr sz="4100" b="1"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34"/>
        <p:cNvGrpSpPr/>
        <p:nvPr/>
      </p:nvGrpSpPr>
      <p:grpSpPr>
        <a:xfrm>
          <a:off x="0" y="0"/>
          <a:ext cx="0" cy="0"/>
          <a:chOff x="0" y="0"/>
          <a:chExt cx="0" cy="0"/>
        </a:xfrm>
      </p:grpSpPr>
      <p:sp>
        <p:nvSpPr>
          <p:cNvPr id="2935" name="Google Shape;2935;p111"/>
          <p:cNvSpPr txBox="1">
            <a:spLocks noGrp="1"/>
          </p:cNvSpPr>
          <p:nvPr>
            <p:ph type="body" idx="1"/>
          </p:nvPr>
        </p:nvSpPr>
        <p:spPr>
          <a:xfrm>
            <a:off x="277177" y="222662"/>
            <a:ext cx="8589645" cy="704835"/>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dk1"/>
              </a:buClr>
              <a:buSzPts val="2700"/>
              <a:buFont typeface="Arial"/>
              <a:buNone/>
            </a:pPr>
            <a:r>
              <a:rPr lang="en" sz="2700" b="1" i="0" u="none" strike="noStrike" cap="none">
                <a:solidFill>
                  <a:schemeClr val="dk1"/>
                </a:solidFill>
                <a:latin typeface="Arial"/>
                <a:ea typeface="Arial"/>
                <a:cs typeface="Arial"/>
                <a:sym typeface="Arial"/>
              </a:rPr>
              <a:t>ENABLING KEY USE CASES</a:t>
            </a:r>
            <a:endParaRPr sz="1100"/>
          </a:p>
        </p:txBody>
      </p:sp>
      <p:sp>
        <p:nvSpPr>
          <p:cNvPr id="2936" name="Google Shape;2936;p111"/>
          <p:cNvSpPr txBox="1">
            <a:spLocks noGrp="1"/>
          </p:cNvSpPr>
          <p:nvPr>
            <p:ph type="sldNum" idx="12"/>
          </p:nvPr>
        </p:nvSpPr>
        <p:spPr>
          <a:xfrm>
            <a:off x="8657901" y="4870635"/>
            <a:ext cx="257175" cy="161583"/>
          </a:xfrm>
          <a:prstGeom prst="rect">
            <a:avLst/>
          </a:prstGeom>
          <a:noFill/>
          <a:ln>
            <a:noFill/>
          </a:ln>
        </p:spPr>
        <p:txBody>
          <a:bodyPr spcFirstLastPara="1" wrap="square" lIns="68575" tIns="34275" rIns="68575" bIns="34275" anchor="b" anchorCtr="0">
            <a:noAutofit/>
          </a:bodyPr>
          <a:lstStyle/>
          <a:p>
            <a:pPr marL="0" marR="0" lvl="0" indent="0" algn="r" rtl="0">
              <a:spcBef>
                <a:spcPts val="0"/>
              </a:spcBef>
              <a:spcAft>
                <a:spcPts val="0"/>
              </a:spcAft>
              <a:buNone/>
            </a:pPr>
            <a:fld id="{00000000-1234-1234-1234-123412341234}" type="slidenum">
              <a:rPr lang="en" sz="600" b="0" i="0">
                <a:solidFill>
                  <a:srgbClr val="929292"/>
                </a:solidFill>
                <a:latin typeface="Arial"/>
                <a:ea typeface="Arial"/>
                <a:cs typeface="Arial"/>
                <a:sym typeface="Arial"/>
              </a:rPr>
              <a:t>38</a:t>
            </a:fld>
            <a:endParaRPr sz="600" b="0" i="0">
              <a:solidFill>
                <a:srgbClr val="929292"/>
              </a:solidFill>
              <a:latin typeface="Arial"/>
              <a:ea typeface="Arial"/>
              <a:cs typeface="Arial"/>
              <a:sym typeface="Arial"/>
            </a:endParaRPr>
          </a:p>
        </p:txBody>
      </p:sp>
      <p:sp>
        <p:nvSpPr>
          <p:cNvPr id="2937" name="Google Shape;2937;p111"/>
          <p:cNvSpPr txBox="1"/>
          <p:nvPr/>
        </p:nvSpPr>
        <p:spPr>
          <a:xfrm>
            <a:off x="486151" y="3741396"/>
            <a:ext cx="2413485" cy="567848"/>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B5B5B"/>
              </a:buClr>
              <a:buSzPts val="1200"/>
              <a:buFont typeface="Arial"/>
              <a:buNone/>
            </a:pPr>
            <a:r>
              <a:rPr lang="en" sz="1200" u="none" strike="noStrike" cap="none">
                <a:solidFill>
                  <a:srgbClr val="5B5B5B"/>
                </a:solidFill>
                <a:latin typeface="Arial"/>
                <a:ea typeface="Arial"/>
                <a:cs typeface="Arial"/>
                <a:sym typeface="Arial"/>
              </a:rPr>
              <a:t>Consolidate legacy</a:t>
            </a:r>
            <a:br>
              <a:rPr lang="en" sz="1200" u="none" strike="noStrike" cap="none">
                <a:solidFill>
                  <a:srgbClr val="5B5B5B"/>
                </a:solidFill>
                <a:latin typeface="Arial"/>
                <a:ea typeface="Arial"/>
                <a:cs typeface="Arial"/>
                <a:sym typeface="Arial"/>
              </a:rPr>
            </a:br>
            <a:r>
              <a:rPr lang="en" sz="1200" u="none" strike="noStrike" cap="none">
                <a:solidFill>
                  <a:srgbClr val="5B5B5B"/>
                </a:solidFill>
                <a:latin typeface="Arial"/>
                <a:ea typeface="Arial"/>
                <a:cs typeface="Arial"/>
                <a:sym typeface="Arial"/>
              </a:rPr>
              <a:t>datamarts</a:t>
            </a:r>
            <a:r>
              <a:rPr lang="en" sz="1200">
                <a:solidFill>
                  <a:srgbClr val="5B5B5B"/>
                </a:solidFill>
                <a:latin typeface="Arial"/>
                <a:ea typeface="Arial"/>
                <a:cs typeface="Arial"/>
                <a:sym typeface="Arial"/>
              </a:rPr>
              <a:t> </a:t>
            </a:r>
            <a:r>
              <a:rPr lang="en" sz="1200" u="none" strike="noStrike" cap="none">
                <a:solidFill>
                  <a:srgbClr val="5B5B5B"/>
                </a:solidFill>
                <a:latin typeface="Arial"/>
                <a:ea typeface="Arial"/>
                <a:cs typeface="Arial"/>
                <a:sym typeface="Arial"/>
              </a:rPr>
              <a:t>to eliminate silos </a:t>
            </a:r>
            <a:br>
              <a:rPr lang="en" sz="1200" u="none" strike="noStrike" cap="none">
                <a:solidFill>
                  <a:srgbClr val="5B5B5B"/>
                </a:solidFill>
                <a:latin typeface="Arial"/>
                <a:ea typeface="Arial"/>
                <a:cs typeface="Arial"/>
                <a:sym typeface="Arial"/>
              </a:rPr>
            </a:br>
            <a:r>
              <a:rPr lang="en" sz="1200" u="none" strike="noStrike" cap="none">
                <a:solidFill>
                  <a:srgbClr val="5B5B5B"/>
                </a:solidFill>
                <a:latin typeface="Arial"/>
                <a:ea typeface="Arial"/>
                <a:cs typeface="Arial"/>
                <a:sym typeface="Arial"/>
              </a:rPr>
              <a:t>and support new projects</a:t>
            </a:r>
            <a:endParaRPr sz="1100"/>
          </a:p>
        </p:txBody>
      </p:sp>
      <p:sp>
        <p:nvSpPr>
          <p:cNvPr id="2938" name="Google Shape;2938;p111"/>
          <p:cNvSpPr txBox="1"/>
          <p:nvPr/>
        </p:nvSpPr>
        <p:spPr>
          <a:xfrm>
            <a:off x="486152" y="1492285"/>
            <a:ext cx="2413485" cy="484748"/>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chemeClr val="dk1"/>
              </a:buClr>
              <a:buSzPts val="1500"/>
              <a:buFont typeface="Arial"/>
              <a:buNone/>
            </a:pPr>
            <a:r>
              <a:rPr lang="en" sz="1500" b="1" u="none" strike="noStrike" cap="none">
                <a:solidFill>
                  <a:schemeClr val="dk1"/>
                </a:solidFill>
                <a:latin typeface="Arial"/>
                <a:ea typeface="Arial"/>
                <a:cs typeface="Arial"/>
                <a:sym typeface="Arial"/>
              </a:rPr>
              <a:t>Datamart &amp; data silo consolidation</a:t>
            </a:r>
            <a:endParaRPr sz="1100"/>
          </a:p>
        </p:txBody>
      </p:sp>
      <p:sp>
        <p:nvSpPr>
          <p:cNvPr id="2939" name="Google Shape;2939;p111"/>
          <p:cNvSpPr txBox="1"/>
          <p:nvPr/>
        </p:nvSpPr>
        <p:spPr>
          <a:xfrm>
            <a:off x="3402175" y="3741400"/>
            <a:ext cx="2563200" cy="5715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B5B5B"/>
              </a:buClr>
              <a:buSzPts val="1200"/>
              <a:buFont typeface="Arial"/>
              <a:buNone/>
            </a:pPr>
            <a:r>
              <a:rPr lang="en" sz="1200" u="none" strike="noStrike" cap="none">
                <a:solidFill>
                  <a:srgbClr val="5B5B5B"/>
                </a:solidFill>
                <a:latin typeface="Arial"/>
                <a:ea typeface="Arial"/>
                <a:cs typeface="Arial"/>
                <a:sym typeface="Arial"/>
              </a:rPr>
              <a:t>Directly load structured + semi-structured data into Snowflake</a:t>
            </a:r>
            <a:br>
              <a:rPr lang="en" sz="1200" u="none" strike="noStrike" cap="none">
                <a:solidFill>
                  <a:srgbClr val="5B5B5B"/>
                </a:solidFill>
                <a:latin typeface="Arial"/>
                <a:ea typeface="Arial"/>
                <a:cs typeface="Arial"/>
                <a:sym typeface="Arial"/>
              </a:rPr>
            </a:br>
            <a:r>
              <a:rPr lang="en" sz="1200" u="none" strike="noStrike" cap="none">
                <a:solidFill>
                  <a:srgbClr val="5B5B5B"/>
                </a:solidFill>
                <a:latin typeface="Arial"/>
                <a:ea typeface="Arial"/>
                <a:cs typeface="Arial"/>
                <a:sym typeface="Arial"/>
              </a:rPr>
              <a:t>for reporting &amp; analytics</a:t>
            </a:r>
            <a:endParaRPr sz="1100"/>
          </a:p>
        </p:txBody>
      </p:sp>
      <p:sp>
        <p:nvSpPr>
          <p:cNvPr id="2940" name="Google Shape;2940;p111"/>
          <p:cNvSpPr txBox="1"/>
          <p:nvPr/>
        </p:nvSpPr>
        <p:spPr>
          <a:xfrm>
            <a:off x="3446889" y="1492285"/>
            <a:ext cx="2413485" cy="276999"/>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chemeClr val="dk1"/>
              </a:buClr>
              <a:buSzPts val="1500"/>
              <a:buFont typeface="Arial"/>
              <a:buNone/>
            </a:pPr>
            <a:r>
              <a:rPr lang="en" sz="1500" b="1" u="none" strike="noStrike" cap="none">
                <a:solidFill>
                  <a:schemeClr val="dk1"/>
                </a:solidFill>
                <a:latin typeface="Arial"/>
                <a:ea typeface="Arial"/>
                <a:cs typeface="Arial"/>
                <a:sym typeface="Arial"/>
              </a:rPr>
              <a:t>Integrated </a:t>
            </a:r>
            <a:br>
              <a:rPr lang="en" sz="1500" b="1" u="none" strike="noStrike" cap="none">
                <a:solidFill>
                  <a:schemeClr val="dk1"/>
                </a:solidFill>
                <a:latin typeface="Arial"/>
                <a:ea typeface="Arial"/>
                <a:cs typeface="Arial"/>
                <a:sym typeface="Arial"/>
              </a:rPr>
            </a:br>
            <a:r>
              <a:rPr lang="en" sz="1500" b="1" u="none" strike="noStrike" cap="none">
                <a:solidFill>
                  <a:schemeClr val="dk1"/>
                </a:solidFill>
                <a:latin typeface="Arial"/>
                <a:ea typeface="Arial"/>
                <a:cs typeface="Arial"/>
                <a:sym typeface="Arial"/>
              </a:rPr>
              <a:t>data analytics</a:t>
            </a:r>
            <a:endParaRPr sz="1100"/>
          </a:p>
        </p:txBody>
      </p:sp>
      <p:sp>
        <p:nvSpPr>
          <p:cNvPr id="2941" name="Google Shape;2941;p111"/>
          <p:cNvSpPr txBox="1"/>
          <p:nvPr/>
        </p:nvSpPr>
        <p:spPr>
          <a:xfrm>
            <a:off x="6244365" y="3741396"/>
            <a:ext cx="2413485" cy="571599"/>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B5B5B"/>
              </a:buClr>
              <a:buSzPts val="1200"/>
              <a:buFont typeface="Arial"/>
              <a:buNone/>
            </a:pPr>
            <a:r>
              <a:rPr lang="en" sz="1200" u="none" strike="noStrike" cap="none">
                <a:solidFill>
                  <a:srgbClr val="5B5B5B"/>
                </a:solidFill>
                <a:latin typeface="Arial"/>
                <a:ea typeface="Arial"/>
                <a:cs typeface="Arial"/>
                <a:sym typeface="Arial"/>
              </a:rPr>
              <a:t>Direct access to data for SQL analysts to explore data, identify correlations, build &amp; test models</a:t>
            </a:r>
            <a:endParaRPr sz="1100"/>
          </a:p>
        </p:txBody>
      </p:sp>
      <p:sp>
        <p:nvSpPr>
          <p:cNvPr id="2942" name="Google Shape;2942;p111"/>
          <p:cNvSpPr txBox="1"/>
          <p:nvPr/>
        </p:nvSpPr>
        <p:spPr>
          <a:xfrm>
            <a:off x="6407626" y="1492285"/>
            <a:ext cx="2016994" cy="484748"/>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chemeClr val="dk1"/>
              </a:buClr>
              <a:buSzPts val="1500"/>
              <a:buFont typeface="Arial"/>
              <a:buNone/>
            </a:pPr>
            <a:r>
              <a:rPr lang="en" sz="1500" b="1" u="none" strike="noStrike" cap="none">
                <a:solidFill>
                  <a:schemeClr val="dk1"/>
                </a:solidFill>
                <a:latin typeface="Arial"/>
                <a:ea typeface="Arial"/>
                <a:cs typeface="Arial"/>
                <a:sym typeface="Arial"/>
              </a:rPr>
              <a:t>Exploratory &amp;</a:t>
            </a:r>
            <a:br>
              <a:rPr lang="en" sz="1500" b="1" u="none" strike="noStrike" cap="none">
                <a:solidFill>
                  <a:schemeClr val="dk1"/>
                </a:solidFill>
                <a:latin typeface="Arial"/>
                <a:ea typeface="Arial"/>
                <a:cs typeface="Arial"/>
                <a:sym typeface="Arial"/>
              </a:rPr>
            </a:br>
            <a:r>
              <a:rPr lang="en" sz="1500" b="1" u="none" strike="noStrike" cap="none">
                <a:solidFill>
                  <a:schemeClr val="dk1"/>
                </a:solidFill>
                <a:latin typeface="Arial"/>
                <a:ea typeface="Arial"/>
                <a:cs typeface="Arial"/>
                <a:sym typeface="Arial"/>
              </a:rPr>
              <a:t>ad hoc analytics</a:t>
            </a:r>
            <a:endParaRPr sz="1100"/>
          </a:p>
        </p:txBody>
      </p:sp>
      <p:grpSp>
        <p:nvGrpSpPr>
          <p:cNvPr id="2943" name="Google Shape;2943;p111"/>
          <p:cNvGrpSpPr/>
          <p:nvPr/>
        </p:nvGrpSpPr>
        <p:grpSpPr>
          <a:xfrm>
            <a:off x="3850965" y="2225256"/>
            <a:ext cx="397669" cy="346472"/>
            <a:chOff x="10926504" y="2752271"/>
            <a:chExt cx="530225" cy="461963"/>
          </a:xfrm>
        </p:grpSpPr>
        <p:grpSp>
          <p:nvGrpSpPr>
            <p:cNvPr id="2944" name="Google Shape;2944;p111"/>
            <p:cNvGrpSpPr/>
            <p:nvPr/>
          </p:nvGrpSpPr>
          <p:grpSpPr>
            <a:xfrm>
              <a:off x="10926504" y="2752271"/>
              <a:ext cx="530225" cy="461963"/>
              <a:chOff x="1957387" y="1474789"/>
              <a:chExt cx="530225" cy="461963"/>
            </a:xfrm>
          </p:grpSpPr>
          <p:sp>
            <p:nvSpPr>
              <p:cNvPr id="2945" name="Google Shape;2945;p111"/>
              <p:cNvSpPr/>
              <p:nvPr/>
            </p:nvSpPr>
            <p:spPr>
              <a:xfrm>
                <a:off x="1957387" y="1474789"/>
                <a:ext cx="530225" cy="41592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solidFill>
                <a:srgbClr val="FFFFFF"/>
              </a:solidFill>
              <a:ln w="25400" cap="rnd"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cxnSp>
            <p:nvCxnSpPr>
              <p:cNvPr id="2946" name="Google Shape;2946;p111"/>
              <p:cNvCxnSpPr/>
              <p:nvPr/>
            </p:nvCxnSpPr>
            <p:spPr>
              <a:xfrm>
                <a:off x="2060575" y="1936751"/>
                <a:ext cx="322263" cy="0"/>
              </a:xfrm>
              <a:prstGeom prst="straightConnector1">
                <a:avLst/>
              </a:prstGeom>
              <a:noFill/>
              <a:ln w="25400" cap="rnd" cmpd="sng">
                <a:solidFill>
                  <a:schemeClr val="accent2"/>
                </a:solidFill>
                <a:prstDash val="solid"/>
                <a:round/>
                <a:headEnd type="none" w="med" len="med"/>
                <a:tailEnd type="none" w="med" len="med"/>
              </a:ln>
            </p:spPr>
          </p:cxnSp>
          <p:cxnSp>
            <p:nvCxnSpPr>
              <p:cNvPr id="2947" name="Google Shape;2947;p111"/>
              <p:cNvCxnSpPr/>
              <p:nvPr/>
            </p:nvCxnSpPr>
            <p:spPr>
              <a:xfrm>
                <a:off x="2222500" y="1890714"/>
                <a:ext cx="0" cy="46038"/>
              </a:xfrm>
              <a:prstGeom prst="straightConnector1">
                <a:avLst/>
              </a:prstGeom>
              <a:noFill/>
              <a:ln w="25400" cap="rnd" cmpd="sng">
                <a:solidFill>
                  <a:schemeClr val="accent2"/>
                </a:solidFill>
                <a:prstDash val="solid"/>
                <a:round/>
                <a:headEnd type="none" w="med" len="med"/>
                <a:tailEnd type="none" w="med" len="med"/>
              </a:ln>
            </p:spPr>
          </p:cxnSp>
          <p:sp>
            <p:nvSpPr>
              <p:cNvPr id="2948" name="Google Shape;2948;p111"/>
              <p:cNvSpPr/>
              <p:nvPr/>
            </p:nvSpPr>
            <p:spPr>
              <a:xfrm>
                <a:off x="2209800" y="1831976"/>
                <a:ext cx="23813" cy="23813"/>
              </a:xfrm>
              <a:prstGeom prst="ellipse">
                <a:avLst/>
              </a:prstGeom>
              <a:noFill/>
              <a:ln w="25400" cap="flat"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cxnSp>
            <p:nvCxnSpPr>
              <p:cNvPr id="2949" name="Google Shape;2949;p111"/>
              <p:cNvCxnSpPr/>
              <p:nvPr/>
            </p:nvCxnSpPr>
            <p:spPr>
              <a:xfrm>
                <a:off x="1957387" y="1798639"/>
                <a:ext cx="530225" cy="0"/>
              </a:xfrm>
              <a:prstGeom prst="straightConnector1">
                <a:avLst/>
              </a:prstGeom>
              <a:noFill/>
              <a:ln w="25400" cap="flat" cmpd="sng">
                <a:solidFill>
                  <a:schemeClr val="accent2"/>
                </a:solidFill>
                <a:prstDash val="solid"/>
                <a:round/>
                <a:headEnd type="none" w="med" len="med"/>
                <a:tailEnd type="none" w="med" len="med"/>
              </a:ln>
            </p:spPr>
          </p:cxnSp>
        </p:grpSp>
        <p:grpSp>
          <p:nvGrpSpPr>
            <p:cNvPr id="2950" name="Google Shape;2950;p111"/>
            <p:cNvGrpSpPr/>
            <p:nvPr/>
          </p:nvGrpSpPr>
          <p:grpSpPr>
            <a:xfrm>
              <a:off x="11020536" y="2814637"/>
              <a:ext cx="348141" cy="205784"/>
              <a:chOff x="6453188" y="2598738"/>
              <a:chExt cx="392113" cy="231776"/>
            </a:xfrm>
          </p:grpSpPr>
          <p:sp>
            <p:nvSpPr>
              <p:cNvPr id="2951" name="Google Shape;2951;p111"/>
              <p:cNvSpPr/>
              <p:nvPr/>
            </p:nvSpPr>
            <p:spPr>
              <a:xfrm>
                <a:off x="6523038" y="2690813"/>
                <a:ext cx="68263" cy="139700"/>
              </a:xfrm>
              <a:prstGeom prst="rect">
                <a:avLst/>
              </a:prstGeom>
              <a:noFill/>
              <a:ln w="25400" cap="rnd"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952" name="Google Shape;2952;p111"/>
              <p:cNvSpPr/>
              <p:nvPr/>
            </p:nvSpPr>
            <p:spPr>
              <a:xfrm>
                <a:off x="6637338" y="2736851"/>
                <a:ext cx="69850" cy="93663"/>
              </a:xfrm>
              <a:prstGeom prst="rect">
                <a:avLst/>
              </a:prstGeom>
              <a:noFill/>
              <a:ln w="25400" cap="rnd"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953" name="Google Shape;2953;p111"/>
              <p:cNvSpPr/>
              <p:nvPr/>
            </p:nvSpPr>
            <p:spPr>
              <a:xfrm>
                <a:off x="6753226" y="2598738"/>
                <a:ext cx="69850" cy="231775"/>
              </a:xfrm>
              <a:prstGeom prst="rect">
                <a:avLst/>
              </a:prstGeom>
              <a:noFill/>
              <a:ln w="25400" cap="rnd"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954" name="Google Shape;2954;p111"/>
              <p:cNvSpPr/>
              <p:nvPr/>
            </p:nvSpPr>
            <p:spPr>
              <a:xfrm>
                <a:off x="6453188" y="2598738"/>
                <a:ext cx="392113" cy="231775"/>
              </a:xfrm>
              <a:custGeom>
                <a:avLst/>
                <a:gdLst/>
                <a:ahLst/>
                <a:cxnLst/>
                <a:rect l="l" t="t" r="r" b="b"/>
                <a:pathLst>
                  <a:path w="247" h="146" extrusionOk="0">
                    <a:moveTo>
                      <a:pt x="0" y="0"/>
                    </a:moveTo>
                    <a:lnTo>
                      <a:pt x="0" y="146"/>
                    </a:lnTo>
                    <a:lnTo>
                      <a:pt x="247" y="146"/>
                    </a:lnTo>
                  </a:path>
                </a:pathLst>
              </a:custGeom>
              <a:noFill/>
              <a:ln w="25400" cap="rnd" cmpd="sng">
                <a:solidFill>
                  <a:schemeClr val="accent2"/>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grpSp>
      <p:grpSp>
        <p:nvGrpSpPr>
          <p:cNvPr id="2955" name="Google Shape;2955;p111"/>
          <p:cNvGrpSpPr/>
          <p:nvPr/>
        </p:nvGrpSpPr>
        <p:grpSpPr>
          <a:xfrm>
            <a:off x="3873181" y="3135381"/>
            <a:ext cx="373220" cy="292764"/>
            <a:chOff x="5276849" y="1450974"/>
            <a:chExt cx="530226" cy="415925"/>
          </a:xfrm>
        </p:grpSpPr>
        <p:sp>
          <p:nvSpPr>
            <p:cNvPr id="2956" name="Google Shape;2956;p111"/>
            <p:cNvSpPr/>
            <p:nvPr/>
          </p:nvSpPr>
          <p:spPr>
            <a:xfrm>
              <a:off x="5276849" y="1450974"/>
              <a:ext cx="530225" cy="415925"/>
            </a:xfrm>
            <a:custGeom>
              <a:avLst/>
              <a:gdLst/>
              <a:ahLst/>
              <a:cxnLst/>
              <a:rect l="l" t="t" r="r" b="b"/>
              <a:pathLst>
                <a:path w="92" h="72" extrusionOk="0">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cxnSp>
          <p:nvCxnSpPr>
            <p:cNvPr id="2957" name="Google Shape;2957;p111"/>
            <p:cNvCxnSpPr/>
            <p:nvPr/>
          </p:nvCxnSpPr>
          <p:spPr>
            <a:xfrm>
              <a:off x="5276850" y="1566863"/>
              <a:ext cx="530225" cy="0"/>
            </a:xfrm>
            <a:prstGeom prst="straightConnector1">
              <a:avLst/>
            </a:prstGeom>
            <a:solidFill>
              <a:schemeClr val="lt1"/>
            </a:solidFill>
            <a:ln w="25400" cap="rnd" cmpd="sng">
              <a:solidFill>
                <a:schemeClr val="accent1"/>
              </a:solidFill>
              <a:prstDash val="solid"/>
              <a:round/>
              <a:headEnd type="none" w="med" len="med"/>
              <a:tailEnd type="none" w="med" len="med"/>
            </a:ln>
          </p:spPr>
        </p:cxnSp>
        <p:sp>
          <p:nvSpPr>
            <p:cNvPr id="2958" name="Google Shape;2958;p111"/>
            <p:cNvSpPr/>
            <p:nvPr/>
          </p:nvSpPr>
          <p:spPr>
            <a:xfrm>
              <a:off x="5346700" y="1497013"/>
              <a:ext cx="22225" cy="23813"/>
            </a:xfrm>
            <a:prstGeom prst="ellipse">
              <a:avLst/>
            </a:pr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959" name="Google Shape;2959;p111"/>
            <p:cNvSpPr/>
            <p:nvPr/>
          </p:nvSpPr>
          <p:spPr>
            <a:xfrm>
              <a:off x="5416550" y="1497013"/>
              <a:ext cx="22225" cy="23813"/>
            </a:xfrm>
            <a:prstGeom prst="ellipse">
              <a:avLst/>
            </a:pr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960" name="Google Shape;2960;p111"/>
            <p:cNvSpPr/>
            <p:nvPr/>
          </p:nvSpPr>
          <p:spPr>
            <a:xfrm>
              <a:off x="5484812" y="1497013"/>
              <a:ext cx="23813" cy="23813"/>
            </a:xfrm>
            <a:prstGeom prst="ellipse">
              <a:avLst/>
            </a:pr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961" name="Google Shape;2961;p111"/>
            <p:cNvSpPr/>
            <p:nvPr/>
          </p:nvSpPr>
          <p:spPr>
            <a:xfrm>
              <a:off x="5368925" y="1636713"/>
              <a:ext cx="69850" cy="68263"/>
            </a:xfrm>
            <a:prstGeom prst="rect">
              <a:avLst/>
            </a:pr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962" name="Google Shape;2962;p111"/>
            <p:cNvSpPr/>
            <p:nvPr/>
          </p:nvSpPr>
          <p:spPr>
            <a:xfrm>
              <a:off x="5368925" y="1751013"/>
              <a:ext cx="69850" cy="69850"/>
            </a:xfrm>
            <a:prstGeom prst="rect">
              <a:avLst/>
            </a:pr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963" name="Google Shape;2963;p111"/>
            <p:cNvSpPr/>
            <p:nvPr/>
          </p:nvSpPr>
          <p:spPr>
            <a:xfrm>
              <a:off x="5508625" y="1636713"/>
              <a:ext cx="68263" cy="68263"/>
            </a:xfrm>
            <a:prstGeom prst="rect">
              <a:avLst/>
            </a:pr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964" name="Google Shape;2964;p111"/>
            <p:cNvSpPr/>
            <p:nvPr/>
          </p:nvSpPr>
          <p:spPr>
            <a:xfrm>
              <a:off x="5508625" y="1751013"/>
              <a:ext cx="68263" cy="69850"/>
            </a:xfrm>
            <a:prstGeom prst="rect">
              <a:avLst/>
            </a:pr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965" name="Google Shape;2965;p111"/>
            <p:cNvSpPr/>
            <p:nvPr/>
          </p:nvSpPr>
          <p:spPr>
            <a:xfrm>
              <a:off x="5646737" y="1636713"/>
              <a:ext cx="68263" cy="68263"/>
            </a:xfrm>
            <a:prstGeom prst="rect">
              <a:avLst/>
            </a:pr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966" name="Google Shape;2966;p111"/>
            <p:cNvSpPr/>
            <p:nvPr/>
          </p:nvSpPr>
          <p:spPr>
            <a:xfrm>
              <a:off x="5646737" y="1751013"/>
              <a:ext cx="68263" cy="69850"/>
            </a:xfrm>
            <a:prstGeom prst="rect">
              <a:avLst/>
            </a:pr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grpSp>
        <p:nvGrpSpPr>
          <p:cNvPr id="2967" name="Google Shape;2967;p111"/>
          <p:cNvGrpSpPr/>
          <p:nvPr/>
        </p:nvGrpSpPr>
        <p:grpSpPr>
          <a:xfrm>
            <a:off x="4960274" y="2590646"/>
            <a:ext cx="489186" cy="542359"/>
            <a:chOff x="8597900" y="1254126"/>
            <a:chExt cx="438150" cy="485774"/>
          </a:xfrm>
        </p:grpSpPr>
        <p:sp>
          <p:nvSpPr>
            <p:cNvPr id="2968" name="Google Shape;2968;p111"/>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accent1"/>
            </a:solidFill>
            <a:ln w="285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u="none" strike="noStrike" cap="none">
                <a:solidFill>
                  <a:srgbClr val="A7E1F6"/>
                </a:solidFill>
                <a:latin typeface="Arial"/>
                <a:ea typeface="Arial"/>
                <a:cs typeface="Arial"/>
                <a:sym typeface="Arial"/>
              </a:endParaRPr>
            </a:p>
          </p:txBody>
        </p:sp>
        <p:sp>
          <p:nvSpPr>
            <p:cNvPr id="2969" name="Google Shape;2969;p111"/>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accent1"/>
            </a:solidFill>
            <a:ln w="285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u="none" strike="noStrike" cap="none">
                <a:solidFill>
                  <a:srgbClr val="A7E1F6"/>
                </a:solidFill>
                <a:latin typeface="Arial"/>
                <a:ea typeface="Arial"/>
                <a:cs typeface="Arial"/>
                <a:sym typeface="Arial"/>
              </a:endParaRPr>
            </a:p>
          </p:txBody>
        </p:sp>
        <p:sp>
          <p:nvSpPr>
            <p:cNvPr id="2970" name="Google Shape;2970;p111"/>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accent1"/>
            </a:solidFill>
            <a:ln w="285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u="none" strike="noStrike" cap="none">
                <a:solidFill>
                  <a:srgbClr val="A7E1F6"/>
                </a:solidFill>
                <a:latin typeface="Arial"/>
                <a:ea typeface="Arial"/>
                <a:cs typeface="Arial"/>
                <a:sym typeface="Arial"/>
              </a:endParaRPr>
            </a:p>
          </p:txBody>
        </p:sp>
        <p:sp>
          <p:nvSpPr>
            <p:cNvPr id="2971" name="Google Shape;2971;p111"/>
            <p:cNvSpPr/>
            <p:nvPr/>
          </p:nvSpPr>
          <p:spPr>
            <a:xfrm>
              <a:off x="8597900" y="1254126"/>
              <a:ext cx="438150" cy="185737"/>
            </a:xfrm>
            <a:prstGeom prst="ellipse">
              <a:avLst/>
            </a:prstGeom>
            <a:solidFill>
              <a:schemeClr val="accent1"/>
            </a:solidFill>
            <a:ln w="285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u="none" strike="noStrike" cap="none">
                <a:solidFill>
                  <a:srgbClr val="A7E1F6"/>
                </a:solidFill>
                <a:latin typeface="Arial"/>
                <a:ea typeface="Arial"/>
                <a:cs typeface="Arial"/>
                <a:sym typeface="Arial"/>
              </a:endParaRPr>
            </a:p>
          </p:txBody>
        </p:sp>
      </p:grpSp>
      <p:grpSp>
        <p:nvGrpSpPr>
          <p:cNvPr id="2972" name="Google Shape;2972;p111"/>
          <p:cNvGrpSpPr/>
          <p:nvPr/>
        </p:nvGrpSpPr>
        <p:grpSpPr>
          <a:xfrm>
            <a:off x="4308055" y="2398600"/>
            <a:ext cx="608770" cy="883153"/>
            <a:chOff x="5639789" y="2914239"/>
            <a:chExt cx="811693" cy="1177537"/>
          </a:xfrm>
        </p:grpSpPr>
        <p:sp>
          <p:nvSpPr>
            <p:cNvPr id="2973" name="Google Shape;2973;p111"/>
            <p:cNvSpPr/>
            <p:nvPr/>
          </p:nvSpPr>
          <p:spPr>
            <a:xfrm rot="10800000" flipH="1">
              <a:off x="5639789" y="2914239"/>
              <a:ext cx="811693" cy="453911"/>
            </a:xfrm>
            <a:custGeom>
              <a:avLst/>
              <a:gdLst/>
              <a:ahLst/>
              <a:cxnLst/>
              <a:rect l="l" t="t" r="r" b="b"/>
              <a:pathLst>
                <a:path w="220" h="95" extrusionOk="0">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noFill/>
            <a:ln w="9525" cap="sq" cmpd="sng">
              <a:solidFill>
                <a:srgbClr val="7F7F7F">
                  <a:alpha val="49803"/>
                </a:srgbClr>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974" name="Google Shape;2974;p111"/>
            <p:cNvSpPr/>
            <p:nvPr/>
          </p:nvSpPr>
          <p:spPr>
            <a:xfrm>
              <a:off x="5639789" y="3637865"/>
              <a:ext cx="811693" cy="453911"/>
            </a:xfrm>
            <a:custGeom>
              <a:avLst/>
              <a:gdLst/>
              <a:ahLst/>
              <a:cxnLst/>
              <a:rect l="l" t="t" r="r" b="b"/>
              <a:pathLst>
                <a:path w="220" h="95" extrusionOk="0">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noFill/>
            <a:ln w="9525" cap="sq" cmpd="sng">
              <a:solidFill>
                <a:schemeClr val="accent1"/>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grpSp>
        <p:nvGrpSpPr>
          <p:cNvPr id="2975" name="Google Shape;2975;p111"/>
          <p:cNvGrpSpPr/>
          <p:nvPr/>
        </p:nvGrpSpPr>
        <p:grpSpPr>
          <a:xfrm>
            <a:off x="885713" y="2189167"/>
            <a:ext cx="328613" cy="364331"/>
            <a:chOff x="8597900" y="1254126"/>
            <a:chExt cx="438150" cy="485774"/>
          </a:xfrm>
        </p:grpSpPr>
        <p:sp>
          <p:nvSpPr>
            <p:cNvPr id="2976" name="Google Shape;2976;p111"/>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977" name="Google Shape;2977;p111"/>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978" name="Google Shape;2978;p111"/>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979" name="Google Shape;2979;p111"/>
            <p:cNvSpPr/>
            <p:nvPr/>
          </p:nvSpPr>
          <p:spPr>
            <a:xfrm>
              <a:off x="8597900" y="1254126"/>
              <a:ext cx="438150" cy="185737"/>
            </a:xfrm>
            <a:prstGeom prst="ellipse">
              <a:avLst/>
            </a:prstGeom>
            <a:solidFill>
              <a:schemeClr val="l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grpSp>
        <p:nvGrpSpPr>
          <p:cNvPr id="2980" name="Google Shape;2980;p111"/>
          <p:cNvGrpSpPr/>
          <p:nvPr/>
        </p:nvGrpSpPr>
        <p:grpSpPr>
          <a:xfrm>
            <a:off x="1517064" y="2189167"/>
            <a:ext cx="328613" cy="364331"/>
            <a:chOff x="8597900" y="1254126"/>
            <a:chExt cx="438150" cy="485774"/>
          </a:xfrm>
        </p:grpSpPr>
        <p:sp>
          <p:nvSpPr>
            <p:cNvPr id="2981" name="Google Shape;2981;p111"/>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982" name="Google Shape;2982;p111"/>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983" name="Google Shape;2983;p111"/>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984" name="Google Shape;2984;p111"/>
            <p:cNvSpPr/>
            <p:nvPr/>
          </p:nvSpPr>
          <p:spPr>
            <a:xfrm>
              <a:off x="8597900" y="1254126"/>
              <a:ext cx="438150" cy="185737"/>
            </a:xfrm>
            <a:prstGeom prst="ellipse">
              <a:avLst/>
            </a:prstGeom>
            <a:solidFill>
              <a:schemeClr val="l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grpSp>
        <p:nvGrpSpPr>
          <p:cNvPr id="2985" name="Google Shape;2985;p111"/>
          <p:cNvGrpSpPr/>
          <p:nvPr/>
        </p:nvGrpSpPr>
        <p:grpSpPr>
          <a:xfrm>
            <a:off x="2168152" y="2189167"/>
            <a:ext cx="328613" cy="364331"/>
            <a:chOff x="8597900" y="1254126"/>
            <a:chExt cx="438150" cy="485774"/>
          </a:xfrm>
        </p:grpSpPr>
        <p:sp>
          <p:nvSpPr>
            <p:cNvPr id="2986" name="Google Shape;2986;p111"/>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987" name="Google Shape;2987;p111"/>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988" name="Google Shape;2988;p111"/>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989" name="Google Shape;2989;p111"/>
            <p:cNvSpPr/>
            <p:nvPr/>
          </p:nvSpPr>
          <p:spPr>
            <a:xfrm>
              <a:off x="8597900" y="1254126"/>
              <a:ext cx="438150" cy="185737"/>
            </a:xfrm>
            <a:prstGeom prst="ellipse">
              <a:avLst/>
            </a:prstGeom>
            <a:solidFill>
              <a:schemeClr val="l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grpSp>
        <p:nvGrpSpPr>
          <p:cNvPr id="2990" name="Google Shape;2990;p111"/>
          <p:cNvGrpSpPr/>
          <p:nvPr/>
        </p:nvGrpSpPr>
        <p:grpSpPr>
          <a:xfrm>
            <a:off x="1427429" y="2993494"/>
            <a:ext cx="489186" cy="542359"/>
            <a:chOff x="8597900" y="1254126"/>
            <a:chExt cx="438150" cy="485774"/>
          </a:xfrm>
        </p:grpSpPr>
        <p:sp>
          <p:nvSpPr>
            <p:cNvPr id="2991" name="Google Shape;2991;p111"/>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accent1"/>
            </a:solidFill>
            <a:ln w="285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u="none" strike="noStrike" cap="none">
                <a:solidFill>
                  <a:srgbClr val="A7E1F6"/>
                </a:solidFill>
                <a:latin typeface="Arial"/>
                <a:ea typeface="Arial"/>
                <a:cs typeface="Arial"/>
                <a:sym typeface="Arial"/>
              </a:endParaRPr>
            </a:p>
          </p:txBody>
        </p:sp>
        <p:sp>
          <p:nvSpPr>
            <p:cNvPr id="2992" name="Google Shape;2992;p111"/>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accent1"/>
            </a:solidFill>
            <a:ln w="285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u="none" strike="noStrike" cap="none">
                <a:solidFill>
                  <a:srgbClr val="A7E1F6"/>
                </a:solidFill>
                <a:latin typeface="Arial"/>
                <a:ea typeface="Arial"/>
                <a:cs typeface="Arial"/>
                <a:sym typeface="Arial"/>
              </a:endParaRPr>
            </a:p>
          </p:txBody>
        </p:sp>
        <p:sp>
          <p:nvSpPr>
            <p:cNvPr id="2993" name="Google Shape;2993;p111"/>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accent1"/>
            </a:solidFill>
            <a:ln w="285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u="none" strike="noStrike" cap="none">
                <a:solidFill>
                  <a:srgbClr val="A7E1F6"/>
                </a:solidFill>
                <a:latin typeface="Arial"/>
                <a:ea typeface="Arial"/>
                <a:cs typeface="Arial"/>
                <a:sym typeface="Arial"/>
              </a:endParaRPr>
            </a:p>
          </p:txBody>
        </p:sp>
        <p:sp>
          <p:nvSpPr>
            <p:cNvPr id="2994" name="Google Shape;2994;p111"/>
            <p:cNvSpPr/>
            <p:nvPr/>
          </p:nvSpPr>
          <p:spPr>
            <a:xfrm>
              <a:off x="8597900" y="1254126"/>
              <a:ext cx="438150" cy="185737"/>
            </a:xfrm>
            <a:prstGeom prst="ellipse">
              <a:avLst/>
            </a:prstGeom>
            <a:solidFill>
              <a:schemeClr val="accent1"/>
            </a:solidFill>
            <a:ln w="285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u="none" strike="noStrike" cap="none">
                <a:solidFill>
                  <a:srgbClr val="A7E1F6"/>
                </a:solidFill>
                <a:latin typeface="Arial"/>
                <a:ea typeface="Arial"/>
                <a:cs typeface="Arial"/>
                <a:sym typeface="Arial"/>
              </a:endParaRPr>
            </a:p>
          </p:txBody>
        </p:sp>
      </p:grpSp>
      <p:grpSp>
        <p:nvGrpSpPr>
          <p:cNvPr id="2995" name="Google Shape;2995;p111"/>
          <p:cNvGrpSpPr/>
          <p:nvPr/>
        </p:nvGrpSpPr>
        <p:grpSpPr>
          <a:xfrm rot="10800000">
            <a:off x="1044052" y="2595131"/>
            <a:ext cx="1281070" cy="365059"/>
            <a:chOff x="4005156" y="2895600"/>
            <a:chExt cx="4187634" cy="1193326"/>
          </a:xfrm>
        </p:grpSpPr>
        <p:sp>
          <p:nvSpPr>
            <p:cNvPr id="2996" name="Google Shape;2996;p111"/>
            <p:cNvSpPr/>
            <p:nvPr/>
          </p:nvSpPr>
          <p:spPr>
            <a:xfrm>
              <a:off x="6353969" y="2910062"/>
              <a:ext cx="1838821" cy="1178864"/>
            </a:xfrm>
            <a:custGeom>
              <a:avLst/>
              <a:gdLst/>
              <a:ahLst/>
              <a:cxnLst/>
              <a:rect l="l" t="t" r="r" b="b"/>
              <a:pathLst>
                <a:path w="2600" h="1665" extrusionOk="0">
                  <a:moveTo>
                    <a:pt x="0" y="0"/>
                  </a:moveTo>
                  <a:cubicBezTo>
                    <a:pt x="0" y="0"/>
                    <a:pt x="0" y="0"/>
                    <a:pt x="0" y="0"/>
                  </a:cubicBezTo>
                  <a:cubicBezTo>
                    <a:pt x="0" y="325"/>
                    <a:pt x="263" y="587"/>
                    <a:pt x="587" y="587"/>
                  </a:cubicBezTo>
                  <a:cubicBezTo>
                    <a:pt x="1523" y="587"/>
                    <a:pt x="1523" y="587"/>
                    <a:pt x="1523" y="587"/>
                  </a:cubicBezTo>
                  <a:cubicBezTo>
                    <a:pt x="2118" y="587"/>
                    <a:pt x="2600" y="1070"/>
                    <a:pt x="2600" y="1665"/>
                  </a:cubicBezTo>
                  <a:cubicBezTo>
                    <a:pt x="2600" y="1665"/>
                    <a:pt x="2600" y="1665"/>
                    <a:pt x="2600" y="1665"/>
                  </a:cubicBezTo>
                </a:path>
              </a:pathLst>
            </a:custGeom>
            <a:noFill/>
            <a:ln w="9525" cap="sq" cmpd="sng">
              <a:solidFill>
                <a:srgbClr val="7BC3EF"/>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2997" name="Google Shape;2997;p111"/>
            <p:cNvSpPr/>
            <p:nvPr/>
          </p:nvSpPr>
          <p:spPr>
            <a:xfrm flipH="1">
              <a:off x="4005156" y="2910062"/>
              <a:ext cx="1838818" cy="1178864"/>
            </a:xfrm>
            <a:custGeom>
              <a:avLst/>
              <a:gdLst/>
              <a:ahLst/>
              <a:cxnLst/>
              <a:rect l="l" t="t" r="r" b="b"/>
              <a:pathLst>
                <a:path w="2600" h="1665" extrusionOk="0">
                  <a:moveTo>
                    <a:pt x="0" y="0"/>
                  </a:moveTo>
                  <a:cubicBezTo>
                    <a:pt x="0" y="0"/>
                    <a:pt x="0" y="0"/>
                    <a:pt x="0" y="0"/>
                  </a:cubicBezTo>
                  <a:cubicBezTo>
                    <a:pt x="0" y="325"/>
                    <a:pt x="263" y="587"/>
                    <a:pt x="587" y="587"/>
                  </a:cubicBezTo>
                  <a:cubicBezTo>
                    <a:pt x="1523" y="587"/>
                    <a:pt x="1523" y="587"/>
                    <a:pt x="1523" y="587"/>
                  </a:cubicBezTo>
                  <a:cubicBezTo>
                    <a:pt x="2118" y="587"/>
                    <a:pt x="2600" y="1070"/>
                    <a:pt x="2600" y="1665"/>
                  </a:cubicBezTo>
                  <a:cubicBezTo>
                    <a:pt x="2600" y="1665"/>
                    <a:pt x="2600" y="1665"/>
                    <a:pt x="2600" y="1665"/>
                  </a:cubicBezTo>
                </a:path>
              </a:pathLst>
            </a:custGeom>
            <a:noFill/>
            <a:ln w="9525" cap="sq" cmpd="sng">
              <a:solidFill>
                <a:srgbClr val="7BC3EF"/>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cxnSp>
          <p:nvCxnSpPr>
            <p:cNvPr id="2998" name="Google Shape;2998;p111"/>
            <p:cNvCxnSpPr/>
            <p:nvPr/>
          </p:nvCxnSpPr>
          <p:spPr>
            <a:xfrm>
              <a:off x="6113799" y="2895600"/>
              <a:ext cx="0" cy="1169142"/>
            </a:xfrm>
            <a:prstGeom prst="straightConnector1">
              <a:avLst/>
            </a:prstGeom>
            <a:noFill/>
            <a:ln w="9525" cap="sq" cmpd="sng">
              <a:solidFill>
                <a:srgbClr val="7BC3EF"/>
              </a:solidFill>
              <a:prstDash val="dash"/>
              <a:miter lim="800000"/>
              <a:headEnd type="triangle" w="med" len="med"/>
              <a:tailEnd type="triangle" w="med" len="med"/>
            </a:ln>
          </p:spPr>
        </p:cxnSp>
      </p:grpSp>
      <p:grpSp>
        <p:nvGrpSpPr>
          <p:cNvPr id="2999" name="Google Shape;2999;p111"/>
          <p:cNvGrpSpPr/>
          <p:nvPr/>
        </p:nvGrpSpPr>
        <p:grpSpPr>
          <a:xfrm>
            <a:off x="6873852" y="2271468"/>
            <a:ext cx="1083243" cy="861537"/>
            <a:chOff x="9133562" y="2811780"/>
            <a:chExt cx="1677460" cy="1334136"/>
          </a:xfrm>
        </p:grpSpPr>
        <p:grpSp>
          <p:nvGrpSpPr>
            <p:cNvPr id="3000" name="Google Shape;3000;p111"/>
            <p:cNvGrpSpPr/>
            <p:nvPr/>
          </p:nvGrpSpPr>
          <p:grpSpPr>
            <a:xfrm>
              <a:off x="9133562" y="2874182"/>
              <a:ext cx="1677460" cy="951300"/>
              <a:chOff x="8873212" y="2931332"/>
              <a:chExt cx="1677460" cy="951300"/>
            </a:xfrm>
          </p:grpSpPr>
          <p:sp>
            <p:nvSpPr>
              <p:cNvPr id="3001" name="Google Shape;3001;p111"/>
              <p:cNvSpPr/>
              <p:nvPr/>
            </p:nvSpPr>
            <p:spPr>
              <a:xfrm>
                <a:off x="9192571" y="2931332"/>
                <a:ext cx="1358100" cy="951300"/>
              </a:xfrm>
              <a:prstGeom prst="ellipse">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9B5E8"/>
                  </a:buClr>
                  <a:buSzPts val="3000"/>
                  <a:buFont typeface="Arial"/>
                  <a:buNone/>
                </a:pPr>
                <a:r>
                  <a:rPr lang="en" sz="3000" b="1" u="none" strike="noStrike" cap="none">
                    <a:solidFill>
                      <a:srgbClr val="29B5E8"/>
                    </a:solidFill>
                    <a:latin typeface="Arial"/>
                    <a:ea typeface="Arial"/>
                    <a:cs typeface="Arial"/>
                    <a:sym typeface="Arial"/>
                  </a:rPr>
                  <a:t>11</a:t>
                </a:r>
                <a:endParaRPr sz="1100"/>
              </a:p>
            </p:txBody>
          </p:sp>
          <p:sp>
            <p:nvSpPr>
              <p:cNvPr id="3002" name="Google Shape;3002;p111"/>
              <p:cNvSpPr/>
              <p:nvPr/>
            </p:nvSpPr>
            <p:spPr>
              <a:xfrm>
                <a:off x="8873212" y="3084559"/>
                <a:ext cx="679912" cy="60767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9B5E8"/>
                  </a:buClr>
                  <a:buSzPts val="2100"/>
                  <a:buFont typeface="Arial"/>
                  <a:buNone/>
                </a:pPr>
                <a:r>
                  <a:rPr lang="en" sz="2100" b="1" u="none" strike="noStrike" cap="none">
                    <a:solidFill>
                      <a:srgbClr val="29B5E8"/>
                    </a:solidFill>
                    <a:latin typeface="Arial"/>
                    <a:ea typeface="Arial"/>
                    <a:cs typeface="Arial"/>
                    <a:sym typeface="Arial"/>
                  </a:rPr>
                  <a:t>10</a:t>
                </a:r>
                <a:endParaRPr sz="2100" u="none" strike="noStrike" cap="none">
                  <a:solidFill>
                    <a:srgbClr val="000000"/>
                  </a:solidFill>
                  <a:latin typeface="Arial"/>
                  <a:ea typeface="Arial"/>
                  <a:cs typeface="Arial"/>
                  <a:sym typeface="Arial"/>
                </a:endParaRPr>
              </a:p>
            </p:txBody>
          </p:sp>
        </p:grpSp>
        <p:sp>
          <p:nvSpPr>
            <p:cNvPr id="3003" name="Google Shape;3003;p111"/>
            <p:cNvSpPr/>
            <p:nvPr/>
          </p:nvSpPr>
          <p:spPr>
            <a:xfrm>
              <a:off x="9335453" y="2811780"/>
              <a:ext cx="1288180" cy="1334136"/>
            </a:xfrm>
            <a:custGeom>
              <a:avLst/>
              <a:gdLst/>
              <a:ahLst/>
              <a:cxnLst/>
              <a:rect l="l" t="t" r="r" b="b"/>
              <a:pathLst>
                <a:path w="2048" h="2120" extrusionOk="0">
                  <a:moveTo>
                    <a:pt x="1830" y="289"/>
                  </a:moveTo>
                  <a:cubicBezTo>
                    <a:pt x="1541" y="0"/>
                    <a:pt x="1069" y="0"/>
                    <a:pt x="780" y="289"/>
                  </a:cubicBezTo>
                  <a:cubicBezTo>
                    <a:pt x="639" y="430"/>
                    <a:pt x="562" y="616"/>
                    <a:pt x="562" y="815"/>
                  </a:cubicBezTo>
                  <a:cubicBezTo>
                    <a:pt x="562" y="996"/>
                    <a:pt x="626" y="1166"/>
                    <a:pt x="744" y="1301"/>
                  </a:cubicBezTo>
                  <a:cubicBezTo>
                    <a:pt x="655" y="1390"/>
                    <a:pt x="655" y="1390"/>
                    <a:pt x="655" y="1390"/>
                  </a:cubicBezTo>
                  <a:cubicBezTo>
                    <a:pt x="565" y="1300"/>
                    <a:pt x="565" y="1300"/>
                    <a:pt x="565" y="1300"/>
                  </a:cubicBezTo>
                  <a:cubicBezTo>
                    <a:pt x="555" y="1290"/>
                    <a:pt x="542" y="1284"/>
                    <a:pt x="528" y="1284"/>
                  </a:cubicBezTo>
                  <a:cubicBezTo>
                    <a:pt x="514" y="1284"/>
                    <a:pt x="501" y="1290"/>
                    <a:pt x="491" y="1300"/>
                  </a:cubicBezTo>
                  <a:cubicBezTo>
                    <a:pt x="68" y="1722"/>
                    <a:pt x="68" y="1722"/>
                    <a:pt x="68" y="1722"/>
                  </a:cubicBezTo>
                  <a:cubicBezTo>
                    <a:pt x="24" y="1766"/>
                    <a:pt x="0" y="1825"/>
                    <a:pt x="0" y="1887"/>
                  </a:cubicBezTo>
                  <a:cubicBezTo>
                    <a:pt x="0" y="1949"/>
                    <a:pt x="24" y="2008"/>
                    <a:pt x="68" y="2052"/>
                  </a:cubicBezTo>
                  <a:cubicBezTo>
                    <a:pt x="112" y="2096"/>
                    <a:pt x="171" y="2120"/>
                    <a:pt x="233" y="2120"/>
                  </a:cubicBezTo>
                  <a:cubicBezTo>
                    <a:pt x="295" y="2120"/>
                    <a:pt x="354" y="2096"/>
                    <a:pt x="398" y="2052"/>
                  </a:cubicBezTo>
                  <a:cubicBezTo>
                    <a:pt x="820" y="1629"/>
                    <a:pt x="820" y="1629"/>
                    <a:pt x="820" y="1629"/>
                  </a:cubicBezTo>
                  <a:cubicBezTo>
                    <a:pt x="830" y="1619"/>
                    <a:pt x="835" y="1606"/>
                    <a:pt x="835" y="1592"/>
                  </a:cubicBezTo>
                  <a:cubicBezTo>
                    <a:pt x="835" y="1578"/>
                    <a:pt x="830" y="1565"/>
                    <a:pt x="820" y="1555"/>
                  </a:cubicBezTo>
                  <a:cubicBezTo>
                    <a:pt x="730" y="1464"/>
                    <a:pt x="730" y="1464"/>
                    <a:pt x="730" y="1464"/>
                  </a:cubicBezTo>
                  <a:cubicBezTo>
                    <a:pt x="818" y="1376"/>
                    <a:pt x="818" y="1376"/>
                    <a:pt x="818" y="1376"/>
                  </a:cubicBezTo>
                  <a:cubicBezTo>
                    <a:pt x="958" y="1497"/>
                    <a:pt x="1131" y="1557"/>
                    <a:pt x="1305" y="1557"/>
                  </a:cubicBezTo>
                  <a:cubicBezTo>
                    <a:pt x="1495" y="1557"/>
                    <a:pt x="1686" y="1485"/>
                    <a:pt x="1830" y="1340"/>
                  </a:cubicBezTo>
                  <a:cubicBezTo>
                    <a:pt x="1971" y="1200"/>
                    <a:pt x="2048" y="1013"/>
                    <a:pt x="2048" y="815"/>
                  </a:cubicBezTo>
                  <a:cubicBezTo>
                    <a:pt x="2048" y="616"/>
                    <a:pt x="1971" y="430"/>
                    <a:pt x="1830" y="289"/>
                  </a:cubicBezTo>
                  <a:close/>
                  <a:moveTo>
                    <a:pt x="1756" y="1266"/>
                  </a:moveTo>
                  <a:cubicBezTo>
                    <a:pt x="1507" y="1514"/>
                    <a:pt x="1103" y="1514"/>
                    <a:pt x="854" y="1266"/>
                  </a:cubicBezTo>
                  <a:cubicBezTo>
                    <a:pt x="734" y="1145"/>
                    <a:pt x="668" y="985"/>
                    <a:pt x="668" y="815"/>
                  </a:cubicBezTo>
                  <a:cubicBezTo>
                    <a:pt x="668" y="644"/>
                    <a:pt x="734" y="484"/>
                    <a:pt x="854" y="364"/>
                  </a:cubicBezTo>
                  <a:cubicBezTo>
                    <a:pt x="979" y="240"/>
                    <a:pt x="1142" y="178"/>
                    <a:pt x="1305" y="178"/>
                  </a:cubicBezTo>
                  <a:cubicBezTo>
                    <a:pt x="1468" y="178"/>
                    <a:pt x="1632" y="240"/>
                    <a:pt x="1756" y="364"/>
                  </a:cubicBezTo>
                  <a:cubicBezTo>
                    <a:pt x="1876" y="484"/>
                    <a:pt x="1943" y="644"/>
                    <a:pt x="1943" y="815"/>
                  </a:cubicBezTo>
                  <a:cubicBezTo>
                    <a:pt x="1943" y="985"/>
                    <a:pt x="1876" y="1145"/>
                    <a:pt x="1756" y="12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cxnSp>
          <p:nvCxnSpPr>
            <p:cNvPr id="3004" name="Google Shape;3004;p111"/>
            <p:cNvCxnSpPr/>
            <p:nvPr/>
          </p:nvCxnSpPr>
          <p:spPr>
            <a:xfrm>
              <a:off x="9558338" y="3671888"/>
              <a:ext cx="242887" cy="266700"/>
            </a:xfrm>
            <a:prstGeom prst="straightConnector1">
              <a:avLst/>
            </a:prstGeom>
            <a:noFill/>
            <a:ln w="38100" cap="flat" cmpd="sng">
              <a:solidFill>
                <a:schemeClr val="lt1"/>
              </a:solidFill>
              <a:prstDash val="solid"/>
              <a:miter lim="800000"/>
              <a:headEnd type="none" w="sm" len="sm"/>
              <a:tailEnd type="none" w="sm" len="sm"/>
            </a:ln>
          </p:spPr>
        </p:cxnSp>
      </p:grpSp>
      <p:cxnSp>
        <p:nvCxnSpPr>
          <p:cNvPr id="3005" name="Google Shape;3005;p111"/>
          <p:cNvCxnSpPr/>
          <p:nvPr/>
        </p:nvCxnSpPr>
        <p:spPr>
          <a:xfrm>
            <a:off x="3168527" y="1491683"/>
            <a:ext cx="9472" cy="2521129"/>
          </a:xfrm>
          <a:prstGeom prst="straightConnector1">
            <a:avLst/>
          </a:prstGeom>
          <a:noFill/>
          <a:ln w="19050" cap="flat" cmpd="sng">
            <a:solidFill>
              <a:srgbClr val="E5E5E5"/>
            </a:solidFill>
            <a:prstDash val="solid"/>
            <a:miter lim="800000"/>
            <a:headEnd type="none" w="sm" len="sm"/>
            <a:tailEnd type="none" w="sm" len="sm"/>
          </a:ln>
        </p:spPr>
      </p:cxnSp>
      <p:cxnSp>
        <p:nvCxnSpPr>
          <p:cNvPr id="3006" name="Google Shape;3006;p111"/>
          <p:cNvCxnSpPr/>
          <p:nvPr/>
        </p:nvCxnSpPr>
        <p:spPr>
          <a:xfrm>
            <a:off x="6129264" y="1485137"/>
            <a:ext cx="9472" cy="2521129"/>
          </a:xfrm>
          <a:prstGeom prst="straightConnector1">
            <a:avLst/>
          </a:prstGeom>
          <a:noFill/>
          <a:ln w="19050" cap="flat" cmpd="sng">
            <a:solidFill>
              <a:srgbClr val="E8E8E8"/>
            </a:solidFill>
            <a:prstDash val="solid"/>
            <a:miter lim="800000"/>
            <a:headEnd type="none" w="sm" len="sm"/>
            <a:tailEnd type="none" w="sm" len="sm"/>
          </a:ln>
        </p:spPr>
      </p:cxnSp>
      <p:sp>
        <p:nvSpPr>
          <p:cNvPr id="3007" name="Google Shape;3007;p111"/>
          <p:cNvSpPr/>
          <p:nvPr/>
        </p:nvSpPr>
        <p:spPr>
          <a:xfrm>
            <a:off x="1547947" y="3027593"/>
            <a:ext cx="274318" cy="137160"/>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sp>
        <p:nvSpPr>
          <p:cNvPr id="3008" name="Google Shape;3008;p111"/>
          <p:cNvSpPr/>
          <p:nvPr/>
        </p:nvSpPr>
        <p:spPr>
          <a:xfrm>
            <a:off x="5072197" y="2622793"/>
            <a:ext cx="274318" cy="137160"/>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13"/>
        <p:cNvGrpSpPr/>
        <p:nvPr/>
      </p:nvGrpSpPr>
      <p:grpSpPr>
        <a:xfrm>
          <a:off x="0" y="0"/>
          <a:ext cx="0" cy="0"/>
          <a:chOff x="0" y="0"/>
          <a:chExt cx="0" cy="0"/>
        </a:xfrm>
      </p:grpSpPr>
      <p:sp>
        <p:nvSpPr>
          <p:cNvPr id="3014" name="Google Shape;3014;p112"/>
          <p:cNvSpPr txBox="1">
            <a:spLocks noGrp="1"/>
          </p:cNvSpPr>
          <p:nvPr>
            <p:ph type="body" idx="1"/>
          </p:nvPr>
        </p:nvSpPr>
        <p:spPr>
          <a:xfrm>
            <a:off x="277177" y="222662"/>
            <a:ext cx="8589645" cy="704835"/>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dk1"/>
              </a:buClr>
              <a:buSzPts val="2700"/>
              <a:buFont typeface="Arial"/>
              <a:buNone/>
            </a:pPr>
            <a:r>
              <a:rPr lang="en" sz="2700" b="1" i="0" u="none" strike="noStrike" cap="none">
                <a:solidFill>
                  <a:schemeClr val="dk1"/>
                </a:solidFill>
                <a:latin typeface="Arial"/>
                <a:ea typeface="Arial"/>
                <a:cs typeface="Arial"/>
                <a:sym typeface="Arial"/>
              </a:rPr>
              <a:t>BI AND ANALYTICS</a:t>
            </a:r>
            <a:endParaRPr sz="1100"/>
          </a:p>
        </p:txBody>
      </p:sp>
      <p:sp>
        <p:nvSpPr>
          <p:cNvPr id="3015" name="Google Shape;3015;p112"/>
          <p:cNvSpPr txBox="1">
            <a:spLocks noGrp="1"/>
          </p:cNvSpPr>
          <p:nvPr>
            <p:ph type="sldNum" idx="12"/>
          </p:nvPr>
        </p:nvSpPr>
        <p:spPr>
          <a:xfrm>
            <a:off x="8657901" y="4870635"/>
            <a:ext cx="257175" cy="161583"/>
          </a:xfrm>
          <a:prstGeom prst="rect">
            <a:avLst/>
          </a:prstGeom>
          <a:noFill/>
          <a:ln>
            <a:noFill/>
          </a:ln>
        </p:spPr>
        <p:txBody>
          <a:bodyPr spcFirstLastPara="1" wrap="square" lIns="68575" tIns="34275" rIns="68575" bIns="34275" anchor="b" anchorCtr="0">
            <a:noAutofit/>
          </a:bodyPr>
          <a:lstStyle/>
          <a:p>
            <a:pPr marL="0" marR="0" lvl="0" indent="0" algn="r" rtl="0">
              <a:spcBef>
                <a:spcPts val="0"/>
              </a:spcBef>
              <a:spcAft>
                <a:spcPts val="0"/>
              </a:spcAft>
              <a:buNone/>
            </a:pPr>
            <a:fld id="{00000000-1234-1234-1234-123412341234}" type="slidenum">
              <a:rPr lang="en" sz="600" b="0" i="0">
                <a:solidFill>
                  <a:srgbClr val="929292"/>
                </a:solidFill>
                <a:latin typeface="Arial"/>
                <a:ea typeface="Arial"/>
                <a:cs typeface="Arial"/>
                <a:sym typeface="Arial"/>
              </a:rPr>
              <a:t>39</a:t>
            </a:fld>
            <a:endParaRPr sz="600" b="0" i="0">
              <a:solidFill>
                <a:srgbClr val="929292"/>
              </a:solidFill>
              <a:latin typeface="Arial"/>
              <a:ea typeface="Arial"/>
              <a:cs typeface="Arial"/>
              <a:sym typeface="Arial"/>
            </a:endParaRPr>
          </a:p>
        </p:txBody>
      </p:sp>
      <p:sp>
        <p:nvSpPr>
          <p:cNvPr id="3016" name="Google Shape;3016;p112"/>
          <p:cNvSpPr txBox="1"/>
          <p:nvPr/>
        </p:nvSpPr>
        <p:spPr>
          <a:xfrm>
            <a:off x="696809" y="1338755"/>
            <a:ext cx="1840685" cy="300082"/>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500"/>
              <a:buFont typeface="Arial"/>
              <a:buNone/>
            </a:pPr>
            <a:r>
              <a:rPr lang="en" sz="1500" b="1" u="none" strike="noStrike" cap="none">
                <a:solidFill>
                  <a:schemeClr val="dk1"/>
                </a:solidFill>
                <a:latin typeface="Arial"/>
                <a:ea typeface="Arial"/>
                <a:cs typeface="Arial"/>
                <a:sym typeface="Arial"/>
              </a:rPr>
              <a:t>Scenario</a:t>
            </a:r>
            <a:endParaRPr sz="1100"/>
          </a:p>
        </p:txBody>
      </p:sp>
      <p:sp>
        <p:nvSpPr>
          <p:cNvPr id="3017" name="Google Shape;3017;p112"/>
          <p:cNvSpPr txBox="1"/>
          <p:nvPr/>
        </p:nvSpPr>
        <p:spPr>
          <a:xfrm>
            <a:off x="3020743" y="1338755"/>
            <a:ext cx="3402523" cy="300082"/>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500"/>
              <a:buFont typeface="Arial"/>
              <a:buNone/>
            </a:pPr>
            <a:r>
              <a:rPr lang="en" sz="1500" b="1" u="none" strike="noStrike" cap="none">
                <a:solidFill>
                  <a:schemeClr val="dk1"/>
                </a:solidFill>
                <a:latin typeface="Arial"/>
                <a:ea typeface="Arial"/>
                <a:cs typeface="Arial"/>
                <a:sym typeface="Arial"/>
              </a:rPr>
              <a:t>Pain Points</a:t>
            </a:r>
            <a:endParaRPr sz="1100"/>
          </a:p>
        </p:txBody>
      </p:sp>
      <p:sp>
        <p:nvSpPr>
          <p:cNvPr id="3018" name="Google Shape;3018;p112"/>
          <p:cNvSpPr/>
          <p:nvPr/>
        </p:nvSpPr>
        <p:spPr>
          <a:xfrm>
            <a:off x="468798" y="3741645"/>
            <a:ext cx="8206404" cy="1018614"/>
          </a:xfrm>
          <a:prstGeom prst="rect">
            <a:avLst/>
          </a:prstGeom>
          <a:solidFill>
            <a:srgbClr val="D3EFF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019" name="Google Shape;3019;p112"/>
          <p:cNvSpPr txBox="1"/>
          <p:nvPr/>
        </p:nvSpPr>
        <p:spPr>
          <a:xfrm>
            <a:off x="696809" y="3880273"/>
            <a:ext cx="1840685" cy="300082"/>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500"/>
              <a:buFont typeface="Arial"/>
              <a:buNone/>
            </a:pPr>
            <a:r>
              <a:rPr lang="en" sz="1500" b="1" u="none" strike="noStrike" cap="none">
                <a:solidFill>
                  <a:schemeClr val="dk1"/>
                </a:solidFill>
                <a:latin typeface="Arial"/>
                <a:ea typeface="Arial"/>
                <a:cs typeface="Arial"/>
                <a:sym typeface="Arial"/>
              </a:rPr>
              <a:t>Snowflake Value</a:t>
            </a:r>
            <a:endParaRPr sz="1100"/>
          </a:p>
        </p:txBody>
      </p:sp>
      <p:sp>
        <p:nvSpPr>
          <p:cNvPr id="3020" name="Google Shape;3020;p112"/>
          <p:cNvSpPr/>
          <p:nvPr/>
        </p:nvSpPr>
        <p:spPr>
          <a:xfrm>
            <a:off x="1142444" y="4217407"/>
            <a:ext cx="1840685" cy="401648"/>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None/>
            </a:pPr>
            <a:r>
              <a:rPr lang="en" sz="1200">
                <a:solidFill>
                  <a:srgbClr val="5B5B5B"/>
                </a:solidFill>
                <a:latin typeface="Arial"/>
                <a:ea typeface="Arial"/>
                <a:cs typeface="Arial"/>
                <a:sym typeface="Arial"/>
              </a:rPr>
              <a:t>Scalability with performance</a:t>
            </a:r>
            <a:endParaRPr sz="1100"/>
          </a:p>
        </p:txBody>
      </p:sp>
      <p:sp>
        <p:nvSpPr>
          <p:cNvPr id="3021" name="Google Shape;3021;p112"/>
          <p:cNvSpPr/>
          <p:nvPr/>
        </p:nvSpPr>
        <p:spPr>
          <a:xfrm>
            <a:off x="3707487" y="4217407"/>
            <a:ext cx="1840685" cy="401648"/>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None/>
            </a:pPr>
            <a:r>
              <a:rPr lang="en" sz="1200">
                <a:solidFill>
                  <a:srgbClr val="5B5B5B"/>
                </a:solidFill>
                <a:latin typeface="Arial"/>
                <a:ea typeface="Arial"/>
                <a:cs typeface="Arial"/>
                <a:sym typeface="Arial"/>
              </a:rPr>
              <a:t>Ability to separately scale users</a:t>
            </a:r>
            <a:endParaRPr sz="1100"/>
          </a:p>
        </p:txBody>
      </p:sp>
      <p:sp>
        <p:nvSpPr>
          <p:cNvPr id="3022" name="Google Shape;3022;p112"/>
          <p:cNvSpPr/>
          <p:nvPr/>
        </p:nvSpPr>
        <p:spPr>
          <a:xfrm>
            <a:off x="6272524" y="4217400"/>
            <a:ext cx="1998300" cy="4017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None/>
            </a:pPr>
            <a:r>
              <a:rPr lang="en" sz="1200">
                <a:solidFill>
                  <a:srgbClr val="5B5B5B"/>
                </a:solidFill>
                <a:latin typeface="Arial"/>
                <a:ea typeface="Arial"/>
                <a:cs typeface="Arial"/>
                <a:sym typeface="Arial"/>
              </a:rPr>
              <a:t>Cost savings compared to legacy solution</a:t>
            </a:r>
            <a:endParaRPr sz="1100"/>
          </a:p>
        </p:txBody>
      </p:sp>
      <p:cxnSp>
        <p:nvCxnSpPr>
          <p:cNvPr id="3023" name="Google Shape;3023;p112"/>
          <p:cNvCxnSpPr/>
          <p:nvPr/>
        </p:nvCxnSpPr>
        <p:spPr>
          <a:xfrm>
            <a:off x="2983129" y="4418230"/>
            <a:ext cx="622935" cy="0"/>
          </a:xfrm>
          <a:prstGeom prst="straightConnector1">
            <a:avLst/>
          </a:prstGeom>
          <a:noFill/>
          <a:ln w="9525" cap="sq" cmpd="sng">
            <a:solidFill>
              <a:schemeClr val="accent1">
                <a:alpha val="49803"/>
              </a:schemeClr>
            </a:solidFill>
            <a:prstDash val="dash"/>
            <a:miter lim="800000"/>
            <a:headEnd type="none" w="sm" len="sm"/>
            <a:tailEnd type="triangle" w="med" len="med"/>
          </a:ln>
        </p:spPr>
      </p:cxnSp>
      <p:cxnSp>
        <p:nvCxnSpPr>
          <p:cNvPr id="3024" name="Google Shape;3024;p112"/>
          <p:cNvCxnSpPr/>
          <p:nvPr/>
        </p:nvCxnSpPr>
        <p:spPr>
          <a:xfrm>
            <a:off x="5476518" y="4418230"/>
            <a:ext cx="622935" cy="0"/>
          </a:xfrm>
          <a:prstGeom prst="straightConnector1">
            <a:avLst/>
          </a:prstGeom>
          <a:noFill/>
          <a:ln w="9525" cap="sq" cmpd="sng">
            <a:solidFill>
              <a:schemeClr val="accent1">
                <a:alpha val="49803"/>
              </a:schemeClr>
            </a:solidFill>
            <a:prstDash val="dash"/>
            <a:miter lim="800000"/>
            <a:headEnd type="none" w="sm" len="sm"/>
            <a:tailEnd type="triangle" w="med" len="med"/>
          </a:ln>
        </p:spPr>
      </p:cxnSp>
      <p:cxnSp>
        <p:nvCxnSpPr>
          <p:cNvPr id="3025" name="Google Shape;3025;p112"/>
          <p:cNvCxnSpPr/>
          <p:nvPr/>
        </p:nvCxnSpPr>
        <p:spPr>
          <a:xfrm>
            <a:off x="5222037" y="1256143"/>
            <a:ext cx="7665" cy="2375126"/>
          </a:xfrm>
          <a:prstGeom prst="straightConnector1">
            <a:avLst/>
          </a:prstGeom>
          <a:noFill/>
          <a:ln w="19050" cap="flat" cmpd="sng">
            <a:solidFill>
              <a:srgbClr val="E5E5E5"/>
            </a:solidFill>
            <a:prstDash val="solid"/>
            <a:miter lim="800000"/>
            <a:headEnd type="none" w="sm" len="sm"/>
            <a:tailEnd type="none" w="sm" len="sm"/>
          </a:ln>
        </p:spPr>
      </p:cxnSp>
      <p:sp>
        <p:nvSpPr>
          <p:cNvPr id="3026" name="Google Shape;3026;p112"/>
          <p:cNvSpPr/>
          <p:nvPr/>
        </p:nvSpPr>
        <p:spPr>
          <a:xfrm>
            <a:off x="696809" y="1809405"/>
            <a:ext cx="2103707" cy="769441"/>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rgbClr val="5B5B5B"/>
              </a:buClr>
              <a:buSzPts val="800"/>
              <a:buFont typeface="Arial"/>
              <a:buChar char="•"/>
            </a:pPr>
            <a:r>
              <a:rPr lang="en" sz="800">
                <a:solidFill>
                  <a:srgbClr val="5B5B5B"/>
                </a:solidFill>
                <a:latin typeface="Arial"/>
                <a:ea typeface="Arial"/>
                <a:cs typeface="Arial"/>
                <a:sym typeface="Arial"/>
              </a:rPr>
              <a:t>Market research firm</a:t>
            </a:r>
            <a:endParaRPr sz="1100"/>
          </a:p>
          <a:p>
            <a:pPr marL="215900" marR="0" lvl="0" indent="-215900" algn="l" rtl="0">
              <a:spcBef>
                <a:spcPts val="800"/>
              </a:spcBef>
              <a:spcAft>
                <a:spcPts val="0"/>
              </a:spcAft>
              <a:buClr>
                <a:srgbClr val="5B5B5B"/>
              </a:buClr>
              <a:buSzPts val="800"/>
              <a:buFont typeface="Arial"/>
              <a:buChar char="•"/>
            </a:pPr>
            <a:r>
              <a:rPr lang="en" sz="800">
                <a:solidFill>
                  <a:srgbClr val="5B5B5B"/>
                </a:solidFill>
                <a:latin typeface="Arial"/>
                <a:ea typeface="Arial"/>
                <a:cs typeface="Arial"/>
                <a:sym typeface="Arial"/>
              </a:rPr>
              <a:t>Incorporate larger sets </a:t>
            </a:r>
            <a:br>
              <a:rPr lang="en" sz="800">
                <a:solidFill>
                  <a:srgbClr val="5B5B5B"/>
                </a:solidFill>
                <a:latin typeface="Arial"/>
                <a:ea typeface="Arial"/>
                <a:cs typeface="Arial"/>
                <a:sym typeface="Arial"/>
              </a:rPr>
            </a:br>
            <a:r>
              <a:rPr lang="en" sz="800">
                <a:solidFill>
                  <a:srgbClr val="5B5B5B"/>
                </a:solidFill>
                <a:latin typeface="Arial"/>
                <a:ea typeface="Arial"/>
                <a:cs typeface="Arial"/>
                <a:sym typeface="Arial"/>
              </a:rPr>
              <a:t>of modern data</a:t>
            </a:r>
            <a:endParaRPr sz="1100"/>
          </a:p>
          <a:p>
            <a:pPr marL="215900" marR="0" lvl="0" indent="-215900" algn="l" rtl="0">
              <a:spcBef>
                <a:spcPts val="800"/>
              </a:spcBef>
              <a:spcAft>
                <a:spcPts val="0"/>
              </a:spcAft>
              <a:buClr>
                <a:srgbClr val="5B5B5B"/>
              </a:buClr>
              <a:buSzPts val="800"/>
              <a:buFont typeface="Arial"/>
              <a:buChar char="•"/>
            </a:pPr>
            <a:r>
              <a:rPr lang="en" sz="800">
                <a:solidFill>
                  <a:srgbClr val="5B5B5B"/>
                </a:solidFill>
                <a:latin typeface="Arial"/>
                <a:ea typeface="Arial"/>
                <a:cs typeface="Arial"/>
                <a:sym typeface="Arial"/>
              </a:rPr>
              <a:t>ETL with Informatica</a:t>
            </a:r>
            <a:endParaRPr sz="1100"/>
          </a:p>
        </p:txBody>
      </p:sp>
      <p:sp>
        <p:nvSpPr>
          <p:cNvPr id="3027" name="Google Shape;3027;p112"/>
          <p:cNvSpPr/>
          <p:nvPr/>
        </p:nvSpPr>
        <p:spPr>
          <a:xfrm>
            <a:off x="3020743" y="1809405"/>
            <a:ext cx="2103707" cy="419345"/>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rgbClr val="5B5B5B"/>
              </a:buClr>
              <a:buSzPts val="800"/>
              <a:buFont typeface="Arial"/>
              <a:buChar char="•"/>
            </a:pPr>
            <a:r>
              <a:rPr lang="en" sz="800">
                <a:solidFill>
                  <a:srgbClr val="5B5B5B"/>
                </a:solidFill>
                <a:latin typeface="Arial"/>
                <a:ea typeface="Arial"/>
                <a:cs typeface="Arial"/>
                <a:sym typeface="Arial"/>
              </a:rPr>
              <a:t>Need performance with scalability</a:t>
            </a:r>
            <a:endParaRPr sz="1100"/>
          </a:p>
          <a:p>
            <a:pPr marL="215900" marR="0" lvl="0" indent="-215900" algn="l" rtl="0">
              <a:spcBef>
                <a:spcPts val="800"/>
              </a:spcBef>
              <a:spcAft>
                <a:spcPts val="0"/>
              </a:spcAft>
              <a:buClr>
                <a:srgbClr val="5B5B5B"/>
              </a:buClr>
              <a:buSzPts val="800"/>
              <a:buFont typeface="Arial"/>
              <a:buChar char="•"/>
            </a:pPr>
            <a:r>
              <a:rPr lang="en" sz="800">
                <a:solidFill>
                  <a:srgbClr val="5B5B5B"/>
                </a:solidFill>
                <a:latin typeface="Arial"/>
                <a:ea typeface="Arial"/>
                <a:cs typeface="Arial"/>
                <a:sym typeface="Arial"/>
              </a:rPr>
              <a:t>Risk-averse to data loss</a:t>
            </a:r>
            <a:endParaRPr sz="1100"/>
          </a:p>
        </p:txBody>
      </p:sp>
      <p:pic>
        <p:nvPicPr>
          <p:cNvPr id="3028" name="Google Shape;3028;p112"/>
          <p:cNvPicPr preferRelativeResize="0"/>
          <p:nvPr/>
        </p:nvPicPr>
        <p:blipFill rotWithShape="1">
          <a:blip r:embed="rId3">
            <a:alphaModFix/>
          </a:blip>
          <a:srcRect/>
          <a:stretch/>
        </p:blipFill>
        <p:spPr>
          <a:xfrm>
            <a:off x="5725451" y="1224268"/>
            <a:ext cx="965374" cy="318574"/>
          </a:xfrm>
          <a:prstGeom prst="rect">
            <a:avLst/>
          </a:prstGeom>
          <a:noFill/>
          <a:ln>
            <a:noFill/>
          </a:ln>
        </p:spPr>
      </p:pic>
      <p:sp>
        <p:nvSpPr>
          <p:cNvPr id="3029" name="Google Shape;3029;p112"/>
          <p:cNvSpPr txBox="1"/>
          <p:nvPr/>
        </p:nvSpPr>
        <p:spPr>
          <a:xfrm>
            <a:off x="7895925" y="2978850"/>
            <a:ext cx="871200" cy="252450"/>
          </a:xfrm>
          <a:prstGeom prst="rect">
            <a:avLst/>
          </a:prstGeom>
          <a:noFill/>
          <a:ln>
            <a:noFill/>
          </a:ln>
        </p:spPr>
        <p:txBody>
          <a:bodyPr spcFirstLastPara="1" wrap="square" lIns="68575" tIns="68575" rIns="68575" bIns="34275" anchor="ctr" anchorCtr="0">
            <a:noAutofit/>
          </a:bodyPr>
          <a:lstStyle/>
          <a:p>
            <a:pPr marL="0" marR="0" lvl="0" indent="0" algn="l" rtl="0">
              <a:lnSpc>
                <a:spcPct val="90000"/>
              </a:lnSpc>
              <a:spcBef>
                <a:spcPts val="0"/>
              </a:spcBef>
              <a:spcAft>
                <a:spcPts val="0"/>
              </a:spcAft>
              <a:buClr>
                <a:schemeClr val="accent1"/>
              </a:buClr>
              <a:buSzPts val="1100"/>
              <a:buFont typeface="Arial"/>
              <a:buNone/>
            </a:pPr>
            <a:r>
              <a:rPr lang="en" sz="1100" u="none" strike="noStrike" cap="none">
                <a:solidFill>
                  <a:schemeClr val="accent1"/>
                </a:solidFill>
                <a:latin typeface="Arial"/>
                <a:ea typeface="Arial"/>
                <a:cs typeface="Arial"/>
                <a:sym typeface="Arial"/>
              </a:rPr>
              <a:t>Snowflake</a:t>
            </a:r>
            <a:endParaRPr sz="1100"/>
          </a:p>
        </p:txBody>
      </p:sp>
      <p:sp>
        <p:nvSpPr>
          <p:cNvPr id="3030" name="Google Shape;3030;p112"/>
          <p:cNvSpPr/>
          <p:nvPr/>
        </p:nvSpPr>
        <p:spPr>
          <a:xfrm>
            <a:off x="5556311" y="2963216"/>
            <a:ext cx="370062" cy="331179"/>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accent1"/>
          </a:solidFill>
          <a:ln w="285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800"/>
              <a:buFont typeface="Arial"/>
              <a:buNone/>
            </a:pPr>
            <a:endParaRPr sz="800" u="none" strike="noStrike" cap="none">
              <a:solidFill>
                <a:srgbClr val="A7E1F6"/>
              </a:solidFill>
              <a:latin typeface="Arial"/>
              <a:ea typeface="Arial"/>
              <a:cs typeface="Arial"/>
              <a:sym typeface="Arial"/>
            </a:endParaRPr>
          </a:p>
        </p:txBody>
      </p:sp>
      <p:sp>
        <p:nvSpPr>
          <p:cNvPr id="3031" name="Google Shape;3031;p112"/>
          <p:cNvSpPr/>
          <p:nvPr/>
        </p:nvSpPr>
        <p:spPr>
          <a:xfrm>
            <a:off x="5556311" y="3040982"/>
            <a:ext cx="370062" cy="77767"/>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accent1"/>
          </a:solidFill>
          <a:ln w="285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800"/>
              <a:buFont typeface="Arial"/>
              <a:buNone/>
            </a:pPr>
            <a:endParaRPr sz="800" u="none" strike="noStrike" cap="none">
              <a:solidFill>
                <a:srgbClr val="A7E1F6"/>
              </a:solidFill>
              <a:latin typeface="Arial"/>
              <a:ea typeface="Arial"/>
              <a:cs typeface="Arial"/>
              <a:sym typeface="Arial"/>
            </a:endParaRPr>
          </a:p>
        </p:txBody>
      </p:sp>
      <p:sp>
        <p:nvSpPr>
          <p:cNvPr id="3032" name="Google Shape;3032;p112"/>
          <p:cNvSpPr/>
          <p:nvPr/>
        </p:nvSpPr>
        <p:spPr>
          <a:xfrm>
            <a:off x="5556311" y="3128135"/>
            <a:ext cx="370062" cy="79107"/>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accent1"/>
          </a:solidFill>
          <a:ln w="285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800"/>
              <a:buFont typeface="Arial"/>
              <a:buNone/>
            </a:pPr>
            <a:endParaRPr sz="800" u="none" strike="noStrike" cap="none">
              <a:solidFill>
                <a:srgbClr val="A7E1F6"/>
              </a:solidFill>
              <a:latin typeface="Arial"/>
              <a:ea typeface="Arial"/>
              <a:cs typeface="Arial"/>
              <a:sym typeface="Arial"/>
            </a:endParaRPr>
          </a:p>
        </p:txBody>
      </p:sp>
      <p:sp>
        <p:nvSpPr>
          <p:cNvPr id="3033" name="Google Shape;3033;p112"/>
          <p:cNvSpPr/>
          <p:nvPr/>
        </p:nvSpPr>
        <p:spPr>
          <a:xfrm>
            <a:off x="5556311" y="2884109"/>
            <a:ext cx="370062" cy="156874"/>
          </a:xfrm>
          <a:prstGeom prst="ellipse">
            <a:avLst/>
          </a:prstGeom>
          <a:solidFill>
            <a:schemeClr val="accent1"/>
          </a:solidFill>
          <a:ln w="285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800"/>
              <a:buFont typeface="Arial"/>
              <a:buNone/>
            </a:pPr>
            <a:endParaRPr sz="800" u="none" strike="noStrike" cap="none">
              <a:solidFill>
                <a:srgbClr val="A7E1F6"/>
              </a:solidFill>
              <a:latin typeface="Arial"/>
              <a:ea typeface="Arial"/>
              <a:cs typeface="Arial"/>
              <a:sym typeface="Arial"/>
            </a:endParaRPr>
          </a:p>
        </p:txBody>
      </p:sp>
      <p:sp>
        <p:nvSpPr>
          <p:cNvPr id="3034" name="Google Shape;3034;p112"/>
          <p:cNvSpPr/>
          <p:nvPr/>
        </p:nvSpPr>
        <p:spPr>
          <a:xfrm>
            <a:off x="6206015" y="2463159"/>
            <a:ext cx="523771" cy="279356"/>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chemeClr val="accent1"/>
              </a:buClr>
              <a:buSzPts val="800"/>
              <a:buFont typeface="Arial"/>
              <a:buNone/>
            </a:pPr>
            <a:r>
              <a:rPr lang="en" sz="800" u="none" strike="noStrike" cap="none">
                <a:solidFill>
                  <a:schemeClr val="accent1"/>
                </a:solidFill>
                <a:latin typeface="Arial"/>
                <a:ea typeface="Arial"/>
                <a:cs typeface="Arial"/>
                <a:sym typeface="Arial"/>
              </a:rPr>
              <a:t>User Groups</a:t>
            </a:r>
            <a:endParaRPr sz="800" u="none" strike="noStrike" cap="none">
              <a:solidFill>
                <a:schemeClr val="accent1"/>
              </a:solidFill>
              <a:latin typeface="Arial"/>
              <a:ea typeface="Arial"/>
              <a:cs typeface="Arial"/>
              <a:sym typeface="Arial"/>
            </a:endParaRPr>
          </a:p>
        </p:txBody>
      </p:sp>
      <p:grpSp>
        <p:nvGrpSpPr>
          <p:cNvPr id="3035" name="Google Shape;3035;p112"/>
          <p:cNvGrpSpPr/>
          <p:nvPr/>
        </p:nvGrpSpPr>
        <p:grpSpPr>
          <a:xfrm>
            <a:off x="6396518" y="2797550"/>
            <a:ext cx="136853" cy="114722"/>
            <a:chOff x="5692775" y="1147446"/>
            <a:chExt cx="114300" cy="139700"/>
          </a:xfrm>
        </p:grpSpPr>
        <p:sp>
          <p:nvSpPr>
            <p:cNvPr id="3036" name="Google Shape;3036;p112"/>
            <p:cNvSpPr/>
            <p:nvPr/>
          </p:nvSpPr>
          <p:spPr>
            <a:xfrm>
              <a:off x="5692775" y="1147446"/>
              <a:ext cx="114300" cy="69850"/>
            </a:xfrm>
            <a:prstGeom prst="ellipse">
              <a:avLst/>
            </a:prstGeom>
            <a:noFill/>
            <a:ln w="22225" cap="rnd" cmpd="sng">
              <a:solidFill>
                <a:srgbClr val="22BEF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Arial"/>
                <a:buNone/>
              </a:pPr>
              <a:endParaRPr sz="900" u="none" strike="noStrike" cap="none">
                <a:solidFill>
                  <a:srgbClr val="000000"/>
                </a:solidFill>
                <a:latin typeface="Arial"/>
                <a:ea typeface="Arial"/>
                <a:cs typeface="Arial"/>
                <a:sym typeface="Arial"/>
              </a:endParaRPr>
            </a:p>
          </p:txBody>
        </p:sp>
        <p:sp>
          <p:nvSpPr>
            <p:cNvPr id="3037" name="Google Shape;3037;p112"/>
            <p:cNvSpPr/>
            <p:nvPr/>
          </p:nvSpPr>
          <p:spPr>
            <a:xfrm>
              <a:off x="5692775" y="1182371"/>
              <a:ext cx="114300" cy="104775"/>
            </a:xfrm>
            <a:custGeom>
              <a:avLst/>
              <a:gdLst/>
              <a:ahLst/>
              <a:cxnLst/>
              <a:rect l="l" t="t" r="r" b="b"/>
              <a:pathLst>
                <a:path w="20" h="18" extrusionOk="0">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2225" cap="rnd" cmpd="sng">
              <a:solidFill>
                <a:srgbClr val="22BEF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Arial"/>
                <a:buNone/>
              </a:pPr>
              <a:endParaRPr sz="900" u="none" strike="noStrike" cap="none">
                <a:solidFill>
                  <a:srgbClr val="000000"/>
                </a:solidFill>
                <a:latin typeface="Arial"/>
                <a:ea typeface="Arial"/>
                <a:cs typeface="Arial"/>
                <a:sym typeface="Arial"/>
              </a:endParaRPr>
            </a:p>
          </p:txBody>
        </p:sp>
      </p:grpSp>
      <p:grpSp>
        <p:nvGrpSpPr>
          <p:cNvPr id="3038" name="Google Shape;3038;p112"/>
          <p:cNvGrpSpPr/>
          <p:nvPr/>
        </p:nvGrpSpPr>
        <p:grpSpPr>
          <a:xfrm>
            <a:off x="6396518" y="3036408"/>
            <a:ext cx="136853" cy="114722"/>
            <a:chOff x="5692775" y="1147446"/>
            <a:chExt cx="114300" cy="139700"/>
          </a:xfrm>
        </p:grpSpPr>
        <p:sp>
          <p:nvSpPr>
            <p:cNvPr id="3039" name="Google Shape;3039;p112"/>
            <p:cNvSpPr/>
            <p:nvPr/>
          </p:nvSpPr>
          <p:spPr>
            <a:xfrm>
              <a:off x="5692775" y="1147446"/>
              <a:ext cx="114300" cy="69850"/>
            </a:xfrm>
            <a:prstGeom prst="ellipse">
              <a:avLst/>
            </a:prstGeom>
            <a:noFill/>
            <a:ln w="22225" cap="rnd" cmpd="sng">
              <a:solidFill>
                <a:srgbClr val="22BEF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Arial"/>
                <a:buNone/>
              </a:pPr>
              <a:endParaRPr sz="900" u="none" strike="noStrike" cap="none">
                <a:solidFill>
                  <a:srgbClr val="000000"/>
                </a:solidFill>
                <a:latin typeface="Arial"/>
                <a:ea typeface="Arial"/>
                <a:cs typeface="Arial"/>
                <a:sym typeface="Arial"/>
              </a:endParaRPr>
            </a:p>
          </p:txBody>
        </p:sp>
        <p:sp>
          <p:nvSpPr>
            <p:cNvPr id="3040" name="Google Shape;3040;p112"/>
            <p:cNvSpPr/>
            <p:nvPr/>
          </p:nvSpPr>
          <p:spPr>
            <a:xfrm>
              <a:off x="5692775" y="1182371"/>
              <a:ext cx="114300" cy="104775"/>
            </a:xfrm>
            <a:custGeom>
              <a:avLst/>
              <a:gdLst/>
              <a:ahLst/>
              <a:cxnLst/>
              <a:rect l="l" t="t" r="r" b="b"/>
              <a:pathLst>
                <a:path w="20" h="18" extrusionOk="0">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2225" cap="rnd" cmpd="sng">
              <a:solidFill>
                <a:srgbClr val="22BEF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Arial"/>
                <a:buNone/>
              </a:pPr>
              <a:endParaRPr sz="900" u="none" strike="noStrike" cap="none">
                <a:solidFill>
                  <a:srgbClr val="000000"/>
                </a:solidFill>
                <a:latin typeface="Arial"/>
                <a:ea typeface="Arial"/>
                <a:cs typeface="Arial"/>
                <a:sym typeface="Arial"/>
              </a:endParaRPr>
            </a:p>
          </p:txBody>
        </p:sp>
      </p:grpSp>
      <p:grpSp>
        <p:nvGrpSpPr>
          <p:cNvPr id="3041" name="Google Shape;3041;p112"/>
          <p:cNvGrpSpPr/>
          <p:nvPr/>
        </p:nvGrpSpPr>
        <p:grpSpPr>
          <a:xfrm>
            <a:off x="6396518" y="3280001"/>
            <a:ext cx="136853" cy="114722"/>
            <a:chOff x="5692775" y="1147446"/>
            <a:chExt cx="114300" cy="139700"/>
          </a:xfrm>
        </p:grpSpPr>
        <p:sp>
          <p:nvSpPr>
            <p:cNvPr id="3042" name="Google Shape;3042;p112"/>
            <p:cNvSpPr/>
            <p:nvPr/>
          </p:nvSpPr>
          <p:spPr>
            <a:xfrm>
              <a:off x="5692775" y="1147446"/>
              <a:ext cx="114300" cy="69850"/>
            </a:xfrm>
            <a:prstGeom prst="ellipse">
              <a:avLst/>
            </a:prstGeom>
            <a:noFill/>
            <a:ln w="22225" cap="rnd" cmpd="sng">
              <a:solidFill>
                <a:srgbClr val="22BEF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Arial"/>
                <a:buNone/>
              </a:pPr>
              <a:endParaRPr sz="900" u="none" strike="noStrike" cap="none">
                <a:solidFill>
                  <a:srgbClr val="000000"/>
                </a:solidFill>
                <a:latin typeface="Arial"/>
                <a:ea typeface="Arial"/>
                <a:cs typeface="Arial"/>
                <a:sym typeface="Arial"/>
              </a:endParaRPr>
            </a:p>
          </p:txBody>
        </p:sp>
        <p:sp>
          <p:nvSpPr>
            <p:cNvPr id="3043" name="Google Shape;3043;p112"/>
            <p:cNvSpPr/>
            <p:nvPr/>
          </p:nvSpPr>
          <p:spPr>
            <a:xfrm>
              <a:off x="5692775" y="1182371"/>
              <a:ext cx="114300" cy="104775"/>
            </a:xfrm>
            <a:custGeom>
              <a:avLst/>
              <a:gdLst/>
              <a:ahLst/>
              <a:cxnLst/>
              <a:rect l="l" t="t" r="r" b="b"/>
              <a:pathLst>
                <a:path w="20" h="18" extrusionOk="0">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2225" cap="rnd" cmpd="sng">
              <a:solidFill>
                <a:srgbClr val="22BEF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Arial"/>
                <a:buNone/>
              </a:pPr>
              <a:endParaRPr sz="900" u="none" strike="noStrike" cap="none">
                <a:solidFill>
                  <a:srgbClr val="000000"/>
                </a:solidFill>
                <a:latin typeface="Arial"/>
                <a:ea typeface="Arial"/>
                <a:cs typeface="Arial"/>
                <a:sym typeface="Arial"/>
              </a:endParaRPr>
            </a:p>
          </p:txBody>
        </p:sp>
      </p:grpSp>
      <p:sp>
        <p:nvSpPr>
          <p:cNvPr id="3044" name="Google Shape;3044;p112"/>
          <p:cNvSpPr txBox="1"/>
          <p:nvPr/>
        </p:nvSpPr>
        <p:spPr>
          <a:xfrm>
            <a:off x="7364895" y="3455984"/>
            <a:ext cx="677908" cy="162707"/>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5B5B5B"/>
              </a:buClr>
              <a:buSzPts val="700"/>
              <a:buFont typeface="Arial"/>
              <a:buNone/>
            </a:pPr>
            <a:r>
              <a:rPr lang="en" sz="700" u="none" strike="noStrike" cap="none">
                <a:solidFill>
                  <a:srgbClr val="5B5B5B"/>
                </a:solidFill>
                <a:latin typeface="Arial"/>
                <a:ea typeface="Arial"/>
                <a:cs typeface="Arial"/>
                <a:sym typeface="Arial"/>
              </a:rPr>
              <a:t>Finance</a:t>
            </a:r>
            <a:endParaRPr sz="1100"/>
          </a:p>
        </p:txBody>
      </p:sp>
      <p:sp>
        <p:nvSpPr>
          <p:cNvPr id="3045" name="Google Shape;3045;p112"/>
          <p:cNvSpPr txBox="1"/>
          <p:nvPr/>
        </p:nvSpPr>
        <p:spPr>
          <a:xfrm>
            <a:off x="7364895" y="3037940"/>
            <a:ext cx="677908" cy="162707"/>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5B5B5B"/>
              </a:buClr>
              <a:buSzPts val="700"/>
              <a:buFont typeface="Arial"/>
              <a:buNone/>
            </a:pPr>
            <a:r>
              <a:rPr lang="en" sz="700" u="none" strike="noStrike" cap="none">
                <a:solidFill>
                  <a:srgbClr val="5B5B5B"/>
                </a:solidFill>
                <a:latin typeface="Arial"/>
                <a:ea typeface="Arial"/>
                <a:cs typeface="Arial"/>
                <a:sym typeface="Arial"/>
              </a:rPr>
              <a:t>Marketing</a:t>
            </a:r>
            <a:endParaRPr sz="1100"/>
          </a:p>
        </p:txBody>
      </p:sp>
      <p:grpSp>
        <p:nvGrpSpPr>
          <p:cNvPr id="3046" name="Google Shape;3046;p112"/>
          <p:cNvGrpSpPr/>
          <p:nvPr/>
        </p:nvGrpSpPr>
        <p:grpSpPr>
          <a:xfrm>
            <a:off x="7068677" y="2532302"/>
            <a:ext cx="974126" cy="256194"/>
            <a:chOff x="9540615" y="2903931"/>
            <a:chExt cx="1298834" cy="341592"/>
          </a:xfrm>
        </p:grpSpPr>
        <p:sp>
          <p:nvSpPr>
            <p:cNvPr id="3047" name="Google Shape;3047;p112"/>
            <p:cNvSpPr txBox="1"/>
            <p:nvPr/>
          </p:nvSpPr>
          <p:spPr>
            <a:xfrm>
              <a:off x="9935573" y="2903931"/>
              <a:ext cx="903877" cy="341592"/>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5B5B5B"/>
                </a:buClr>
                <a:buSzPts val="700"/>
                <a:buFont typeface="Arial"/>
                <a:buNone/>
              </a:pPr>
              <a:r>
                <a:rPr lang="en" sz="700" u="none" strike="noStrike" cap="none">
                  <a:solidFill>
                    <a:srgbClr val="5B5B5B"/>
                  </a:solidFill>
                  <a:latin typeface="Arial"/>
                  <a:ea typeface="Arial"/>
                  <a:cs typeface="Arial"/>
                  <a:sym typeface="Arial"/>
                </a:rPr>
                <a:t>Data scientists</a:t>
              </a:r>
              <a:endParaRPr sz="1100"/>
            </a:p>
          </p:txBody>
        </p:sp>
        <p:grpSp>
          <p:nvGrpSpPr>
            <p:cNvPr id="3048" name="Google Shape;3048;p112"/>
            <p:cNvGrpSpPr/>
            <p:nvPr/>
          </p:nvGrpSpPr>
          <p:grpSpPr>
            <a:xfrm>
              <a:off x="9540615" y="2975277"/>
              <a:ext cx="379865" cy="234060"/>
              <a:chOff x="1068228" y="4194652"/>
              <a:chExt cx="628643" cy="387349"/>
            </a:xfrm>
          </p:grpSpPr>
          <p:grpSp>
            <p:nvGrpSpPr>
              <p:cNvPr id="3049" name="Google Shape;3049;p112"/>
              <p:cNvGrpSpPr/>
              <p:nvPr/>
            </p:nvGrpSpPr>
            <p:grpSpPr>
              <a:xfrm>
                <a:off x="1068228" y="4194652"/>
                <a:ext cx="387490" cy="387349"/>
                <a:chOff x="2462" y="786"/>
                <a:chExt cx="2753" cy="2752"/>
              </a:xfrm>
            </p:grpSpPr>
            <p:sp>
              <p:nvSpPr>
                <p:cNvPr id="3050" name="Google Shape;3050;p112"/>
                <p:cNvSpPr/>
                <p:nvPr/>
              </p:nvSpPr>
              <p:spPr>
                <a:xfrm>
                  <a:off x="2462" y="2433"/>
                  <a:ext cx="2753"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15875" cap="flat" cmpd="sng">
                  <a:solidFill>
                    <a:srgbClr val="71717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Arial"/>
                    <a:buNone/>
                  </a:pPr>
                  <a:endParaRPr sz="900" u="none" strike="noStrike" cap="none">
                    <a:solidFill>
                      <a:srgbClr val="5B5B5B"/>
                    </a:solidFill>
                    <a:latin typeface="Arial"/>
                    <a:ea typeface="Arial"/>
                    <a:cs typeface="Arial"/>
                    <a:sym typeface="Arial"/>
                  </a:endParaRPr>
                </a:p>
              </p:txBody>
            </p:sp>
            <p:sp>
              <p:nvSpPr>
                <p:cNvPr id="3051" name="Google Shape;3051;p112"/>
                <p:cNvSpPr/>
                <p:nvPr/>
              </p:nvSpPr>
              <p:spPr>
                <a:xfrm>
                  <a:off x="3083" y="786"/>
                  <a:ext cx="1510" cy="1511"/>
                </a:xfrm>
                <a:prstGeom prst="ellipse">
                  <a:avLst/>
                </a:prstGeom>
                <a:noFill/>
                <a:ln w="15875" cap="flat" cmpd="sng">
                  <a:solidFill>
                    <a:srgbClr val="71717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Arial"/>
                    <a:buNone/>
                  </a:pPr>
                  <a:endParaRPr sz="900" u="none" strike="noStrike" cap="none">
                    <a:solidFill>
                      <a:srgbClr val="5B5B5B"/>
                    </a:solidFill>
                    <a:latin typeface="Arial"/>
                    <a:ea typeface="Arial"/>
                    <a:cs typeface="Arial"/>
                    <a:sym typeface="Arial"/>
                  </a:endParaRPr>
                </a:p>
              </p:txBody>
            </p:sp>
          </p:grpSp>
          <p:sp>
            <p:nvSpPr>
              <p:cNvPr id="3052" name="Google Shape;3052;p112"/>
              <p:cNvSpPr/>
              <p:nvPr/>
            </p:nvSpPr>
            <p:spPr>
              <a:xfrm>
                <a:off x="1400037" y="4214927"/>
                <a:ext cx="296834" cy="300370"/>
              </a:xfrm>
              <a:custGeom>
                <a:avLst/>
                <a:gdLst/>
                <a:ahLst/>
                <a:cxnLst/>
                <a:rect l="l" t="t" r="r" b="b"/>
                <a:pathLst>
                  <a:path w="13263" h="10000" extrusionOk="0">
                    <a:moveTo>
                      <a:pt x="4184" y="10000"/>
                    </a:moveTo>
                    <a:lnTo>
                      <a:pt x="13263" y="10000"/>
                    </a:lnTo>
                    <a:lnTo>
                      <a:pt x="13263" y="0"/>
                    </a:lnTo>
                    <a:lnTo>
                      <a:pt x="0" y="106"/>
                    </a:lnTo>
                  </a:path>
                </a:pathLst>
              </a:custGeom>
              <a:noFill/>
              <a:ln w="15875" cap="rnd" cmpd="sng">
                <a:solidFill>
                  <a:srgbClr val="71717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Arial"/>
                  <a:buNone/>
                </a:pPr>
                <a:endParaRPr sz="900" u="none" strike="noStrike" cap="none">
                  <a:solidFill>
                    <a:srgbClr val="5B5B5B"/>
                  </a:solidFill>
                  <a:latin typeface="Arial"/>
                  <a:ea typeface="Arial"/>
                  <a:cs typeface="Arial"/>
                  <a:sym typeface="Arial"/>
                </a:endParaRPr>
              </a:p>
            </p:txBody>
          </p:sp>
          <p:sp>
            <p:nvSpPr>
              <p:cNvPr id="3053" name="Google Shape;3053;p112"/>
              <p:cNvSpPr/>
              <p:nvPr/>
            </p:nvSpPr>
            <p:spPr>
              <a:xfrm>
                <a:off x="1505458" y="4267933"/>
                <a:ext cx="132516" cy="172272"/>
              </a:xfrm>
              <a:custGeom>
                <a:avLst/>
                <a:gdLst/>
                <a:ahLst/>
                <a:cxnLst/>
                <a:rect l="l" t="t" r="r" b="b"/>
                <a:pathLst>
                  <a:path w="90" h="117" extrusionOk="0">
                    <a:moveTo>
                      <a:pt x="0" y="117"/>
                    </a:moveTo>
                    <a:lnTo>
                      <a:pt x="25" y="44"/>
                    </a:lnTo>
                    <a:lnTo>
                      <a:pt x="69" y="66"/>
                    </a:lnTo>
                    <a:lnTo>
                      <a:pt x="90" y="0"/>
                    </a:lnTo>
                  </a:path>
                </a:pathLst>
              </a:custGeom>
              <a:noFill/>
              <a:ln w="15875" cap="rnd" cmpd="sng">
                <a:solidFill>
                  <a:srgbClr val="71717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Arial"/>
                  <a:buNone/>
                </a:pPr>
                <a:endParaRPr sz="900" u="none" strike="noStrike" cap="none">
                  <a:solidFill>
                    <a:srgbClr val="5B5B5B"/>
                  </a:solidFill>
                  <a:latin typeface="Arial"/>
                  <a:ea typeface="Arial"/>
                  <a:cs typeface="Arial"/>
                  <a:sym typeface="Arial"/>
                </a:endParaRPr>
              </a:p>
            </p:txBody>
          </p:sp>
        </p:grpSp>
      </p:grpSp>
      <p:grpSp>
        <p:nvGrpSpPr>
          <p:cNvPr id="3054" name="Google Shape;3054;p112"/>
          <p:cNvGrpSpPr/>
          <p:nvPr/>
        </p:nvGrpSpPr>
        <p:grpSpPr>
          <a:xfrm>
            <a:off x="7069613" y="3006181"/>
            <a:ext cx="283027" cy="171844"/>
            <a:chOff x="9291478" y="3502025"/>
            <a:chExt cx="445270" cy="270351"/>
          </a:xfrm>
        </p:grpSpPr>
        <p:cxnSp>
          <p:nvCxnSpPr>
            <p:cNvPr id="3055" name="Google Shape;3055;p112"/>
            <p:cNvCxnSpPr/>
            <p:nvPr/>
          </p:nvCxnSpPr>
          <p:spPr>
            <a:xfrm>
              <a:off x="9552923" y="3541294"/>
              <a:ext cx="66081" cy="69685"/>
            </a:xfrm>
            <a:prstGeom prst="straightConnector1">
              <a:avLst/>
            </a:prstGeom>
            <a:noFill/>
            <a:ln w="15875" cap="rnd" cmpd="sng">
              <a:solidFill>
                <a:srgbClr val="666666"/>
              </a:solidFill>
              <a:prstDash val="solid"/>
              <a:round/>
              <a:headEnd type="none" w="med" len="med"/>
              <a:tailEnd type="none" w="med" len="med"/>
            </a:ln>
          </p:spPr>
        </p:cxnSp>
        <p:cxnSp>
          <p:nvCxnSpPr>
            <p:cNvPr id="3056" name="Google Shape;3056;p112"/>
            <p:cNvCxnSpPr/>
            <p:nvPr/>
          </p:nvCxnSpPr>
          <p:spPr>
            <a:xfrm flipH="1">
              <a:off x="9552923" y="3541294"/>
              <a:ext cx="66081" cy="69685"/>
            </a:xfrm>
            <a:prstGeom prst="straightConnector1">
              <a:avLst/>
            </a:prstGeom>
            <a:noFill/>
            <a:ln w="15875" cap="rnd" cmpd="sng">
              <a:solidFill>
                <a:srgbClr val="666666"/>
              </a:solidFill>
              <a:prstDash val="solid"/>
              <a:round/>
              <a:headEnd type="none" w="med" len="med"/>
              <a:tailEnd type="none" w="med" len="med"/>
            </a:ln>
          </p:spPr>
        </p:cxnSp>
        <p:sp>
          <p:nvSpPr>
            <p:cNvPr id="3057" name="Google Shape;3057;p112"/>
            <p:cNvSpPr/>
            <p:nvPr/>
          </p:nvSpPr>
          <p:spPr>
            <a:xfrm>
              <a:off x="9667063" y="3667449"/>
              <a:ext cx="69685" cy="70887"/>
            </a:xfrm>
            <a:prstGeom prst="ellipse">
              <a:avLst/>
            </a:prstGeom>
            <a:noFill/>
            <a:ln w="15875" cap="rnd" cmpd="sng">
              <a:solidFill>
                <a:srgbClr val="66666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Arial"/>
                <a:buNone/>
              </a:pPr>
              <a:endParaRPr sz="900" u="none" strike="noStrike" cap="none">
                <a:solidFill>
                  <a:srgbClr val="000000"/>
                </a:solidFill>
                <a:latin typeface="Arial"/>
                <a:ea typeface="Arial"/>
                <a:cs typeface="Arial"/>
                <a:sym typeface="Arial"/>
              </a:endParaRPr>
            </a:p>
          </p:txBody>
        </p:sp>
        <p:sp>
          <p:nvSpPr>
            <p:cNvPr id="3058" name="Google Shape;3058;p112"/>
            <p:cNvSpPr/>
            <p:nvPr/>
          </p:nvSpPr>
          <p:spPr>
            <a:xfrm>
              <a:off x="9587765" y="3594159"/>
              <a:ext cx="130961" cy="112938"/>
            </a:xfrm>
            <a:custGeom>
              <a:avLst/>
              <a:gdLst/>
              <a:ahLst/>
              <a:cxnLst/>
              <a:rect l="l" t="t" r="r" b="b"/>
              <a:pathLst>
                <a:path w="30" h="26" extrusionOk="0">
                  <a:moveTo>
                    <a:pt x="0" y="26"/>
                  </a:moveTo>
                  <a:cubicBezTo>
                    <a:pt x="6" y="14"/>
                    <a:pt x="17" y="4"/>
                    <a:pt x="30" y="0"/>
                  </a:cubicBezTo>
                </a:path>
              </a:pathLst>
            </a:custGeom>
            <a:noFill/>
            <a:ln w="15875" cap="rnd" cmpd="sng">
              <a:solidFill>
                <a:srgbClr val="66666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Arial"/>
                <a:buNone/>
              </a:pPr>
              <a:endParaRPr sz="900" u="none" strike="noStrike" cap="none">
                <a:solidFill>
                  <a:srgbClr val="000000"/>
                </a:solidFill>
                <a:latin typeface="Arial"/>
                <a:ea typeface="Arial"/>
                <a:cs typeface="Arial"/>
                <a:sym typeface="Arial"/>
              </a:endParaRPr>
            </a:p>
          </p:txBody>
        </p:sp>
        <p:sp>
          <p:nvSpPr>
            <p:cNvPr id="3059" name="Google Shape;3059;p112"/>
            <p:cNvSpPr/>
            <p:nvPr/>
          </p:nvSpPr>
          <p:spPr>
            <a:xfrm>
              <a:off x="9667063" y="3580943"/>
              <a:ext cx="51664" cy="56470"/>
            </a:xfrm>
            <a:custGeom>
              <a:avLst/>
              <a:gdLst/>
              <a:ahLst/>
              <a:cxnLst/>
              <a:rect l="l" t="t" r="r" b="b"/>
              <a:pathLst>
                <a:path w="43" h="47" extrusionOk="0">
                  <a:moveTo>
                    <a:pt x="0" y="0"/>
                  </a:moveTo>
                  <a:lnTo>
                    <a:pt x="43" y="11"/>
                  </a:lnTo>
                  <a:lnTo>
                    <a:pt x="25" y="47"/>
                  </a:lnTo>
                </a:path>
              </a:pathLst>
            </a:custGeom>
            <a:noFill/>
            <a:ln w="15875" cap="rnd" cmpd="sng">
              <a:solidFill>
                <a:srgbClr val="666666"/>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Arial"/>
                <a:buNone/>
              </a:pPr>
              <a:endParaRPr sz="900" u="none" strike="noStrike" cap="none">
                <a:solidFill>
                  <a:srgbClr val="000000"/>
                </a:solidFill>
                <a:latin typeface="Arial"/>
                <a:ea typeface="Arial"/>
                <a:cs typeface="Arial"/>
                <a:sym typeface="Arial"/>
              </a:endParaRPr>
            </a:p>
          </p:txBody>
        </p:sp>
        <p:grpSp>
          <p:nvGrpSpPr>
            <p:cNvPr id="3060" name="Google Shape;3060;p112"/>
            <p:cNvGrpSpPr/>
            <p:nvPr/>
          </p:nvGrpSpPr>
          <p:grpSpPr>
            <a:xfrm>
              <a:off x="9291478" y="3502025"/>
              <a:ext cx="270450" cy="270351"/>
              <a:chOff x="2462" y="786"/>
              <a:chExt cx="2753" cy="2752"/>
            </a:xfrm>
          </p:grpSpPr>
          <p:sp>
            <p:nvSpPr>
              <p:cNvPr id="3061" name="Google Shape;3061;p112"/>
              <p:cNvSpPr/>
              <p:nvPr/>
            </p:nvSpPr>
            <p:spPr>
              <a:xfrm>
                <a:off x="2462" y="2433"/>
                <a:ext cx="2753"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15875" cap="flat" cmpd="sng">
                <a:solidFill>
                  <a:srgbClr val="71717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Arial"/>
                  <a:buNone/>
                </a:pPr>
                <a:endParaRPr sz="900" u="none" strike="noStrike" cap="none">
                  <a:solidFill>
                    <a:srgbClr val="000000"/>
                  </a:solidFill>
                  <a:latin typeface="Arial"/>
                  <a:ea typeface="Arial"/>
                  <a:cs typeface="Arial"/>
                  <a:sym typeface="Arial"/>
                </a:endParaRPr>
              </a:p>
            </p:txBody>
          </p:sp>
          <p:sp>
            <p:nvSpPr>
              <p:cNvPr id="3062" name="Google Shape;3062;p112"/>
              <p:cNvSpPr/>
              <p:nvPr/>
            </p:nvSpPr>
            <p:spPr>
              <a:xfrm>
                <a:off x="3083" y="786"/>
                <a:ext cx="1510" cy="1511"/>
              </a:xfrm>
              <a:prstGeom prst="ellipse">
                <a:avLst/>
              </a:prstGeom>
              <a:noFill/>
              <a:ln w="15875" cap="flat" cmpd="sng">
                <a:solidFill>
                  <a:srgbClr val="71717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Arial"/>
                  <a:buNone/>
                </a:pPr>
                <a:endParaRPr sz="900" u="none" strike="noStrike" cap="none">
                  <a:solidFill>
                    <a:srgbClr val="000000"/>
                  </a:solidFill>
                  <a:latin typeface="Arial"/>
                  <a:ea typeface="Arial"/>
                  <a:cs typeface="Arial"/>
                  <a:sym typeface="Arial"/>
                </a:endParaRPr>
              </a:p>
            </p:txBody>
          </p:sp>
        </p:grpSp>
      </p:grpSp>
      <p:grpSp>
        <p:nvGrpSpPr>
          <p:cNvPr id="3063" name="Google Shape;3063;p112"/>
          <p:cNvGrpSpPr/>
          <p:nvPr/>
        </p:nvGrpSpPr>
        <p:grpSpPr>
          <a:xfrm>
            <a:off x="7079083" y="3413380"/>
            <a:ext cx="264088" cy="171844"/>
            <a:chOff x="9116853" y="4094364"/>
            <a:chExt cx="354173" cy="230462"/>
          </a:xfrm>
        </p:grpSpPr>
        <p:grpSp>
          <p:nvGrpSpPr>
            <p:cNvPr id="3064" name="Google Shape;3064;p112"/>
            <p:cNvGrpSpPr/>
            <p:nvPr/>
          </p:nvGrpSpPr>
          <p:grpSpPr>
            <a:xfrm>
              <a:off x="9324580" y="4094871"/>
              <a:ext cx="146446" cy="146446"/>
              <a:chOff x="9334104" y="4116504"/>
              <a:chExt cx="194663" cy="194663"/>
            </a:xfrm>
          </p:grpSpPr>
          <p:sp>
            <p:nvSpPr>
              <p:cNvPr id="3065" name="Google Shape;3065;p112"/>
              <p:cNvSpPr/>
              <p:nvPr/>
            </p:nvSpPr>
            <p:spPr>
              <a:xfrm>
                <a:off x="9334104" y="4116504"/>
                <a:ext cx="194663" cy="194663"/>
              </a:xfrm>
              <a:prstGeom prst="ellipse">
                <a:avLst/>
              </a:prstGeom>
              <a:noFill/>
              <a:ln w="15875" cap="flat" cmpd="sng">
                <a:solidFill>
                  <a:srgbClr val="66666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Arial"/>
                  <a:buNone/>
                </a:pPr>
                <a:endParaRPr sz="900" u="none" strike="noStrike" cap="none">
                  <a:solidFill>
                    <a:srgbClr val="000000"/>
                  </a:solidFill>
                  <a:latin typeface="Arial"/>
                  <a:ea typeface="Arial"/>
                  <a:cs typeface="Arial"/>
                  <a:sym typeface="Arial"/>
                </a:endParaRPr>
              </a:p>
            </p:txBody>
          </p:sp>
          <p:sp>
            <p:nvSpPr>
              <p:cNvPr id="3066" name="Google Shape;3066;p112"/>
              <p:cNvSpPr/>
              <p:nvPr/>
            </p:nvSpPr>
            <p:spPr>
              <a:xfrm>
                <a:off x="9409536" y="4170036"/>
                <a:ext cx="43799" cy="88815"/>
              </a:xfrm>
              <a:custGeom>
                <a:avLst/>
                <a:gdLst/>
                <a:ahLst/>
                <a:cxnLst/>
                <a:rect l="l" t="t" r="r" b="b"/>
                <a:pathLst>
                  <a:path w="10" h="20" extrusionOk="0">
                    <a:moveTo>
                      <a:pt x="0" y="15"/>
                    </a:moveTo>
                    <a:cubicBezTo>
                      <a:pt x="0" y="18"/>
                      <a:pt x="2" y="20"/>
                      <a:pt x="5" y="20"/>
                    </a:cubicBezTo>
                    <a:cubicBezTo>
                      <a:pt x="8" y="20"/>
                      <a:pt x="10" y="18"/>
                      <a:pt x="10" y="15"/>
                    </a:cubicBezTo>
                    <a:cubicBezTo>
                      <a:pt x="10" y="12"/>
                      <a:pt x="8" y="10"/>
                      <a:pt x="5" y="10"/>
                    </a:cubicBezTo>
                    <a:cubicBezTo>
                      <a:pt x="2" y="10"/>
                      <a:pt x="0" y="7"/>
                      <a:pt x="0" y="5"/>
                    </a:cubicBezTo>
                    <a:cubicBezTo>
                      <a:pt x="0" y="2"/>
                      <a:pt x="2" y="0"/>
                      <a:pt x="5" y="0"/>
                    </a:cubicBezTo>
                    <a:cubicBezTo>
                      <a:pt x="8" y="0"/>
                      <a:pt x="10" y="2"/>
                      <a:pt x="10" y="5"/>
                    </a:cubicBezTo>
                  </a:path>
                </a:pathLst>
              </a:custGeom>
              <a:noFill/>
              <a:ln w="15875" cap="rnd" cmpd="sng">
                <a:solidFill>
                  <a:srgbClr val="66666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Arial"/>
                  <a:buNone/>
                </a:pPr>
                <a:endParaRPr sz="900" u="none" strike="noStrike" cap="none">
                  <a:solidFill>
                    <a:srgbClr val="000000"/>
                  </a:solidFill>
                  <a:latin typeface="Arial"/>
                  <a:ea typeface="Arial"/>
                  <a:cs typeface="Arial"/>
                  <a:sym typeface="Arial"/>
                </a:endParaRPr>
              </a:p>
            </p:txBody>
          </p:sp>
          <p:cxnSp>
            <p:nvCxnSpPr>
              <p:cNvPr id="3067" name="Google Shape;3067;p112"/>
              <p:cNvCxnSpPr/>
              <p:nvPr/>
            </p:nvCxnSpPr>
            <p:spPr>
              <a:xfrm>
                <a:off x="9431436" y="4258851"/>
                <a:ext cx="0" cy="13383"/>
              </a:xfrm>
              <a:prstGeom prst="straightConnector1">
                <a:avLst/>
              </a:prstGeom>
              <a:noFill/>
              <a:ln w="15875" cap="rnd" cmpd="sng">
                <a:solidFill>
                  <a:srgbClr val="666666"/>
                </a:solidFill>
                <a:prstDash val="solid"/>
                <a:round/>
                <a:headEnd type="none" w="med" len="med"/>
                <a:tailEnd type="none" w="med" len="med"/>
              </a:ln>
            </p:spPr>
          </p:cxnSp>
          <p:cxnSp>
            <p:nvCxnSpPr>
              <p:cNvPr id="3068" name="Google Shape;3068;p112"/>
              <p:cNvCxnSpPr/>
              <p:nvPr/>
            </p:nvCxnSpPr>
            <p:spPr>
              <a:xfrm>
                <a:off x="9431436" y="4151787"/>
                <a:ext cx="0" cy="18250"/>
              </a:xfrm>
              <a:prstGeom prst="straightConnector1">
                <a:avLst/>
              </a:prstGeom>
              <a:noFill/>
              <a:ln w="15875" cap="rnd" cmpd="sng">
                <a:solidFill>
                  <a:srgbClr val="666666"/>
                </a:solidFill>
                <a:prstDash val="solid"/>
                <a:round/>
                <a:headEnd type="none" w="med" len="med"/>
                <a:tailEnd type="none" w="med" len="med"/>
              </a:ln>
            </p:spPr>
          </p:cxnSp>
        </p:grpSp>
        <p:grpSp>
          <p:nvGrpSpPr>
            <p:cNvPr id="3069" name="Google Shape;3069;p112"/>
            <p:cNvGrpSpPr/>
            <p:nvPr/>
          </p:nvGrpSpPr>
          <p:grpSpPr>
            <a:xfrm>
              <a:off x="9116853" y="4094364"/>
              <a:ext cx="230546" cy="230462"/>
              <a:chOff x="2462" y="786"/>
              <a:chExt cx="2753" cy="2752"/>
            </a:xfrm>
          </p:grpSpPr>
          <p:sp>
            <p:nvSpPr>
              <p:cNvPr id="3070" name="Google Shape;3070;p112"/>
              <p:cNvSpPr/>
              <p:nvPr/>
            </p:nvSpPr>
            <p:spPr>
              <a:xfrm>
                <a:off x="2462" y="2433"/>
                <a:ext cx="2753"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15875" cap="flat" cmpd="sng">
                <a:solidFill>
                  <a:srgbClr val="71717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Arial"/>
                  <a:buNone/>
                </a:pPr>
                <a:endParaRPr sz="900" u="none" strike="noStrike" cap="none">
                  <a:solidFill>
                    <a:srgbClr val="000000"/>
                  </a:solidFill>
                  <a:latin typeface="Arial"/>
                  <a:ea typeface="Arial"/>
                  <a:cs typeface="Arial"/>
                  <a:sym typeface="Arial"/>
                </a:endParaRPr>
              </a:p>
            </p:txBody>
          </p:sp>
          <p:sp>
            <p:nvSpPr>
              <p:cNvPr id="3071" name="Google Shape;3071;p112"/>
              <p:cNvSpPr/>
              <p:nvPr/>
            </p:nvSpPr>
            <p:spPr>
              <a:xfrm>
                <a:off x="3083" y="786"/>
                <a:ext cx="1510" cy="1511"/>
              </a:xfrm>
              <a:prstGeom prst="ellipse">
                <a:avLst/>
              </a:prstGeom>
              <a:noFill/>
              <a:ln w="15875" cap="flat" cmpd="sng">
                <a:solidFill>
                  <a:srgbClr val="71717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Arial"/>
                  <a:buNone/>
                </a:pPr>
                <a:endParaRPr sz="900" u="none" strike="noStrike" cap="none">
                  <a:solidFill>
                    <a:srgbClr val="000000"/>
                  </a:solidFill>
                  <a:latin typeface="Arial"/>
                  <a:ea typeface="Arial"/>
                  <a:cs typeface="Arial"/>
                  <a:sym typeface="Arial"/>
                </a:endParaRPr>
              </a:p>
            </p:txBody>
          </p:sp>
        </p:grpSp>
      </p:grpSp>
      <p:grpSp>
        <p:nvGrpSpPr>
          <p:cNvPr id="3072" name="Google Shape;3072;p112"/>
          <p:cNvGrpSpPr/>
          <p:nvPr/>
        </p:nvGrpSpPr>
        <p:grpSpPr>
          <a:xfrm>
            <a:off x="5950995" y="2846574"/>
            <a:ext cx="404831" cy="488765"/>
            <a:chOff x="7854950" y="3397712"/>
            <a:chExt cx="552823" cy="655490"/>
          </a:xfrm>
        </p:grpSpPr>
        <p:sp>
          <p:nvSpPr>
            <p:cNvPr id="3073" name="Google Shape;3073;p112"/>
            <p:cNvSpPr/>
            <p:nvPr/>
          </p:nvSpPr>
          <p:spPr>
            <a:xfrm rot="10800000" flipH="1">
              <a:off x="7867650" y="3816812"/>
              <a:ext cx="540123" cy="236390"/>
            </a:xfrm>
            <a:custGeom>
              <a:avLst/>
              <a:gdLst/>
              <a:ahLst/>
              <a:cxnLst/>
              <a:rect l="l" t="t" r="r" b="b"/>
              <a:pathLst>
                <a:path w="220" h="95" extrusionOk="0">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noFill/>
            <a:ln w="9525" cap="sq" cmpd="sng">
              <a:solidFill>
                <a:schemeClr val="accent1"/>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Arial"/>
                <a:buNone/>
              </a:pPr>
              <a:endParaRPr sz="900" u="none" strike="noStrike" cap="none">
                <a:solidFill>
                  <a:srgbClr val="000000"/>
                </a:solidFill>
                <a:latin typeface="Arial"/>
                <a:ea typeface="Arial"/>
                <a:cs typeface="Arial"/>
                <a:sym typeface="Arial"/>
              </a:endParaRPr>
            </a:p>
          </p:txBody>
        </p:sp>
        <p:sp>
          <p:nvSpPr>
            <p:cNvPr id="3074" name="Google Shape;3074;p112"/>
            <p:cNvSpPr/>
            <p:nvPr/>
          </p:nvSpPr>
          <p:spPr>
            <a:xfrm>
              <a:off x="7861300" y="3397712"/>
              <a:ext cx="540123" cy="236390"/>
            </a:xfrm>
            <a:custGeom>
              <a:avLst/>
              <a:gdLst/>
              <a:ahLst/>
              <a:cxnLst/>
              <a:rect l="l" t="t" r="r" b="b"/>
              <a:pathLst>
                <a:path w="220" h="95" extrusionOk="0">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noFill/>
            <a:ln w="9525" cap="sq" cmpd="sng">
              <a:solidFill>
                <a:schemeClr val="accent1"/>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Arial"/>
                <a:buNone/>
              </a:pPr>
              <a:endParaRPr sz="900" u="none" strike="noStrike" cap="none">
                <a:solidFill>
                  <a:srgbClr val="000000"/>
                </a:solidFill>
                <a:latin typeface="Arial"/>
                <a:ea typeface="Arial"/>
                <a:cs typeface="Arial"/>
                <a:sym typeface="Arial"/>
              </a:endParaRPr>
            </a:p>
          </p:txBody>
        </p:sp>
        <p:cxnSp>
          <p:nvCxnSpPr>
            <p:cNvPr id="3075" name="Google Shape;3075;p112"/>
            <p:cNvCxnSpPr/>
            <p:nvPr/>
          </p:nvCxnSpPr>
          <p:spPr>
            <a:xfrm>
              <a:off x="7854950" y="3725457"/>
              <a:ext cx="542925" cy="0"/>
            </a:xfrm>
            <a:prstGeom prst="straightConnector1">
              <a:avLst/>
            </a:prstGeom>
            <a:noFill/>
            <a:ln w="9525" cap="sq" cmpd="sng">
              <a:solidFill>
                <a:schemeClr val="accent1"/>
              </a:solidFill>
              <a:prstDash val="dash"/>
              <a:miter lim="800000"/>
              <a:headEnd type="none" w="sm" len="sm"/>
              <a:tailEnd type="triangle" w="med" len="med"/>
            </a:ln>
          </p:spPr>
        </p:cxnSp>
      </p:grpSp>
      <p:grpSp>
        <p:nvGrpSpPr>
          <p:cNvPr id="3076" name="Google Shape;3076;p112"/>
          <p:cNvGrpSpPr/>
          <p:nvPr/>
        </p:nvGrpSpPr>
        <p:grpSpPr>
          <a:xfrm>
            <a:off x="6575998" y="2671384"/>
            <a:ext cx="404831" cy="841513"/>
            <a:chOff x="7854950" y="3150062"/>
            <a:chExt cx="552823" cy="1128565"/>
          </a:xfrm>
        </p:grpSpPr>
        <p:sp>
          <p:nvSpPr>
            <p:cNvPr id="3077" name="Google Shape;3077;p112"/>
            <p:cNvSpPr/>
            <p:nvPr/>
          </p:nvSpPr>
          <p:spPr>
            <a:xfrm rot="10800000" flipH="1">
              <a:off x="7867650" y="4042237"/>
              <a:ext cx="540123" cy="236390"/>
            </a:xfrm>
            <a:custGeom>
              <a:avLst/>
              <a:gdLst/>
              <a:ahLst/>
              <a:cxnLst/>
              <a:rect l="l" t="t" r="r" b="b"/>
              <a:pathLst>
                <a:path w="220" h="95" extrusionOk="0">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noFill/>
            <a:ln w="9525" cap="sq" cmpd="sng">
              <a:solidFill>
                <a:schemeClr val="accent1"/>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Arial"/>
                <a:buNone/>
              </a:pPr>
              <a:endParaRPr sz="900" u="none" strike="noStrike" cap="none">
                <a:solidFill>
                  <a:srgbClr val="000000"/>
                </a:solidFill>
                <a:latin typeface="Arial"/>
                <a:ea typeface="Arial"/>
                <a:cs typeface="Arial"/>
                <a:sym typeface="Arial"/>
              </a:endParaRPr>
            </a:p>
          </p:txBody>
        </p:sp>
        <p:sp>
          <p:nvSpPr>
            <p:cNvPr id="3078" name="Google Shape;3078;p112"/>
            <p:cNvSpPr/>
            <p:nvPr/>
          </p:nvSpPr>
          <p:spPr>
            <a:xfrm>
              <a:off x="7861300" y="3150062"/>
              <a:ext cx="540123" cy="236390"/>
            </a:xfrm>
            <a:custGeom>
              <a:avLst/>
              <a:gdLst/>
              <a:ahLst/>
              <a:cxnLst/>
              <a:rect l="l" t="t" r="r" b="b"/>
              <a:pathLst>
                <a:path w="220" h="95" extrusionOk="0">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noFill/>
            <a:ln w="9525" cap="sq" cmpd="sng">
              <a:solidFill>
                <a:schemeClr val="accent1"/>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Arial"/>
                <a:buNone/>
              </a:pPr>
              <a:endParaRPr sz="900" u="none" strike="noStrike" cap="none">
                <a:solidFill>
                  <a:srgbClr val="000000"/>
                </a:solidFill>
                <a:latin typeface="Arial"/>
                <a:ea typeface="Arial"/>
                <a:cs typeface="Arial"/>
                <a:sym typeface="Arial"/>
              </a:endParaRPr>
            </a:p>
          </p:txBody>
        </p:sp>
        <p:cxnSp>
          <p:nvCxnSpPr>
            <p:cNvPr id="3079" name="Google Shape;3079;p112"/>
            <p:cNvCxnSpPr/>
            <p:nvPr/>
          </p:nvCxnSpPr>
          <p:spPr>
            <a:xfrm>
              <a:off x="7854950" y="3725457"/>
              <a:ext cx="542925" cy="0"/>
            </a:xfrm>
            <a:prstGeom prst="straightConnector1">
              <a:avLst/>
            </a:prstGeom>
            <a:noFill/>
            <a:ln w="9525" cap="sq" cmpd="sng">
              <a:solidFill>
                <a:schemeClr val="accent1"/>
              </a:solidFill>
              <a:prstDash val="dash"/>
              <a:miter lim="800000"/>
              <a:headEnd type="none" w="sm" len="sm"/>
              <a:tailEnd type="triangle" w="med" len="med"/>
            </a:ln>
          </p:spPr>
        </p:cxnSp>
      </p:grpSp>
      <p:grpSp>
        <p:nvGrpSpPr>
          <p:cNvPr id="3080" name="Google Shape;3080;p112"/>
          <p:cNvGrpSpPr/>
          <p:nvPr/>
        </p:nvGrpSpPr>
        <p:grpSpPr>
          <a:xfrm>
            <a:off x="5540664" y="1676892"/>
            <a:ext cx="2957923" cy="643643"/>
            <a:chOff x="7440356" y="1891667"/>
            <a:chExt cx="3943898" cy="858191"/>
          </a:xfrm>
        </p:grpSpPr>
        <p:cxnSp>
          <p:nvCxnSpPr>
            <p:cNvPr id="3081" name="Google Shape;3081;p112"/>
            <p:cNvCxnSpPr/>
            <p:nvPr/>
          </p:nvCxnSpPr>
          <p:spPr>
            <a:xfrm>
              <a:off x="9372600" y="2411127"/>
              <a:ext cx="514736" cy="0"/>
            </a:xfrm>
            <a:prstGeom prst="straightConnector1">
              <a:avLst/>
            </a:prstGeom>
            <a:noFill/>
            <a:ln w="9525" cap="sq" cmpd="sng">
              <a:solidFill>
                <a:srgbClr val="FF0000"/>
              </a:solidFill>
              <a:prstDash val="dash"/>
              <a:miter lim="800000"/>
              <a:headEnd type="none" w="sm" len="sm"/>
              <a:tailEnd type="triangle" w="med" len="med"/>
            </a:ln>
          </p:spPr>
        </p:cxnSp>
        <p:sp>
          <p:nvSpPr>
            <p:cNvPr id="3082" name="Google Shape;3082;p112"/>
            <p:cNvSpPr txBox="1"/>
            <p:nvPr/>
          </p:nvSpPr>
          <p:spPr>
            <a:xfrm>
              <a:off x="8416170" y="1891667"/>
              <a:ext cx="1273154" cy="262251"/>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5B5B5B"/>
                </a:buClr>
                <a:buSzPts val="900"/>
                <a:buFont typeface="Arial"/>
                <a:buNone/>
              </a:pPr>
              <a:r>
                <a:rPr lang="en" sz="900" u="none" strike="noStrike" cap="none">
                  <a:solidFill>
                    <a:srgbClr val="5B5B5B"/>
                  </a:solidFill>
                  <a:latin typeface="Arial"/>
                  <a:ea typeface="Arial"/>
                  <a:cs typeface="Arial"/>
                  <a:sym typeface="Arial"/>
                </a:rPr>
                <a:t>Oracle Exadata</a:t>
              </a:r>
              <a:endParaRPr sz="900" u="none" strike="noStrike" cap="none">
                <a:solidFill>
                  <a:srgbClr val="5B5B5B"/>
                </a:solidFill>
                <a:latin typeface="Arial"/>
                <a:ea typeface="Arial"/>
                <a:cs typeface="Arial"/>
                <a:sym typeface="Arial"/>
              </a:endParaRPr>
            </a:p>
          </p:txBody>
        </p:sp>
        <p:sp>
          <p:nvSpPr>
            <p:cNvPr id="3083" name="Google Shape;3083;p112"/>
            <p:cNvSpPr txBox="1"/>
            <p:nvPr/>
          </p:nvSpPr>
          <p:spPr>
            <a:xfrm>
              <a:off x="7440356" y="2078264"/>
              <a:ext cx="713044" cy="671594"/>
            </a:xfrm>
            <a:prstGeom prst="rect">
              <a:avLst/>
            </a:prstGeom>
            <a:noFill/>
            <a:ln>
              <a:noFill/>
            </a:ln>
          </p:spPr>
          <p:txBody>
            <a:bodyPr spcFirstLastPara="1" wrap="square" lIns="68575" tIns="34275" rIns="68575" bIns="34275" anchor="ctr" anchorCtr="0">
              <a:noAutofit/>
            </a:bodyPr>
            <a:lstStyle/>
            <a:p>
              <a:pPr marL="0" marR="0" lvl="0" indent="0" algn="r" rtl="0">
                <a:lnSpc>
                  <a:spcPct val="90000"/>
                </a:lnSpc>
                <a:spcBef>
                  <a:spcPts val="0"/>
                </a:spcBef>
                <a:spcAft>
                  <a:spcPts val="0"/>
                </a:spcAft>
                <a:buClr>
                  <a:srgbClr val="5B5B5B"/>
                </a:buClr>
                <a:buSzPts val="900"/>
                <a:buFont typeface="Arial"/>
                <a:buNone/>
              </a:pPr>
              <a:r>
                <a:rPr lang="en" sz="900" u="none" strike="noStrike" cap="none">
                  <a:solidFill>
                    <a:srgbClr val="5B5B5B"/>
                  </a:solidFill>
                  <a:latin typeface="Arial"/>
                  <a:ea typeface="Arial"/>
                  <a:cs typeface="Arial"/>
                  <a:sym typeface="Arial"/>
                </a:rPr>
                <a:t>Profiles</a:t>
              </a:r>
              <a:endParaRPr sz="1100"/>
            </a:p>
            <a:p>
              <a:pPr marL="0" marR="0" lvl="0" indent="0" algn="r" rtl="0">
                <a:lnSpc>
                  <a:spcPct val="90000"/>
                </a:lnSpc>
                <a:spcBef>
                  <a:spcPts val="200"/>
                </a:spcBef>
                <a:spcAft>
                  <a:spcPts val="0"/>
                </a:spcAft>
                <a:buClr>
                  <a:srgbClr val="5B5B5B"/>
                </a:buClr>
                <a:buSzPts val="900"/>
                <a:buFont typeface="Arial"/>
                <a:buNone/>
              </a:pPr>
              <a:r>
                <a:rPr lang="en" sz="900" u="none" strike="noStrike" cap="none">
                  <a:solidFill>
                    <a:srgbClr val="5B5B5B"/>
                  </a:solidFill>
                  <a:latin typeface="Arial"/>
                  <a:ea typeface="Arial"/>
                  <a:cs typeface="Arial"/>
                  <a:sym typeface="Arial"/>
                </a:rPr>
                <a:t>Ratings</a:t>
              </a:r>
              <a:endParaRPr sz="1100"/>
            </a:p>
            <a:p>
              <a:pPr marL="0" marR="0" lvl="0" indent="0" algn="r" rtl="0">
                <a:lnSpc>
                  <a:spcPct val="90000"/>
                </a:lnSpc>
                <a:spcBef>
                  <a:spcPts val="200"/>
                </a:spcBef>
                <a:spcAft>
                  <a:spcPts val="0"/>
                </a:spcAft>
                <a:buClr>
                  <a:srgbClr val="5B5B5B"/>
                </a:buClr>
                <a:buSzPts val="900"/>
                <a:buFont typeface="Arial"/>
                <a:buNone/>
              </a:pPr>
              <a:r>
                <a:rPr lang="en" sz="900" u="none" strike="noStrike" cap="none">
                  <a:solidFill>
                    <a:srgbClr val="5B5B5B"/>
                  </a:solidFill>
                  <a:latin typeface="Arial"/>
                  <a:ea typeface="Arial"/>
                  <a:cs typeface="Arial"/>
                  <a:sym typeface="Arial"/>
                </a:rPr>
                <a:t>Loses</a:t>
              </a:r>
              <a:endParaRPr sz="1100"/>
            </a:p>
          </p:txBody>
        </p:sp>
        <p:grpSp>
          <p:nvGrpSpPr>
            <p:cNvPr id="3084" name="Google Shape;3084;p112"/>
            <p:cNvGrpSpPr/>
            <p:nvPr/>
          </p:nvGrpSpPr>
          <p:grpSpPr>
            <a:xfrm>
              <a:off x="9979360" y="2198059"/>
              <a:ext cx="485040" cy="417258"/>
              <a:chOff x="10640754" y="2050104"/>
              <a:chExt cx="530225" cy="461963"/>
            </a:xfrm>
          </p:grpSpPr>
          <p:grpSp>
            <p:nvGrpSpPr>
              <p:cNvPr id="3085" name="Google Shape;3085;p112"/>
              <p:cNvGrpSpPr/>
              <p:nvPr/>
            </p:nvGrpSpPr>
            <p:grpSpPr>
              <a:xfrm>
                <a:off x="10640754" y="2050104"/>
                <a:ext cx="530225" cy="461963"/>
                <a:chOff x="1957387" y="1474789"/>
                <a:chExt cx="530225" cy="461963"/>
              </a:xfrm>
            </p:grpSpPr>
            <p:sp>
              <p:nvSpPr>
                <p:cNvPr id="3086" name="Google Shape;3086;p112"/>
                <p:cNvSpPr/>
                <p:nvPr/>
              </p:nvSpPr>
              <p:spPr>
                <a:xfrm>
                  <a:off x="1957387" y="1474789"/>
                  <a:ext cx="530225" cy="41592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solidFill>
                  <a:srgbClr val="FFFFFF"/>
                </a:solidFill>
                <a:ln w="19050" cap="rnd" cmpd="sng">
                  <a:solidFill>
                    <a:srgbClr val="66666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cxnSp>
              <p:nvCxnSpPr>
                <p:cNvPr id="3087" name="Google Shape;3087;p112"/>
                <p:cNvCxnSpPr/>
                <p:nvPr/>
              </p:nvCxnSpPr>
              <p:spPr>
                <a:xfrm>
                  <a:off x="2060575" y="1936751"/>
                  <a:ext cx="322263" cy="0"/>
                </a:xfrm>
                <a:prstGeom prst="straightConnector1">
                  <a:avLst/>
                </a:prstGeom>
                <a:noFill/>
                <a:ln w="19050" cap="rnd" cmpd="sng">
                  <a:solidFill>
                    <a:srgbClr val="666666"/>
                  </a:solidFill>
                  <a:prstDash val="solid"/>
                  <a:round/>
                  <a:headEnd type="none" w="med" len="med"/>
                  <a:tailEnd type="none" w="med" len="med"/>
                </a:ln>
              </p:spPr>
            </p:cxnSp>
            <p:cxnSp>
              <p:nvCxnSpPr>
                <p:cNvPr id="3088" name="Google Shape;3088;p112"/>
                <p:cNvCxnSpPr/>
                <p:nvPr/>
              </p:nvCxnSpPr>
              <p:spPr>
                <a:xfrm>
                  <a:off x="2222500" y="1890714"/>
                  <a:ext cx="0" cy="46038"/>
                </a:xfrm>
                <a:prstGeom prst="straightConnector1">
                  <a:avLst/>
                </a:prstGeom>
                <a:noFill/>
                <a:ln w="19050" cap="rnd" cmpd="sng">
                  <a:solidFill>
                    <a:srgbClr val="666666"/>
                  </a:solidFill>
                  <a:prstDash val="solid"/>
                  <a:round/>
                  <a:headEnd type="none" w="med" len="med"/>
                  <a:tailEnd type="none" w="med" len="med"/>
                </a:ln>
              </p:spPr>
            </p:cxnSp>
            <p:sp>
              <p:nvSpPr>
                <p:cNvPr id="3089" name="Google Shape;3089;p112"/>
                <p:cNvSpPr/>
                <p:nvPr/>
              </p:nvSpPr>
              <p:spPr>
                <a:xfrm>
                  <a:off x="2209800" y="1831976"/>
                  <a:ext cx="23813" cy="23813"/>
                </a:xfrm>
                <a:prstGeom prst="ellipse">
                  <a:avLst/>
                </a:prstGeom>
                <a:noFill/>
                <a:ln w="19050" cap="flat" cmpd="sng">
                  <a:solidFill>
                    <a:srgbClr val="66666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cxnSp>
              <p:nvCxnSpPr>
                <p:cNvPr id="3090" name="Google Shape;3090;p112"/>
                <p:cNvCxnSpPr/>
                <p:nvPr/>
              </p:nvCxnSpPr>
              <p:spPr>
                <a:xfrm>
                  <a:off x="1957387" y="1798639"/>
                  <a:ext cx="530225" cy="0"/>
                </a:xfrm>
                <a:prstGeom prst="straightConnector1">
                  <a:avLst/>
                </a:prstGeom>
                <a:noFill/>
                <a:ln w="19050" cap="flat" cmpd="sng">
                  <a:solidFill>
                    <a:srgbClr val="666666"/>
                  </a:solidFill>
                  <a:prstDash val="solid"/>
                  <a:round/>
                  <a:headEnd type="none" w="med" len="med"/>
                  <a:tailEnd type="none" w="med" len="med"/>
                </a:ln>
              </p:spPr>
            </p:cxnSp>
          </p:grpSp>
          <p:grpSp>
            <p:nvGrpSpPr>
              <p:cNvPr id="3091" name="Google Shape;3091;p112"/>
              <p:cNvGrpSpPr/>
              <p:nvPr/>
            </p:nvGrpSpPr>
            <p:grpSpPr>
              <a:xfrm>
                <a:off x="10734786" y="2112470"/>
                <a:ext cx="348141" cy="205784"/>
                <a:chOff x="6453188" y="2598738"/>
                <a:chExt cx="392113" cy="231776"/>
              </a:xfrm>
            </p:grpSpPr>
            <p:sp>
              <p:nvSpPr>
                <p:cNvPr id="3092" name="Google Shape;3092;p112"/>
                <p:cNvSpPr/>
                <p:nvPr/>
              </p:nvSpPr>
              <p:spPr>
                <a:xfrm>
                  <a:off x="6523038" y="2690813"/>
                  <a:ext cx="68263" cy="139700"/>
                </a:xfrm>
                <a:prstGeom prst="rect">
                  <a:avLst/>
                </a:prstGeom>
                <a:noFill/>
                <a:ln w="19050" cap="rnd" cmpd="sng">
                  <a:solidFill>
                    <a:srgbClr val="66666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093" name="Google Shape;3093;p112"/>
                <p:cNvSpPr/>
                <p:nvPr/>
              </p:nvSpPr>
              <p:spPr>
                <a:xfrm>
                  <a:off x="6637338" y="2736851"/>
                  <a:ext cx="69850" cy="93663"/>
                </a:xfrm>
                <a:prstGeom prst="rect">
                  <a:avLst/>
                </a:prstGeom>
                <a:noFill/>
                <a:ln w="19050" cap="rnd" cmpd="sng">
                  <a:solidFill>
                    <a:srgbClr val="66666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094" name="Google Shape;3094;p112"/>
                <p:cNvSpPr/>
                <p:nvPr/>
              </p:nvSpPr>
              <p:spPr>
                <a:xfrm>
                  <a:off x="6753226" y="2598738"/>
                  <a:ext cx="69850" cy="231775"/>
                </a:xfrm>
                <a:prstGeom prst="rect">
                  <a:avLst/>
                </a:prstGeom>
                <a:noFill/>
                <a:ln w="19050" cap="rnd" cmpd="sng">
                  <a:solidFill>
                    <a:srgbClr val="66666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095" name="Google Shape;3095;p112"/>
                <p:cNvSpPr/>
                <p:nvPr/>
              </p:nvSpPr>
              <p:spPr>
                <a:xfrm>
                  <a:off x="6453188" y="2598738"/>
                  <a:ext cx="392113" cy="231775"/>
                </a:xfrm>
                <a:custGeom>
                  <a:avLst/>
                  <a:gdLst/>
                  <a:ahLst/>
                  <a:cxnLst/>
                  <a:rect l="l" t="t" r="r" b="b"/>
                  <a:pathLst>
                    <a:path w="247" h="146" extrusionOk="0">
                      <a:moveTo>
                        <a:pt x="0" y="0"/>
                      </a:moveTo>
                      <a:lnTo>
                        <a:pt x="0" y="146"/>
                      </a:lnTo>
                      <a:lnTo>
                        <a:pt x="247" y="146"/>
                      </a:lnTo>
                    </a:path>
                  </a:pathLst>
                </a:custGeom>
                <a:noFill/>
                <a:ln w="19050" cap="rnd" cmpd="sng">
                  <a:solidFill>
                    <a:srgbClr val="666666"/>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grpSp>
        <p:sp>
          <p:nvSpPr>
            <p:cNvPr id="3096" name="Google Shape;3096;p112"/>
            <p:cNvSpPr txBox="1"/>
            <p:nvPr/>
          </p:nvSpPr>
          <p:spPr>
            <a:xfrm>
              <a:off x="10643610" y="2238308"/>
              <a:ext cx="740644" cy="336759"/>
            </a:xfrm>
            <a:prstGeom prst="rect">
              <a:avLst/>
            </a:prstGeom>
            <a:noFill/>
            <a:ln>
              <a:noFill/>
            </a:ln>
          </p:spPr>
          <p:txBody>
            <a:bodyPr spcFirstLastPara="1" wrap="square" lIns="68575" tIns="68575" rIns="68575" bIns="34275" anchor="ctr" anchorCtr="0">
              <a:noAutofit/>
            </a:bodyPr>
            <a:lstStyle/>
            <a:p>
              <a:pPr marL="0" marR="0" lvl="0" indent="0" algn="l" rtl="0">
                <a:lnSpc>
                  <a:spcPct val="90000"/>
                </a:lnSpc>
                <a:spcBef>
                  <a:spcPts val="0"/>
                </a:spcBef>
                <a:spcAft>
                  <a:spcPts val="0"/>
                </a:spcAft>
                <a:buClr>
                  <a:srgbClr val="5B5B5B"/>
                </a:buClr>
                <a:buSzPts val="1100"/>
                <a:buFont typeface="Arial"/>
                <a:buNone/>
              </a:pPr>
              <a:r>
                <a:rPr lang="en" sz="1100" u="none" strike="noStrike" cap="none">
                  <a:solidFill>
                    <a:srgbClr val="5B5B5B"/>
                  </a:solidFill>
                  <a:latin typeface="Arial"/>
                  <a:ea typeface="Arial"/>
                  <a:cs typeface="Arial"/>
                  <a:sym typeface="Arial"/>
                </a:rPr>
                <a:t>Before</a:t>
              </a:r>
              <a:endParaRPr sz="1100"/>
            </a:p>
          </p:txBody>
        </p:sp>
        <p:grpSp>
          <p:nvGrpSpPr>
            <p:cNvPr id="3097" name="Google Shape;3097;p112"/>
            <p:cNvGrpSpPr/>
            <p:nvPr/>
          </p:nvGrpSpPr>
          <p:grpSpPr>
            <a:xfrm>
              <a:off x="8851393" y="2184039"/>
              <a:ext cx="426355" cy="445296"/>
              <a:chOff x="8851393" y="2115322"/>
              <a:chExt cx="426355" cy="445296"/>
            </a:xfrm>
          </p:grpSpPr>
          <p:grpSp>
            <p:nvGrpSpPr>
              <p:cNvPr id="3098" name="Google Shape;3098;p112"/>
              <p:cNvGrpSpPr/>
              <p:nvPr/>
            </p:nvGrpSpPr>
            <p:grpSpPr>
              <a:xfrm>
                <a:off x="8851393" y="2115322"/>
                <a:ext cx="426355" cy="445296"/>
                <a:chOff x="8597900" y="1254126"/>
                <a:chExt cx="438150" cy="485774"/>
              </a:xfrm>
            </p:grpSpPr>
            <p:sp>
              <p:nvSpPr>
                <p:cNvPr id="3099" name="Google Shape;3099;p112"/>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rgbClr val="FFFFFF"/>
                </a:solidFill>
                <a:ln w="19050" cap="rnd" cmpd="sng">
                  <a:solidFill>
                    <a:srgbClr val="FF000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00" name="Google Shape;3100;p112"/>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rgbClr val="FFFFFF"/>
                </a:solidFill>
                <a:ln w="19050" cap="rnd" cmpd="sng">
                  <a:solidFill>
                    <a:srgbClr val="FF000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01" name="Google Shape;3101;p112"/>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rgbClr val="FFFFFF"/>
                </a:solidFill>
                <a:ln w="19050" cap="rnd" cmpd="sng">
                  <a:solidFill>
                    <a:srgbClr val="FF000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02" name="Google Shape;3102;p112"/>
                <p:cNvSpPr/>
                <p:nvPr/>
              </p:nvSpPr>
              <p:spPr>
                <a:xfrm>
                  <a:off x="8597900" y="1254126"/>
                  <a:ext cx="438150" cy="185737"/>
                </a:xfrm>
                <a:prstGeom prst="ellipse">
                  <a:avLst/>
                </a:prstGeom>
                <a:solidFill>
                  <a:srgbClr val="FFFFFF"/>
                </a:solidFill>
                <a:ln w="19050" cap="rnd" cmpd="sng">
                  <a:solidFill>
                    <a:srgbClr val="FF000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grpSp>
            <p:nvGrpSpPr>
              <p:cNvPr id="3103" name="Google Shape;3103;p112"/>
              <p:cNvGrpSpPr/>
              <p:nvPr/>
            </p:nvGrpSpPr>
            <p:grpSpPr>
              <a:xfrm>
                <a:off x="8882859" y="2172351"/>
                <a:ext cx="365760" cy="45719"/>
                <a:chOff x="3373" y="1995"/>
                <a:chExt cx="969" cy="122"/>
              </a:xfrm>
            </p:grpSpPr>
            <p:sp>
              <p:nvSpPr>
                <p:cNvPr id="3104" name="Google Shape;3104;p112"/>
                <p:cNvSpPr/>
                <p:nvPr/>
              </p:nvSpPr>
              <p:spPr>
                <a:xfrm>
                  <a:off x="3719" y="1995"/>
                  <a:ext cx="175" cy="122"/>
                </a:xfrm>
                <a:custGeom>
                  <a:avLst/>
                  <a:gdLst/>
                  <a:ahLst/>
                  <a:cxnLst/>
                  <a:rect l="l" t="t" r="r" b="b"/>
                  <a:pathLst>
                    <a:path w="99" h="69" extrusionOk="0">
                      <a:moveTo>
                        <a:pt x="33" y="45"/>
                      </a:moveTo>
                      <a:cubicBezTo>
                        <a:pt x="68" y="45"/>
                        <a:pt x="68" y="45"/>
                        <a:pt x="68" y="45"/>
                      </a:cubicBezTo>
                      <a:cubicBezTo>
                        <a:pt x="49" y="15"/>
                        <a:pt x="49" y="15"/>
                        <a:pt x="49" y="15"/>
                      </a:cubicBezTo>
                      <a:cubicBezTo>
                        <a:pt x="16" y="69"/>
                        <a:pt x="16" y="69"/>
                        <a:pt x="16" y="69"/>
                      </a:cubicBezTo>
                      <a:cubicBezTo>
                        <a:pt x="0" y="69"/>
                        <a:pt x="0" y="69"/>
                        <a:pt x="0" y="69"/>
                      </a:cubicBezTo>
                      <a:cubicBezTo>
                        <a:pt x="41" y="4"/>
                        <a:pt x="41" y="4"/>
                        <a:pt x="41" y="4"/>
                      </a:cubicBezTo>
                      <a:cubicBezTo>
                        <a:pt x="43" y="2"/>
                        <a:pt x="46" y="0"/>
                        <a:pt x="49" y="0"/>
                      </a:cubicBezTo>
                      <a:cubicBezTo>
                        <a:pt x="53" y="0"/>
                        <a:pt x="55" y="1"/>
                        <a:pt x="57" y="4"/>
                      </a:cubicBezTo>
                      <a:cubicBezTo>
                        <a:pt x="99" y="69"/>
                        <a:pt x="99" y="69"/>
                        <a:pt x="99" y="69"/>
                      </a:cubicBezTo>
                      <a:cubicBezTo>
                        <a:pt x="83" y="69"/>
                        <a:pt x="83" y="69"/>
                        <a:pt x="83" y="69"/>
                      </a:cubicBezTo>
                      <a:cubicBezTo>
                        <a:pt x="76" y="57"/>
                        <a:pt x="76" y="57"/>
                        <a:pt x="76" y="57"/>
                      </a:cubicBezTo>
                      <a:cubicBezTo>
                        <a:pt x="41" y="57"/>
                        <a:pt x="41" y="57"/>
                        <a:pt x="41" y="57"/>
                      </a:cubicBezTo>
                      <a:cubicBezTo>
                        <a:pt x="33" y="45"/>
                        <a:pt x="33" y="45"/>
                        <a:pt x="33" y="45"/>
                      </a:cubicBezTo>
                    </a:path>
                  </a:pathLst>
                </a:custGeom>
                <a:solidFill>
                  <a:srgbClr val="F8130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05" name="Google Shape;3105;p112"/>
                <p:cNvSpPr/>
                <p:nvPr/>
              </p:nvSpPr>
              <p:spPr>
                <a:xfrm>
                  <a:off x="4038" y="1997"/>
                  <a:ext cx="131" cy="120"/>
                </a:xfrm>
                <a:custGeom>
                  <a:avLst/>
                  <a:gdLst/>
                  <a:ahLst/>
                  <a:cxnLst/>
                  <a:rect l="l" t="t" r="r" b="b"/>
                  <a:pathLst>
                    <a:path w="74" h="68" extrusionOk="0">
                      <a:moveTo>
                        <a:pt x="13" y="56"/>
                      </a:moveTo>
                      <a:cubicBezTo>
                        <a:pt x="13" y="0"/>
                        <a:pt x="13" y="0"/>
                        <a:pt x="13" y="0"/>
                      </a:cubicBezTo>
                      <a:cubicBezTo>
                        <a:pt x="0" y="0"/>
                        <a:pt x="0" y="0"/>
                        <a:pt x="0" y="0"/>
                      </a:cubicBezTo>
                      <a:cubicBezTo>
                        <a:pt x="0" y="61"/>
                        <a:pt x="0" y="61"/>
                        <a:pt x="0" y="61"/>
                      </a:cubicBezTo>
                      <a:cubicBezTo>
                        <a:pt x="0" y="63"/>
                        <a:pt x="0" y="64"/>
                        <a:pt x="2" y="66"/>
                      </a:cubicBezTo>
                      <a:cubicBezTo>
                        <a:pt x="3" y="67"/>
                        <a:pt x="5" y="68"/>
                        <a:pt x="6" y="68"/>
                      </a:cubicBezTo>
                      <a:cubicBezTo>
                        <a:pt x="66" y="68"/>
                        <a:pt x="66" y="68"/>
                        <a:pt x="66" y="68"/>
                      </a:cubicBezTo>
                      <a:cubicBezTo>
                        <a:pt x="74" y="56"/>
                        <a:pt x="74" y="56"/>
                        <a:pt x="74" y="56"/>
                      </a:cubicBezTo>
                      <a:cubicBezTo>
                        <a:pt x="13" y="56"/>
                        <a:pt x="13" y="56"/>
                        <a:pt x="13" y="56"/>
                      </a:cubicBezTo>
                    </a:path>
                  </a:pathLst>
                </a:custGeom>
                <a:solidFill>
                  <a:srgbClr val="F8130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06" name="Google Shape;3106;p112"/>
                <p:cNvSpPr/>
                <p:nvPr/>
              </p:nvSpPr>
              <p:spPr>
                <a:xfrm>
                  <a:off x="3575" y="1997"/>
                  <a:ext cx="144" cy="120"/>
                </a:xfrm>
                <a:custGeom>
                  <a:avLst/>
                  <a:gdLst/>
                  <a:ahLst/>
                  <a:cxnLst/>
                  <a:rect l="l" t="t" r="r" b="b"/>
                  <a:pathLst>
                    <a:path w="81" h="68" extrusionOk="0">
                      <a:moveTo>
                        <a:pt x="58" y="46"/>
                      </a:moveTo>
                      <a:cubicBezTo>
                        <a:pt x="70" y="46"/>
                        <a:pt x="81" y="35"/>
                        <a:pt x="81" y="23"/>
                      </a:cubicBezTo>
                      <a:cubicBezTo>
                        <a:pt x="81" y="10"/>
                        <a:pt x="70" y="0"/>
                        <a:pt x="58" y="0"/>
                      </a:cubicBezTo>
                      <a:cubicBezTo>
                        <a:pt x="0" y="0"/>
                        <a:pt x="0" y="0"/>
                        <a:pt x="0" y="0"/>
                      </a:cubicBezTo>
                      <a:cubicBezTo>
                        <a:pt x="0" y="68"/>
                        <a:pt x="0" y="68"/>
                        <a:pt x="0" y="68"/>
                      </a:cubicBezTo>
                      <a:cubicBezTo>
                        <a:pt x="14" y="68"/>
                        <a:pt x="14" y="68"/>
                        <a:pt x="14" y="68"/>
                      </a:cubicBezTo>
                      <a:cubicBezTo>
                        <a:pt x="14" y="12"/>
                        <a:pt x="14" y="12"/>
                        <a:pt x="14" y="12"/>
                      </a:cubicBezTo>
                      <a:cubicBezTo>
                        <a:pt x="57" y="12"/>
                        <a:pt x="57" y="12"/>
                        <a:pt x="57" y="12"/>
                      </a:cubicBezTo>
                      <a:cubicBezTo>
                        <a:pt x="63" y="12"/>
                        <a:pt x="68" y="17"/>
                        <a:pt x="68" y="23"/>
                      </a:cubicBezTo>
                      <a:cubicBezTo>
                        <a:pt x="68" y="29"/>
                        <a:pt x="63" y="34"/>
                        <a:pt x="57" y="34"/>
                      </a:cubicBezTo>
                      <a:cubicBezTo>
                        <a:pt x="20" y="34"/>
                        <a:pt x="20" y="34"/>
                        <a:pt x="20" y="34"/>
                      </a:cubicBezTo>
                      <a:cubicBezTo>
                        <a:pt x="59" y="68"/>
                        <a:pt x="59" y="68"/>
                        <a:pt x="59" y="68"/>
                      </a:cubicBezTo>
                      <a:cubicBezTo>
                        <a:pt x="78" y="68"/>
                        <a:pt x="78" y="68"/>
                        <a:pt x="78" y="68"/>
                      </a:cubicBezTo>
                      <a:cubicBezTo>
                        <a:pt x="52" y="46"/>
                        <a:pt x="52" y="46"/>
                        <a:pt x="52" y="46"/>
                      </a:cubicBezTo>
                      <a:cubicBezTo>
                        <a:pt x="58" y="46"/>
                        <a:pt x="58" y="46"/>
                        <a:pt x="58" y="46"/>
                      </a:cubicBezTo>
                    </a:path>
                  </a:pathLst>
                </a:custGeom>
                <a:solidFill>
                  <a:srgbClr val="F8130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07" name="Google Shape;3107;p112"/>
                <p:cNvSpPr/>
                <p:nvPr/>
              </p:nvSpPr>
              <p:spPr>
                <a:xfrm>
                  <a:off x="3373" y="1997"/>
                  <a:ext cx="191" cy="120"/>
                </a:xfrm>
                <a:custGeom>
                  <a:avLst/>
                  <a:gdLst/>
                  <a:ahLst/>
                  <a:cxnLst/>
                  <a:rect l="l" t="t" r="r" b="b"/>
                  <a:pathLst>
                    <a:path w="108" h="68" extrusionOk="0">
                      <a:moveTo>
                        <a:pt x="34" y="68"/>
                      </a:moveTo>
                      <a:cubicBezTo>
                        <a:pt x="15" y="68"/>
                        <a:pt x="0" y="52"/>
                        <a:pt x="0" y="34"/>
                      </a:cubicBezTo>
                      <a:cubicBezTo>
                        <a:pt x="0" y="15"/>
                        <a:pt x="15" y="0"/>
                        <a:pt x="34" y="0"/>
                      </a:cubicBezTo>
                      <a:cubicBezTo>
                        <a:pt x="74" y="0"/>
                        <a:pt x="74" y="0"/>
                        <a:pt x="74" y="0"/>
                      </a:cubicBezTo>
                      <a:cubicBezTo>
                        <a:pt x="92" y="0"/>
                        <a:pt x="108" y="15"/>
                        <a:pt x="108" y="34"/>
                      </a:cubicBezTo>
                      <a:cubicBezTo>
                        <a:pt x="108" y="52"/>
                        <a:pt x="92" y="68"/>
                        <a:pt x="74" y="68"/>
                      </a:cubicBezTo>
                      <a:cubicBezTo>
                        <a:pt x="34" y="68"/>
                        <a:pt x="34" y="68"/>
                        <a:pt x="34" y="68"/>
                      </a:cubicBezTo>
                      <a:moveTo>
                        <a:pt x="73" y="56"/>
                      </a:moveTo>
                      <a:cubicBezTo>
                        <a:pt x="85" y="56"/>
                        <a:pt x="95" y="46"/>
                        <a:pt x="95" y="34"/>
                      </a:cubicBezTo>
                      <a:cubicBezTo>
                        <a:pt x="95" y="21"/>
                        <a:pt x="85" y="12"/>
                        <a:pt x="73" y="12"/>
                      </a:cubicBezTo>
                      <a:cubicBezTo>
                        <a:pt x="35" y="12"/>
                        <a:pt x="35" y="12"/>
                        <a:pt x="35" y="12"/>
                      </a:cubicBezTo>
                      <a:cubicBezTo>
                        <a:pt x="23" y="12"/>
                        <a:pt x="13" y="21"/>
                        <a:pt x="13" y="34"/>
                      </a:cubicBezTo>
                      <a:cubicBezTo>
                        <a:pt x="13" y="46"/>
                        <a:pt x="23" y="56"/>
                        <a:pt x="35" y="56"/>
                      </a:cubicBezTo>
                      <a:cubicBezTo>
                        <a:pt x="73" y="56"/>
                        <a:pt x="73" y="56"/>
                        <a:pt x="73" y="56"/>
                      </a:cubicBezTo>
                    </a:path>
                  </a:pathLst>
                </a:custGeom>
                <a:solidFill>
                  <a:srgbClr val="F8130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08" name="Google Shape;3108;p112"/>
                <p:cNvSpPr/>
                <p:nvPr/>
              </p:nvSpPr>
              <p:spPr>
                <a:xfrm>
                  <a:off x="3882" y="1997"/>
                  <a:ext cx="145" cy="120"/>
                </a:xfrm>
                <a:custGeom>
                  <a:avLst/>
                  <a:gdLst/>
                  <a:ahLst/>
                  <a:cxnLst/>
                  <a:rect l="l" t="t" r="r" b="b"/>
                  <a:pathLst>
                    <a:path w="82" h="68" extrusionOk="0">
                      <a:moveTo>
                        <a:pt x="34" y="68"/>
                      </a:moveTo>
                      <a:cubicBezTo>
                        <a:pt x="15" y="68"/>
                        <a:pt x="0" y="52"/>
                        <a:pt x="0" y="34"/>
                      </a:cubicBezTo>
                      <a:cubicBezTo>
                        <a:pt x="0" y="15"/>
                        <a:pt x="15" y="0"/>
                        <a:pt x="34" y="0"/>
                      </a:cubicBezTo>
                      <a:cubicBezTo>
                        <a:pt x="81" y="0"/>
                        <a:pt x="81" y="0"/>
                        <a:pt x="81" y="0"/>
                      </a:cubicBezTo>
                      <a:cubicBezTo>
                        <a:pt x="73" y="12"/>
                        <a:pt x="73" y="12"/>
                        <a:pt x="73" y="12"/>
                      </a:cubicBezTo>
                      <a:cubicBezTo>
                        <a:pt x="35" y="12"/>
                        <a:pt x="35" y="12"/>
                        <a:pt x="35" y="12"/>
                      </a:cubicBezTo>
                      <a:cubicBezTo>
                        <a:pt x="22" y="12"/>
                        <a:pt x="13" y="21"/>
                        <a:pt x="13" y="34"/>
                      </a:cubicBezTo>
                      <a:cubicBezTo>
                        <a:pt x="13" y="46"/>
                        <a:pt x="22" y="56"/>
                        <a:pt x="35" y="56"/>
                      </a:cubicBezTo>
                      <a:cubicBezTo>
                        <a:pt x="82" y="56"/>
                        <a:pt x="82" y="56"/>
                        <a:pt x="82" y="56"/>
                      </a:cubicBezTo>
                      <a:cubicBezTo>
                        <a:pt x="74" y="68"/>
                        <a:pt x="74" y="68"/>
                        <a:pt x="74" y="68"/>
                      </a:cubicBezTo>
                      <a:cubicBezTo>
                        <a:pt x="34" y="68"/>
                        <a:pt x="34" y="68"/>
                        <a:pt x="34" y="68"/>
                      </a:cubicBezTo>
                    </a:path>
                  </a:pathLst>
                </a:custGeom>
                <a:solidFill>
                  <a:srgbClr val="F8130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09" name="Google Shape;3109;p112"/>
                <p:cNvSpPr/>
                <p:nvPr/>
              </p:nvSpPr>
              <p:spPr>
                <a:xfrm>
                  <a:off x="4163" y="1997"/>
                  <a:ext cx="146" cy="120"/>
                </a:xfrm>
                <a:custGeom>
                  <a:avLst/>
                  <a:gdLst/>
                  <a:ahLst/>
                  <a:cxnLst/>
                  <a:rect l="l" t="t" r="r" b="b"/>
                  <a:pathLst>
                    <a:path w="82" h="68" extrusionOk="0">
                      <a:moveTo>
                        <a:pt x="35" y="56"/>
                      </a:moveTo>
                      <a:cubicBezTo>
                        <a:pt x="25" y="56"/>
                        <a:pt x="16" y="49"/>
                        <a:pt x="13" y="40"/>
                      </a:cubicBezTo>
                      <a:cubicBezTo>
                        <a:pt x="69" y="40"/>
                        <a:pt x="69" y="40"/>
                        <a:pt x="69" y="40"/>
                      </a:cubicBezTo>
                      <a:cubicBezTo>
                        <a:pt x="77" y="28"/>
                        <a:pt x="77" y="28"/>
                        <a:pt x="77" y="28"/>
                      </a:cubicBezTo>
                      <a:cubicBezTo>
                        <a:pt x="13" y="28"/>
                        <a:pt x="13" y="28"/>
                        <a:pt x="13" y="28"/>
                      </a:cubicBezTo>
                      <a:cubicBezTo>
                        <a:pt x="16" y="18"/>
                        <a:pt x="25" y="12"/>
                        <a:pt x="35" y="12"/>
                      </a:cubicBezTo>
                      <a:cubicBezTo>
                        <a:pt x="73" y="12"/>
                        <a:pt x="73" y="12"/>
                        <a:pt x="73" y="12"/>
                      </a:cubicBezTo>
                      <a:cubicBezTo>
                        <a:pt x="81" y="0"/>
                        <a:pt x="81" y="0"/>
                        <a:pt x="81" y="0"/>
                      </a:cubicBezTo>
                      <a:cubicBezTo>
                        <a:pt x="34" y="0"/>
                        <a:pt x="34" y="0"/>
                        <a:pt x="34" y="0"/>
                      </a:cubicBezTo>
                      <a:cubicBezTo>
                        <a:pt x="15" y="0"/>
                        <a:pt x="0" y="15"/>
                        <a:pt x="0" y="34"/>
                      </a:cubicBezTo>
                      <a:cubicBezTo>
                        <a:pt x="0" y="52"/>
                        <a:pt x="15" y="68"/>
                        <a:pt x="34" y="68"/>
                      </a:cubicBezTo>
                      <a:cubicBezTo>
                        <a:pt x="74" y="68"/>
                        <a:pt x="74" y="68"/>
                        <a:pt x="74" y="68"/>
                      </a:cubicBezTo>
                      <a:cubicBezTo>
                        <a:pt x="82" y="56"/>
                        <a:pt x="82" y="56"/>
                        <a:pt x="82" y="56"/>
                      </a:cubicBezTo>
                      <a:cubicBezTo>
                        <a:pt x="35" y="56"/>
                        <a:pt x="35" y="56"/>
                        <a:pt x="35" y="56"/>
                      </a:cubicBezTo>
                    </a:path>
                  </a:pathLst>
                </a:custGeom>
                <a:solidFill>
                  <a:srgbClr val="F8130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10" name="Google Shape;3110;p112"/>
                <p:cNvSpPr/>
                <p:nvPr/>
              </p:nvSpPr>
              <p:spPr>
                <a:xfrm>
                  <a:off x="4316" y="1995"/>
                  <a:ext cx="26" cy="28"/>
                </a:xfrm>
                <a:custGeom>
                  <a:avLst/>
                  <a:gdLst/>
                  <a:ahLst/>
                  <a:cxnLst/>
                  <a:rect l="l" t="t" r="r" b="b"/>
                  <a:pathLst>
                    <a:path w="15" h="16" extrusionOk="0">
                      <a:moveTo>
                        <a:pt x="2" y="8"/>
                      </a:moveTo>
                      <a:cubicBezTo>
                        <a:pt x="2" y="5"/>
                        <a:pt x="4" y="2"/>
                        <a:pt x="8" y="2"/>
                      </a:cubicBezTo>
                      <a:cubicBezTo>
                        <a:pt x="11" y="2"/>
                        <a:pt x="14" y="5"/>
                        <a:pt x="14" y="8"/>
                      </a:cubicBezTo>
                      <a:cubicBezTo>
                        <a:pt x="14" y="11"/>
                        <a:pt x="11" y="14"/>
                        <a:pt x="8" y="14"/>
                      </a:cubicBezTo>
                      <a:cubicBezTo>
                        <a:pt x="4" y="14"/>
                        <a:pt x="2" y="11"/>
                        <a:pt x="2" y="8"/>
                      </a:cubicBezTo>
                      <a:moveTo>
                        <a:pt x="8" y="16"/>
                      </a:moveTo>
                      <a:cubicBezTo>
                        <a:pt x="12" y="16"/>
                        <a:pt x="15" y="12"/>
                        <a:pt x="15" y="8"/>
                      </a:cubicBezTo>
                      <a:cubicBezTo>
                        <a:pt x="15" y="4"/>
                        <a:pt x="12" y="0"/>
                        <a:pt x="8" y="0"/>
                      </a:cubicBezTo>
                      <a:cubicBezTo>
                        <a:pt x="3" y="0"/>
                        <a:pt x="0" y="4"/>
                        <a:pt x="0" y="8"/>
                      </a:cubicBezTo>
                      <a:cubicBezTo>
                        <a:pt x="0" y="12"/>
                        <a:pt x="3" y="16"/>
                        <a:pt x="8" y="16"/>
                      </a:cubicBezTo>
                      <a:moveTo>
                        <a:pt x="7" y="3"/>
                      </a:moveTo>
                      <a:cubicBezTo>
                        <a:pt x="8" y="3"/>
                        <a:pt x="9" y="3"/>
                        <a:pt x="9" y="4"/>
                      </a:cubicBezTo>
                      <a:cubicBezTo>
                        <a:pt x="11" y="4"/>
                        <a:pt x="11" y="5"/>
                        <a:pt x="11" y="6"/>
                      </a:cubicBezTo>
                      <a:cubicBezTo>
                        <a:pt x="11" y="6"/>
                        <a:pt x="11" y="6"/>
                        <a:pt x="11" y="7"/>
                      </a:cubicBezTo>
                      <a:cubicBezTo>
                        <a:pt x="11" y="7"/>
                        <a:pt x="10" y="8"/>
                        <a:pt x="10" y="8"/>
                      </a:cubicBezTo>
                      <a:cubicBezTo>
                        <a:pt x="10" y="8"/>
                        <a:pt x="9" y="8"/>
                        <a:pt x="9" y="8"/>
                      </a:cubicBezTo>
                      <a:cubicBezTo>
                        <a:pt x="11" y="12"/>
                        <a:pt x="11" y="12"/>
                        <a:pt x="11" y="12"/>
                      </a:cubicBezTo>
                      <a:cubicBezTo>
                        <a:pt x="9" y="12"/>
                        <a:pt x="9" y="12"/>
                        <a:pt x="9" y="12"/>
                      </a:cubicBezTo>
                      <a:cubicBezTo>
                        <a:pt x="8" y="9"/>
                        <a:pt x="8" y="9"/>
                        <a:pt x="8" y="9"/>
                      </a:cubicBezTo>
                      <a:cubicBezTo>
                        <a:pt x="6" y="9"/>
                        <a:pt x="6" y="9"/>
                        <a:pt x="6" y="9"/>
                      </a:cubicBezTo>
                      <a:cubicBezTo>
                        <a:pt x="6" y="12"/>
                        <a:pt x="6" y="12"/>
                        <a:pt x="6" y="12"/>
                      </a:cubicBezTo>
                      <a:cubicBezTo>
                        <a:pt x="5" y="12"/>
                        <a:pt x="5" y="12"/>
                        <a:pt x="5" y="12"/>
                      </a:cubicBezTo>
                      <a:cubicBezTo>
                        <a:pt x="5" y="3"/>
                        <a:pt x="5" y="3"/>
                        <a:pt x="5" y="3"/>
                      </a:cubicBezTo>
                      <a:cubicBezTo>
                        <a:pt x="7" y="3"/>
                        <a:pt x="7" y="3"/>
                        <a:pt x="7" y="3"/>
                      </a:cubicBezTo>
                      <a:moveTo>
                        <a:pt x="7" y="7"/>
                      </a:moveTo>
                      <a:cubicBezTo>
                        <a:pt x="8" y="7"/>
                        <a:pt x="9" y="7"/>
                        <a:pt x="9" y="7"/>
                      </a:cubicBezTo>
                      <a:cubicBezTo>
                        <a:pt x="9" y="6"/>
                        <a:pt x="9" y="6"/>
                        <a:pt x="9" y="6"/>
                      </a:cubicBezTo>
                      <a:cubicBezTo>
                        <a:pt x="9" y="5"/>
                        <a:pt x="9" y="5"/>
                        <a:pt x="8" y="5"/>
                      </a:cubicBezTo>
                      <a:cubicBezTo>
                        <a:pt x="8" y="5"/>
                        <a:pt x="8" y="5"/>
                        <a:pt x="7" y="5"/>
                      </a:cubicBezTo>
                      <a:cubicBezTo>
                        <a:pt x="6" y="5"/>
                        <a:pt x="6" y="5"/>
                        <a:pt x="6" y="5"/>
                      </a:cubicBezTo>
                      <a:cubicBezTo>
                        <a:pt x="6" y="7"/>
                        <a:pt x="6" y="7"/>
                        <a:pt x="6" y="7"/>
                      </a:cubicBezTo>
                      <a:cubicBezTo>
                        <a:pt x="7" y="7"/>
                        <a:pt x="7" y="7"/>
                        <a:pt x="7" y="7"/>
                      </a:cubicBezTo>
                    </a:path>
                  </a:pathLst>
                </a:custGeom>
                <a:solidFill>
                  <a:srgbClr val="F8130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11" name="Google Shape;3111;p112"/>
                <p:cNvSpPr/>
                <p:nvPr/>
              </p:nvSpPr>
              <p:spPr>
                <a:xfrm>
                  <a:off x="3719" y="1995"/>
                  <a:ext cx="175" cy="122"/>
                </a:xfrm>
                <a:custGeom>
                  <a:avLst/>
                  <a:gdLst/>
                  <a:ahLst/>
                  <a:cxnLst/>
                  <a:rect l="l" t="t" r="r" b="b"/>
                  <a:pathLst>
                    <a:path w="99" h="69" extrusionOk="0">
                      <a:moveTo>
                        <a:pt x="33" y="45"/>
                      </a:moveTo>
                      <a:cubicBezTo>
                        <a:pt x="68" y="45"/>
                        <a:pt x="68" y="45"/>
                        <a:pt x="68" y="45"/>
                      </a:cubicBezTo>
                      <a:cubicBezTo>
                        <a:pt x="49" y="15"/>
                        <a:pt x="49" y="15"/>
                        <a:pt x="49" y="15"/>
                      </a:cubicBezTo>
                      <a:cubicBezTo>
                        <a:pt x="16" y="69"/>
                        <a:pt x="16" y="69"/>
                        <a:pt x="16" y="69"/>
                      </a:cubicBezTo>
                      <a:cubicBezTo>
                        <a:pt x="0" y="69"/>
                        <a:pt x="0" y="69"/>
                        <a:pt x="0" y="69"/>
                      </a:cubicBezTo>
                      <a:cubicBezTo>
                        <a:pt x="41" y="4"/>
                        <a:pt x="41" y="4"/>
                        <a:pt x="41" y="4"/>
                      </a:cubicBezTo>
                      <a:cubicBezTo>
                        <a:pt x="43" y="2"/>
                        <a:pt x="46" y="0"/>
                        <a:pt x="49" y="0"/>
                      </a:cubicBezTo>
                      <a:cubicBezTo>
                        <a:pt x="53" y="0"/>
                        <a:pt x="55" y="1"/>
                        <a:pt x="57" y="4"/>
                      </a:cubicBezTo>
                      <a:cubicBezTo>
                        <a:pt x="99" y="69"/>
                        <a:pt x="99" y="69"/>
                        <a:pt x="99" y="69"/>
                      </a:cubicBezTo>
                      <a:cubicBezTo>
                        <a:pt x="83" y="69"/>
                        <a:pt x="83" y="69"/>
                        <a:pt x="83" y="69"/>
                      </a:cubicBezTo>
                      <a:cubicBezTo>
                        <a:pt x="76" y="57"/>
                        <a:pt x="76" y="57"/>
                        <a:pt x="76" y="57"/>
                      </a:cubicBezTo>
                      <a:cubicBezTo>
                        <a:pt x="41" y="57"/>
                        <a:pt x="41" y="57"/>
                        <a:pt x="41" y="57"/>
                      </a:cubicBezTo>
                      <a:cubicBezTo>
                        <a:pt x="33" y="45"/>
                        <a:pt x="33" y="45"/>
                        <a:pt x="33" y="45"/>
                      </a:cubicBezTo>
                    </a:path>
                  </a:pathLst>
                </a:custGeom>
                <a:solidFill>
                  <a:srgbClr val="FF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12" name="Google Shape;3112;p112"/>
                <p:cNvSpPr/>
                <p:nvPr/>
              </p:nvSpPr>
              <p:spPr>
                <a:xfrm>
                  <a:off x="4038" y="1997"/>
                  <a:ext cx="131" cy="120"/>
                </a:xfrm>
                <a:custGeom>
                  <a:avLst/>
                  <a:gdLst/>
                  <a:ahLst/>
                  <a:cxnLst/>
                  <a:rect l="l" t="t" r="r" b="b"/>
                  <a:pathLst>
                    <a:path w="74" h="68" extrusionOk="0">
                      <a:moveTo>
                        <a:pt x="13" y="56"/>
                      </a:moveTo>
                      <a:cubicBezTo>
                        <a:pt x="13" y="0"/>
                        <a:pt x="13" y="0"/>
                        <a:pt x="13" y="0"/>
                      </a:cubicBezTo>
                      <a:cubicBezTo>
                        <a:pt x="0" y="0"/>
                        <a:pt x="0" y="0"/>
                        <a:pt x="0" y="0"/>
                      </a:cubicBezTo>
                      <a:cubicBezTo>
                        <a:pt x="0" y="61"/>
                        <a:pt x="0" y="61"/>
                        <a:pt x="0" y="61"/>
                      </a:cubicBezTo>
                      <a:cubicBezTo>
                        <a:pt x="0" y="63"/>
                        <a:pt x="0" y="64"/>
                        <a:pt x="2" y="66"/>
                      </a:cubicBezTo>
                      <a:cubicBezTo>
                        <a:pt x="3" y="67"/>
                        <a:pt x="5" y="68"/>
                        <a:pt x="6" y="68"/>
                      </a:cubicBezTo>
                      <a:cubicBezTo>
                        <a:pt x="66" y="68"/>
                        <a:pt x="66" y="68"/>
                        <a:pt x="66" y="68"/>
                      </a:cubicBezTo>
                      <a:cubicBezTo>
                        <a:pt x="74" y="56"/>
                        <a:pt x="74" y="56"/>
                        <a:pt x="74" y="56"/>
                      </a:cubicBezTo>
                      <a:cubicBezTo>
                        <a:pt x="13" y="56"/>
                        <a:pt x="13" y="56"/>
                        <a:pt x="13" y="56"/>
                      </a:cubicBezTo>
                    </a:path>
                  </a:pathLst>
                </a:custGeom>
                <a:solidFill>
                  <a:srgbClr val="FF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13" name="Google Shape;3113;p112"/>
                <p:cNvSpPr/>
                <p:nvPr/>
              </p:nvSpPr>
              <p:spPr>
                <a:xfrm>
                  <a:off x="3575" y="1997"/>
                  <a:ext cx="144" cy="120"/>
                </a:xfrm>
                <a:custGeom>
                  <a:avLst/>
                  <a:gdLst/>
                  <a:ahLst/>
                  <a:cxnLst/>
                  <a:rect l="l" t="t" r="r" b="b"/>
                  <a:pathLst>
                    <a:path w="81" h="68" extrusionOk="0">
                      <a:moveTo>
                        <a:pt x="58" y="46"/>
                      </a:moveTo>
                      <a:cubicBezTo>
                        <a:pt x="70" y="46"/>
                        <a:pt x="81" y="35"/>
                        <a:pt x="81" y="23"/>
                      </a:cubicBezTo>
                      <a:cubicBezTo>
                        <a:pt x="81" y="10"/>
                        <a:pt x="70" y="0"/>
                        <a:pt x="58" y="0"/>
                      </a:cubicBezTo>
                      <a:cubicBezTo>
                        <a:pt x="0" y="0"/>
                        <a:pt x="0" y="0"/>
                        <a:pt x="0" y="0"/>
                      </a:cubicBezTo>
                      <a:cubicBezTo>
                        <a:pt x="0" y="68"/>
                        <a:pt x="0" y="68"/>
                        <a:pt x="0" y="68"/>
                      </a:cubicBezTo>
                      <a:cubicBezTo>
                        <a:pt x="14" y="68"/>
                        <a:pt x="14" y="68"/>
                        <a:pt x="14" y="68"/>
                      </a:cubicBezTo>
                      <a:cubicBezTo>
                        <a:pt x="14" y="12"/>
                        <a:pt x="14" y="12"/>
                        <a:pt x="14" y="12"/>
                      </a:cubicBezTo>
                      <a:cubicBezTo>
                        <a:pt x="57" y="12"/>
                        <a:pt x="57" y="12"/>
                        <a:pt x="57" y="12"/>
                      </a:cubicBezTo>
                      <a:cubicBezTo>
                        <a:pt x="63" y="12"/>
                        <a:pt x="68" y="17"/>
                        <a:pt x="68" y="23"/>
                      </a:cubicBezTo>
                      <a:cubicBezTo>
                        <a:pt x="68" y="29"/>
                        <a:pt x="63" y="34"/>
                        <a:pt x="57" y="34"/>
                      </a:cubicBezTo>
                      <a:cubicBezTo>
                        <a:pt x="20" y="34"/>
                        <a:pt x="20" y="34"/>
                        <a:pt x="20" y="34"/>
                      </a:cubicBezTo>
                      <a:cubicBezTo>
                        <a:pt x="59" y="68"/>
                        <a:pt x="59" y="68"/>
                        <a:pt x="59" y="68"/>
                      </a:cubicBezTo>
                      <a:cubicBezTo>
                        <a:pt x="78" y="68"/>
                        <a:pt x="78" y="68"/>
                        <a:pt x="78" y="68"/>
                      </a:cubicBezTo>
                      <a:cubicBezTo>
                        <a:pt x="52" y="46"/>
                        <a:pt x="52" y="46"/>
                        <a:pt x="52" y="46"/>
                      </a:cubicBezTo>
                      <a:cubicBezTo>
                        <a:pt x="58" y="46"/>
                        <a:pt x="58" y="46"/>
                        <a:pt x="58" y="46"/>
                      </a:cubicBezTo>
                    </a:path>
                  </a:pathLst>
                </a:custGeom>
                <a:solidFill>
                  <a:srgbClr val="FF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14" name="Google Shape;3114;p112"/>
                <p:cNvSpPr/>
                <p:nvPr/>
              </p:nvSpPr>
              <p:spPr>
                <a:xfrm>
                  <a:off x="3373" y="1997"/>
                  <a:ext cx="191" cy="120"/>
                </a:xfrm>
                <a:custGeom>
                  <a:avLst/>
                  <a:gdLst/>
                  <a:ahLst/>
                  <a:cxnLst/>
                  <a:rect l="l" t="t" r="r" b="b"/>
                  <a:pathLst>
                    <a:path w="108" h="68" extrusionOk="0">
                      <a:moveTo>
                        <a:pt x="34" y="68"/>
                      </a:moveTo>
                      <a:cubicBezTo>
                        <a:pt x="15" y="68"/>
                        <a:pt x="0" y="52"/>
                        <a:pt x="0" y="34"/>
                      </a:cubicBezTo>
                      <a:cubicBezTo>
                        <a:pt x="0" y="15"/>
                        <a:pt x="15" y="0"/>
                        <a:pt x="34" y="0"/>
                      </a:cubicBezTo>
                      <a:cubicBezTo>
                        <a:pt x="74" y="0"/>
                        <a:pt x="74" y="0"/>
                        <a:pt x="74" y="0"/>
                      </a:cubicBezTo>
                      <a:cubicBezTo>
                        <a:pt x="92" y="0"/>
                        <a:pt x="108" y="15"/>
                        <a:pt x="108" y="34"/>
                      </a:cubicBezTo>
                      <a:cubicBezTo>
                        <a:pt x="108" y="52"/>
                        <a:pt x="92" y="68"/>
                        <a:pt x="74" y="68"/>
                      </a:cubicBezTo>
                      <a:cubicBezTo>
                        <a:pt x="34" y="68"/>
                        <a:pt x="34" y="68"/>
                        <a:pt x="34" y="68"/>
                      </a:cubicBezTo>
                      <a:moveTo>
                        <a:pt x="73" y="56"/>
                      </a:moveTo>
                      <a:cubicBezTo>
                        <a:pt x="85" y="56"/>
                        <a:pt x="95" y="46"/>
                        <a:pt x="95" y="34"/>
                      </a:cubicBezTo>
                      <a:cubicBezTo>
                        <a:pt x="95" y="21"/>
                        <a:pt x="85" y="12"/>
                        <a:pt x="73" y="12"/>
                      </a:cubicBezTo>
                      <a:cubicBezTo>
                        <a:pt x="35" y="12"/>
                        <a:pt x="35" y="12"/>
                        <a:pt x="35" y="12"/>
                      </a:cubicBezTo>
                      <a:cubicBezTo>
                        <a:pt x="23" y="12"/>
                        <a:pt x="13" y="21"/>
                        <a:pt x="13" y="34"/>
                      </a:cubicBezTo>
                      <a:cubicBezTo>
                        <a:pt x="13" y="46"/>
                        <a:pt x="23" y="56"/>
                        <a:pt x="35" y="56"/>
                      </a:cubicBezTo>
                      <a:cubicBezTo>
                        <a:pt x="73" y="56"/>
                        <a:pt x="73" y="56"/>
                        <a:pt x="73" y="56"/>
                      </a:cubicBezTo>
                    </a:path>
                  </a:pathLst>
                </a:custGeom>
                <a:solidFill>
                  <a:srgbClr val="FF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15" name="Google Shape;3115;p112"/>
                <p:cNvSpPr/>
                <p:nvPr/>
              </p:nvSpPr>
              <p:spPr>
                <a:xfrm>
                  <a:off x="3882" y="1997"/>
                  <a:ext cx="145" cy="120"/>
                </a:xfrm>
                <a:custGeom>
                  <a:avLst/>
                  <a:gdLst/>
                  <a:ahLst/>
                  <a:cxnLst/>
                  <a:rect l="l" t="t" r="r" b="b"/>
                  <a:pathLst>
                    <a:path w="82" h="68" extrusionOk="0">
                      <a:moveTo>
                        <a:pt x="34" y="68"/>
                      </a:moveTo>
                      <a:cubicBezTo>
                        <a:pt x="15" y="68"/>
                        <a:pt x="0" y="52"/>
                        <a:pt x="0" y="34"/>
                      </a:cubicBezTo>
                      <a:cubicBezTo>
                        <a:pt x="0" y="15"/>
                        <a:pt x="15" y="0"/>
                        <a:pt x="34" y="0"/>
                      </a:cubicBezTo>
                      <a:cubicBezTo>
                        <a:pt x="81" y="0"/>
                        <a:pt x="81" y="0"/>
                        <a:pt x="81" y="0"/>
                      </a:cubicBezTo>
                      <a:cubicBezTo>
                        <a:pt x="73" y="12"/>
                        <a:pt x="73" y="12"/>
                        <a:pt x="73" y="12"/>
                      </a:cubicBezTo>
                      <a:cubicBezTo>
                        <a:pt x="35" y="12"/>
                        <a:pt x="35" y="12"/>
                        <a:pt x="35" y="12"/>
                      </a:cubicBezTo>
                      <a:cubicBezTo>
                        <a:pt x="22" y="12"/>
                        <a:pt x="13" y="21"/>
                        <a:pt x="13" y="34"/>
                      </a:cubicBezTo>
                      <a:cubicBezTo>
                        <a:pt x="13" y="46"/>
                        <a:pt x="22" y="56"/>
                        <a:pt x="35" y="56"/>
                      </a:cubicBezTo>
                      <a:cubicBezTo>
                        <a:pt x="82" y="56"/>
                        <a:pt x="82" y="56"/>
                        <a:pt x="82" y="56"/>
                      </a:cubicBezTo>
                      <a:cubicBezTo>
                        <a:pt x="74" y="68"/>
                        <a:pt x="74" y="68"/>
                        <a:pt x="74" y="68"/>
                      </a:cubicBezTo>
                      <a:cubicBezTo>
                        <a:pt x="34" y="68"/>
                        <a:pt x="34" y="68"/>
                        <a:pt x="34" y="68"/>
                      </a:cubicBezTo>
                    </a:path>
                  </a:pathLst>
                </a:custGeom>
                <a:solidFill>
                  <a:srgbClr val="FF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16" name="Google Shape;3116;p112"/>
                <p:cNvSpPr/>
                <p:nvPr/>
              </p:nvSpPr>
              <p:spPr>
                <a:xfrm>
                  <a:off x="4163" y="1997"/>
                  <a:ext cx="146" cy="120"/>
                </a:xfrm>
                <a:custGeom>
                  <a:avLst/>
                  <a:gdLst/>
                  <a:ahLst/>
                  <a:cxnLst/>
                  <a:rect l="l" t="t" r="r" b="b"/>
                  <a:pathLst>
                    <a:path w="82" h="68" extrusionOk="0">
                      <a:moveTo>
                        <a:pt x="35" y="56"/>
                      </a:moveTo>
                      <a:cubicBezTo>
                        <a:pt x="25" y="56"/>
                        <a:pt x="16" y="49"/>
                        <a:pt x="13" y="40"/>
                      </a:cubicBezTo>
                      <a:cubicBezTo>
                        <a:pt x="69" y="40"/>
                        <a:pt x="69" y="40"/>
                        <a:pt x="69" y="40"/>
                      </a:cubicBezTo>
                      <a:cubicBezTo>
                        <a:pt x="77" y="28"/>
                        <a:pt x="77" y="28"/>
                        <a:pt x="77" y="28"/>
                      </a:cubicBezTo>
                      <a:cubicBezTo>
                        <a:pt x="13" y="28"/>
                        <a:pt x="13" y="28"/>
                        <a:pt x="13" y="28"/>
                      </a:cubicBezTo>
                      <a:cubicBezTo>
                        <a:pt x="16" y="18"/>
                        <a:pt x="25" y="12"/>
                        <a:pt x="35" y="12"/>
                      </a:cubicBezTo>
                      <a:cubicBezTo>
                        <a:pt x="73" y="12"/>
                        <a:pt x="73" y="12"/>
                        <a:pt x="73" y="12"/>
                      </a:cubicBezTo>
                      <a:cubicBezTo>
                        <a:pt x="81" y="0"/>
                        <a:pt x="81" y="0"/>
                        <a:pt x="81" y="0"/>
                      </a:cubicBezTo>
                      <a:cubicBezTo>
                        <a:pt x="34" y="0"/>
                        <a:pt x="34" y="0"/>
                        <a:pt x="34" y="0"/>
                      </a:cubicBezTo>
                      <a:cubicBezTo>
                        <a:pt x="15" y="0"/>
                        <a:pt x="0" y="15"/>
                        <a:pt x="0" y="34"/>
                      </a:cubicBezTo>
                      <a:cubicBezTo>
                        <a:pt x="0" y="52"/>
                        <a:pt x="15" y="68"/>
                        <a:pt x="34" y="68"/>
                      </a:cubicBezTo>
                      <a:cubicBezTo>
                        <a:pt x="74" y="68"/>
                        <a:pt x="74" y="68"/>
                        <a:pt x="74" y="68"/>
                      </a:cubicBezTo>
                      <a:cubicBezTo>
                        <a:pt x="82" y="56"/>
                        <a:pt x="82" y="56"/>
                        <a:pt x="82" y="56"/>
                      </a:cubicBezTo>
                      <a:cubicBezTo>
                        <a:pt x="35" y="56"/>
                        <a:pt x="35" y="56"/>
                        <a:pt x="35" y="56"/>
                      </a:cubicBezTo>
                    </a:path>
                  </a:pathLst>
                </a:custGeom>
                <a:solidFill>
                  <a:srgbClr val="FF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17" name="Google Shape;3117;p112"/>
                <p:cNvSpPr/>
                <p:nvPr/>
              </p:nvSpPr>
              <p:spPr>
                <a:xfrm>
                  <a:off x="4316" y="1995"/>
                  <a:ext cx="26" cy="28"/>
                </a:xfrm>
                <a:custGeom>
                  <a:avLst/>
                  <a:gdLst/>
                  <a:ahLst/>
                  <a:cxnLst/>
                  <a:rect l="l" t="t" r="r" b="b"/>
                  <a:pathLst>
                    <a:path w="15" h="16" extrusionOk="0">
                      <a:moveTo>
                        <a:pt x="2" y="8"/>
                      </a:moveTo>
                      <a:cubicBezTo>
                        <a:pt x="2" y="5"/>
                        <a:pt x="4" y="2"/>
                        <a:pt x="8" y="2"/>
                      </a:cubicBezTo>
                      <a:cubicBezTo>
                        <a:pt x="11" y="2"/>
                        <a:pt x="14" y="5"/>
                        <a:pt x="14" y="8"/>
                      </a:cubicBezTo>
                      <a:cubicBezTo>
                        <a:pt x="14" y="11"/>
                        <a:pt x="11" y="14"/>
                        <a:pt x="8" y="14"/>
                      </a:cubicBezTo>
                      <a:cubicBezTo>
                        <a:pt x="4" y="14"/>
                        <a:pt x="2" y="11"/>
                        <a:pt x="2" y="8"/>
                      </a:cubicBezTo>
                      <a:moveTo>
                        <a:pt x="8" y="16"/>
                      </a:moveTo>
                      <a:cubicBezTo>
                        <a:pt x="12" y="16"/>
                        <a:pt x="15" y="12"/>
                        <a:pt x="15" y="8"/>
                      </a:cubicBezTo>
                      <a:cubicBezTo>
                        <a:pt x="15" y="4"/>
                        <a:pt x="12" y="0"/>
                        <a:pt x="8" y="0"/>
                      </a:cubicBezTo>
                      <a:cubicBezTo>
                        <a:pt x="3" y="0"/>
                        <a:pt x="0" y="4"/>
                        <a:pt x="0" y="8"/>
                      </a:cubicBezTo>
                      <a:cubicBezTo>
                        <a:pt x="0" y="12"/>
                        <a:pt x="3" y="16"/>
                        <a:pt x="8" y="16"/>
                      </a:cubicBezTo>
                      <a:moveTo>
                        <a:pt x="7" y="3"/>
                      </a:moveTo>
                      <a:cubicBezTo>
                        <a:pt x="8" y="3"/>
                        <a:pt x="9" y="3"/>
                        <a:pt x="9" y="4"/>
                      </a:cubicBezTo>
                      <a:cubicBezTo>
                        <a:pt x="11" y="4"/>
                        <a:pt x="11" y="5"/>
                        <a:pt x="11" y="6"/>
                      </a:cubicBezTo>
                      <a:cubicBezTo>
                        <a:pt x="11" y="6"/>
                        <a:pt x="11" y="6"/>
                        <a:pt x="11" y="7"/>
                      </a:cubicBezTo>
                      <a:cubicBezTo>
                        <a:pt x="11" y="7"/>
                        <a:pt x="10" y="8"/>
                        <a:pt x="10" y="8"/>
                      </a:cubicBezTo>
                      <a:cubicBezTo>
                        <a:pt x="10" y="8"/>
                        <a:pt x="9" y="8"/>
                        <a:pt x="9" y="8"/>
                      </a:cubicBezTo>
                      <a:cubicBezTo>
                        <a:pt x="11" y="12"/>
                        <a:pt x="11" y="12"/>
                        <a:pt x="11" y="12"/>
                      </a:cubicBezTo>
                      <a:cubicBezTo>
                        <a:pt x="9" y="12"/>
                        <a:pt x="9" y="12"/>
                        <a:pt x="9" y="12"/>
                      </a:cubicBezTo>
                      <a:cubicBezTo>
                        <a:pt x="8" y="9"/>
                        <a:pt x="8" y="9"/>
                        <a:pt x="8" y="9"/>
                      </a:cubicBezTo>
                      <a:cubicBezTo>
                        <a:pt x="6" y="9"/>
                        <a:pt x="6" y="9"/>
                        <a:pt x="6" y="9"/>
                      </a:cubicBezTo>
                      <a:cubicBezTo>
                        <a:pt x="6" y="12"/>
                        <a:pt x="6" y="12"/>
                        <a:pt x="6" y="12"/>
                      </a:cubicBezTo>
                      <a:cubicBezTo>
                        <a:pt x="5" y="12"/>
                        <a:pt x="5" y="12"/>
                        <a:pt x="5" y="12"/>
                      </a:cubicBezTo>
                      <a:cubicBezTo>
                        <a:pt x="5" y="3"/>
                        <a:pt x="5" y="3"/>
                        <a:pt x="5" y="3"/>
                      </a:cubicBezTo>
                      <a:cubicBezTo>
                        <a:pt x="7" y="3"/>
                        <a:pt x="7" y="3"/>
                        <a:pt x="7" y="3"/>
                      </a:cubicBezTo>
                      <a:moveTo>
                        <a:pt x="7" y="7"/>
                      </a:moveTo>
                      <a:cubicBezTo>
                        <a:pt x="8" y="7"/>
                        <a:pt x="9" y="7"/>
                        <a:pt x="9" y="7"/>
                      </a:cubicBezTo>
                      <a:cubicBezTo>
                        <a:pt x="9" y="6"/>
                        <a:pt x="9" y="6"/>
                        <a:pt x="9" y="6"/>
                      </a:cubicBezTo>
                      <a:cubicBezTo>
                        <a:pt x="9" y="5"/>
                        <a:pt x="9" y="5"/>
                        <a:pt x="8" y="5"/>
                      </a:cubicBezTo>
                      <a:cubicBezTo>
                        <a:pt x="8" y="5"/>
                        <a:pt x="8" y="5"/>
                        <a:pt x="7" y="5"/>
                      </a:cubicBezTo>
                      <a:cubicBezTo>
                        <a:pt x="6" y="5"/>
                        <a:pt x="6" y="5"/>
                        <a:pt x="6" y="5"/>
                      </a:cubicBezTo>
                      <a:cubicBezTo>
                        <a:pt x="6" y="7"/>
                        <a:pt x="6" y="7"/>
                        <a:pt x="6" y="7"/>
                      </a:cubicBezTo>
                      <a:cubicBezTo>
                        <a:pt x="7" y="7"/>
                        <a:pt x="7" y="7"/>
                        <a:pt x="7" y="7"/>
                      </a:cubicBezTo>
                    </a:path>
                  </a:pathLst>
                </a:custGeom>
                <a:solidFill>
                  <a:srgbClr val="FF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grpSp>
        <p:cxnSp>
          <p:nvCxnSpPr>
            <p:cNvPr id="3118" name="Google Shape;3118;p112"/>
            <p:cNvCxnSpPr/>
            <p:nvPr/>
          </p:nvCxnSpPr>
          <p:spPr>
            <a:xfrm>
              <a:off x="8255000" y="2411127"/>
              <a:ext cx="514736" cy="0"/>
            </a:xfrm>
            <a:prstGeom prst="straightConnector1">
              <a:avLst/>
            </a:prstGeom>
            <a:noFill/>
            <a:ln w="9525" cap="sq" cmpd="sng">
              <a:solidFill>
                <a:srgbClr val="A5A5A5"/>
              </a:solidFill>
              <a:prstDash val="dash"/>
              <a:miter lim="800000"/>
              <a:headEnd type="none" w="sm" len="sm"/>
              <a:tailEnd type="triangle" w="med" len="med"/>
            </a:ln>
          </p:spPr>
        </p:cxnSp>
      </p:grpSp>
      <p:sp>
        <p:nvSpPr>
          <p:cNvPr id="3119" name="Google Shape;3119;p112"/>
          <p:cNvSpPr/>
          <p:nvPr/>
        </p:nvSpPr>
        <p:spPr>
          <a:xfrm>
            <a:off x="5646975" y="2914736"/>
            <a:ext cx="192023" cy="91442"/>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018"/>
                                        </p:tgtEl>
                                        <p:attrNameLst>
                                          <p:attrName>style.visibility</p:attrName>
                                        </p:attrNameLst>
                                      </p:cBhvr>
                                      <p:to>
                                        <p:strVal val="visible"/>
                                      </p:to>
                                    </p:set>
                                    <p:animEffect transition="in" filter="fade">
                                      <p:cBhvr>
                                        <p:cTn id="7" dur="1000"/>
                                        <p:tgtEl>
                                          <p:spTgt spid="3018"/>
                                        </p:tgtEl>
                                      </p:cBhvr>
                                    </p:animEffect>
                                  </p:childTnLst>
                                </p:cTn>
                              </p:par>
                              <p:par>
                                <p:cTn id="8" presetID="10" presetClass="entr" presetSubtype="0" fill="hold" nodeType="withEffect">
                                  <p:stCondLst>
                                    <p:cond delay="500"/>
                                  </p:stCondLst>
                                  <p:childTnLst>
                                    <p:set>
                                      <p:cBhvr>
                                        <p:cTn id="9" dur="1" fill="hold">
                                          <p:stCondLst>
                                            <p:cond delay="0"/>
                                          </p:stCondLst>
                                        </p:cTn>
                                        <p:tgtEl>
                                          <p:spTgt spid="3019"/>
                                        </p:tgtEl>
                                        <p:attrNameLst>
                                          <p:attrName>style.visibility</p:attrName>
                                        </p:attrNameLst>
                                      </p:cBhvr>
                                      <p:to>
                                        <p:strVal val="visible"/>
                                      </p:to>
                                    </p:set>
                                    <p:animEffect transition="in" filter="fade">
                                      <p:cBhvr>
                                        <p:cTn id="10" dur="1000"/>
                                        <p:tgtEl>
                                          <p:spTgt spid="3019"/>
                                        </p:tgtEl>
                                      </p:cBhvr>
                                    </p:animEffect>
                                  </p:childTnLst>
                                </p:cTn>
                              </p:par>
                              <p:par>
                                <p:cTn id="11" presetID="10" presetClass="entr" presetSubtype="0" fill="hold" nodeType="withEffect">
                                  <p:stCondLst>
                                    <p:cond delay="500"/>
                                  </p:stCondLst>
                                  <p:childTnLst>
                                    <p:set>
                                      <p:cBhvr>
                                        <p:cTn id="12" dur="1" fill="hold">
                                          <p:stCondLst>
                                            <p:cond delay="0"/>
                                          </p:stCondLst>
                                        </p:cTn>
                                        <p:tgtEl>
                                          <p:spTgt spid="3020"/>
                                        </p:tgtEl>
                                        <p:attrNameLst>
                                          <p:attrName>style.visibility</p:attrName>
                                        </p:attrNameLst>
                                      </p:cBhvr>
                                      <p:to>
                                        <p:strVal val="visible"/>
                                      </p:to>
                                    </p:set>
                                    <p:animEffect transition="in" filter="fade">
                                      <p:cBhvr>
                                        <p:cTn id="13" dur="1000"/>
                                        <p:tgtEl>
                                          <p:spTgt spid="3020"/>
                                        </p:tgtEl>
                                      </p:cBhvr>
                                    </p:animEffect>
                                  </p:childTnLst>
                                </p:cTn>
                              </p:par>
                              <p:par>
                                <p:cTn id="14" presetID="10" presetClass="entr" presetSubtype="0" fill="hold" nodeType="withEffect">
                                  <p:stCondLst>
                                    <p:cond delay="500"/>
                                  </p:stCondLst>
                                  <p:childTnLst>
                                    <p:set>
                                      <p:cBhvr>
                                        <p:cTn id="15" dur="1" fill="hold">
                                          <p:stCondLst>
                                            <p:cond delay="0"/>
                                          </p:stCondLst>
                                        </p:cTn>
                                        <p:tgtEl>
                                          <p:spTgt spid="3021"/>
                                        </p:tgtEl>
                                        <p:attrNameLst>
                                          <p:attrName>style.visibility</p:attrName>
                                        </p:attrNameLst>
                                      </p:cBhvr>
                                      <p:to>
                                        <p:strVal val="visible"/>
                                      </p:to>
                                    </p:set>
                                    <p:animEffect transition="in" filter="fade">
                                      <p:cBhvr>
                                        <p:cTn id="16" dur="1000"/>
                                        <p:tgtEl>
                                          <p:spTgt spid="3021"/>
                                        </p:tgtEl>
                                      </p:cBhvr>
                                    </p:animEffect>
                                  </p:childTnLst>
                                </p:cTn>
                              </p:par>
                              <p:par>
                                <p:cTn id="17" presetID="10" presetClass="entr" presetSubtype="0" fill="hold" nodeType="withEffect">
                                  <p:stCondLst>
                                    <p:cond delay="500"/>
                                  </p:stCondLst>
                                  <p:childTnLst>
                                    <p:set>
                                      <p:cBhvr>
                                        <p:cTn id="18" dur="1" fill="hold">
                                          <p:stCondLst>
                                            <p:cond delay="0"/>
                                          </p:stCondLst>
                                        </p:cTn>
                                        <p:tgtEl>
                                          <p:spTgt spid="3022"/>
                                        </p:tgtEl>
                                        <p:attrNameLst>
                                          <p:attrName>style.visibility</p:attrName>
                                        </p:attrNameLst>
                                      </p:cBhvr>
                                      <p:to>
                                        <p:strVal val="visible"/>
                                      </p:to>
                                    </p:set>
                                    <p:animEffect transition="in" filter="fade">
                                      <p:cBhvr>
                                        <p:cTn id="19" dur="1000"/>
                                        <p:tgtEl>
                                          <p:spTgt spid="3022"/>
                                        </p:tgtEl>
                                      </p:cBhvr>
                                    </p:animEffect>
                                  </p:childTnLst>
                                </p:cTn>
                              </p:par>
                              <p:par>
                                <p:cTn id="20" presetID="10" presetClass="entr" presetSubtype="0" fill="hold" nodeType="withEffect">
                                  <p:stCondLst>
                                    <p:cond delay="500"/>
                                  </p:stCondLst>
                                  <p:childTnLst>
                                    <p:set>
                                      <p:cBhvr>
                                        <p:cTn id="21" dur="1" fill="hold">
                                          <p:stCondLst>
                                            <p:cond delay="0"/>
                                          </p:stCondLst>
                                        </p:cTn>
                                        <p:tgtEl>
                                          <p:spTgt spid="3023"/>
                                        </p:tgtEl>
                                        <p:attrNameLst>
                                          <p:attrName>style.visibility</p:attrName>
                                        </p:attrNameLst>
                                      </p:cBhvr>
                                      <p:to>
                                        <p:strVal val="visible"/>
                                      </p:to>
                                    </p:set>
                                    <p:animEffect transition="in" filter="fade">
                                      <p:cBhvr>
                                        <p:cTn id="22" dur="1000"/>
                                        <p:tgtEl>
                                          <p:spTgt spid="3023"/>
                                        </p:tgtEl>
                                      </p:cBhvr>
                                    </p:animEffect>
                                  </p:childTnLst>
                                </p:cTn>
                              </p:par>
                              <p:par>
                                <p:cTn id="23" presetID="10" presetClass="entr" presetSubtype="0" fill="hold" nodeType="withEffect">
                                  <p:stCondLst>
                                    <p:cond delay="500"/>
                                  </p:stCondLst>
                                  <p:childTnLst>
                                    <p:set>
                                      <p:cBhvr>
                                        <p:cTn id="24" dur="1" fill="hold">
                                          <p:stCondLst>
                                            <p:cond delay="0"/>
                                          </p:stCondLst>
                                        </p:cTn>
                                        <p:tgtEl>
                                          <p:spTgt spid="3024"/>
                                        </p:tgtEl>
                                        <p:attrNameLst>
                                          <p:attrName>style.visibility</p:attrName>
                                        </p:attrNameLst>
                                      </p:cBhvr>
                                      <p:to>
                                        <p:strVal val="visible"/>
                                      </p:to>
                                    </p:set>
                                    <p:animEffect transition="in" filter="fade">
                                      <p:cBhvr>
                                        <p:cTn id="25" dur="1000"/>
                                        <p:tgtEl>
                                          <p:spTgt spid="3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77"/>
          <p:cNvSpPr txBox="1">
            <a:spLocks noGrp="1"/>
          </p:cNvSpPr>
          <p:nvPr>
            <p:ph type="body" idx="1"/>
          </p:nvPr>
        </p:nvSpPr>
        <p:spPr>
          <a:xfrm>
            <a:off x="277177" y="222662"/>
            <a:ext cx="8589645" cy="704835"/>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dk1"/>
              </a:buClr>
              <a:buSzPts val="2700"/>
              <a:buFont typeface="Arial"/>
              <a:buNone/>
            </a:pPr>
            <a:r>
              <a:rPr lang="en" sz="2700" b="1" i="0" u="none" strike="noStrike" cap="none">
                <a:solidFill>
                  <a:schemeClr val="dk1"/>
                </a:solidFill>
                <a:latin typeface="Arial"/>
                <a:ea typeface="Arial"/>
                <a:cs typeface="Arial"/>
                <a:sym typeface="Arial"/>
              </a:rPr>
              <a:t>MODERN DATA LANDSCAPE</a:t>
            </a:r>
            <a:endParaRPr sz="1100"/>
          </a:p>
        </p:txBody>
      </p:sp>
      <p:sp>
        <p:nvSpPr>
          <p:cNvPr id="1191" name="Google Shape;1191;p77"/>
          <p:cNvSpPr txBox="1">
            <a:spLocks noGrp="1"/>
          </p:cNvSpPr>
          <p:nvPr>
            <p:ph type="sldNum" idx="12"/>
          </p:nvPr>
        </p:nvSpPr>
        <p:spPr>
          <a:xfrm>
            <a:off x="8657901" y="4870635"/>
            <a:ext cx="257175" cy="161583"/>
          </a:xfrm>
          <a:prstGeom prst="rect">
            <a:avLst/>
          </a:prstGeom>
          <a:noFill/>
          <a:ln>
            <a:noFill/>
          </a:ln>
        </p:spPr>
        <p:txBody>
          <a:bodyPr spcFirstLastPara="1" wrap="square" lIns="68575" tIns="34275" rIns="68575" bIns="34275" anchor="b" anchorCtr="0">
            <a:noAutofit/>
          </a:bodyPr>
          <a:lstStyle/>
          <a:p>
            <a:pPr marL="0" marR="0" lvl="0" indent="0" algn="r" rtl="0">
              <a:spcBef>
                <a:spcPts val="0"/>
              </a:spcBef>
              <a:spcAft>
                <a:spcPts val="0"/>
              </a:spcAft>
              <a:buNone/>
            </a:pPr>
            <a:fld id="{00000000-1234-1234-1234-123412341234}" type="slidenum">
              <a:rPr lang="en" sz="600" b="0" i="0">
                <a:solidFill>
                  <a:srgbClr val="929292"/>
                </a:solidFill>
                <a:latin typeface="Arial"/>
                <a:ea typeface="Arial"/>
                <a:cs typeface="Arial"/>
                <a:sym typeface="Arial"/>
              </a:rPr>
              <a:t>4</a:t>
            </a:fld>
            <a:endParaRPr sz="600" b="0" i="0">
              <a:solidFill>
                <a:srgbClr val="929292"/>
              </a:solidFill>
              <a:latin typeface="Arial"/>
              <a:ea typeface="Arial"/>
              <a:cs typeface="Arial"/>
              <a:sym typeface="Arial"/>
            </a:endParaRPr>
          </a:p>
        </p:txBody>
      </p:sp>
      <p:sp>
        <p:nvSpPr>
          <p:cNvPr id="1192" name="Google Shape;1192;p77"/>
          <p:cNvSpPr/>
          <p:nvPr/>
        </p:nvSpPr>
        <p:spPr>
          <a:xfrm>
            <a:off x="3400425" y="960120"/>
            <a:ext cx="3097500" cy="3723600"/>
          </a:xfrm>
          <a:prstGeom prst="roundRect">
            <a:avLst>
              <a:gd name="adj" fmla="val 3048"/>
            </a:avLst>
          </a:prstGeom>
          <a:solidFill>
            <a:srgbClr val="A7E1F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400" b="0" i="0" u="none" strike="noStrike" cap="none">
              <a:solidFill>
                <a:srgbClr val="FFFFFF"/>
              </a:solidFill>
              <a:latin typeface="Avenir"/>
              <a:ea typeface="Avenir"/>
              <a:cs typeface="Avenir"/>
              <a:sym typeface="Avenir"/>
            </a:endParaRPr>
          </a:p>
        </p:txBody>
      </p:sp>
      <p:pic>
        <p:nvPicPr>
          <p:cNvPr id="1193" name="Google Shape;1193;p77"/>
          <p:cNvPicPr preferRelativeResize="0"/>
          <p:nvPr/>
        </p:nvPicPr>
        <p:blipFill>
          <a:blip r:embed="rId3">
            <a:alphaModFix/>
          </a:blip>
          <a:stretch>
            <a:fillRect/>
          </a:stretch>
        </p:blipFill>
        <p:spPr>
          <a:xfrm>
            <a:off x="2398938" y="1757288"/>
            <a:ext cx="4732101" cy="2325475"/>
          </a:xfrm>
          <a:prstGeom prst="rect">
            <a:avLst/>
          </a:prstGeom>
          <a:noFill/>
          <a:ln>
            <a:noFill/>
          </a:ln>
        </p:spPr>
      </p:pic>
      <p:grpSp>
        <p:nvGrpSpPr>
          <p:cNvPr id="1194" name="Google Shape;1194;p77"/>
          <p:cNvGrpSpPr/>
          <p:nvPr/>
        </p:nvGrpSpPr>
        <p:grpSpPr>
          <a:xfrm>
            <a:off x="4273259" y="3582484"/>
            <a:ext cx="447157" cy="495084"/>
            <a:chOff x="5144658" y="2862021"/>
            <a:chExt cx="515574" cy="570834"/>
          </a:xfrm>
        </p:grpSpPr>
        <p:grpSp>
          <p:nvGrpSpPr>
            <p:cNvPr id="1195" name="Google Shape;1195;p77"/>
            <p:cNvGrpSpPr/>
            <p:nvPr/>
          </p:nvGrpSpPr>
          <p:grpSpPr>
            <a:xfrm>
              <a:off x="5144658" y="2862021"/>
              <a:ext cx="515090" cy="570834"/>
              <a:chOff x="8597900" y="1254125"/>
              <a:chExt cx="438300" cy="485775"/>
            </a:xfrm>
          </p:grpSpPr>
          <p:sp>
            <p:nvSpPr>
              <p:cNvPr id="1196" name="Google Shape;1196;p77"/>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31750" cap="rnd" cmpd="sng">
                <a:solidFill>
                  <a:srgbClr val="138CB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197" name="Google Shape;1197;p77"/>
              <p:cNvSpPr/>
              <p:nvPr/>
            </p:nvSpPr>
            <p:spPr>
              <a:xfrm>
                <a:off x="8597900" y="1254125"/>
                <a:ext cx="438300" cy="185700"/>
              </a:xfrm>
              <a:prstGeom prst="ellipse">
                <a:avLst/>
              </a:prstGeom>
              <a:noFill/>
              <a:ln w="31750" cap="rnd" cmpd="sng">
                <a:solidFill>
                  <a:srgbClr val="138CB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grpSp>
        <p:sp>
          <p:nvSpPr>
            <p:cNvPr id="1198" name="Google Shape;1198;p77"/>
            <p:cNvSpPr/>
            <p:nvPr/>
          </p:nvSpPr>
          <p:spPr>
            <a:xfrm>
              <a:off x="5145880" y="3174733"/>
              <a:ext cx="514351" cy="98694"/>
            </a:xfrm>
            <a:custGeom>
              <a:avLst/>
              <a:gdLst/>
              <a:ahLst/>
              <a:cxnLst/>
              <a:rect l="l" t="t" r="r" b="b"/>
              <a:pathLst>
                <a:path w="164" h="29" extrusionOk="0">
                  <a:moveTo>
                    <a:pt x="0" y="0"/>
                  </a:moveTo>
                  <a:cubicBezTo>
                    <a:pt x="0" y="16"/>
                    <a:pt x="14" y="29"/>
                    <a:pt x="30" y="29"/>
                  </a:cubicBezTo>
                  <a:cubicBezTo>
                    <a:pt x="38" y="29"/>
                    <a:pt x="46" y="26"/>
                    <a:pt x="52" y="19"/>
                  </a:cubicBezTo>
                  <a:cubicBezTo>
                    <a:pt x="56" y="14"/>
                    <a:pt x="56" y="14"/>
                    <a:pt x="56" y="14"/>
                  </a:cubicBezTo>
                  <a:cubicBezTo>
                    <a:pt x="60" y="19"/>
                    <a:pt x="60" y="19"/>
                    <a:pt x="60" y="19"/>
                  </a:cubicBezTo>
                  <a:cubicBezTo>
                    <a:pt x="66" y="26"/>
                    <a:pt x="74" y="29"/>
                    <a:pt x="82" y="29"/>
                  </a:cubicBezTo>
                  <a:cubicBezTo>
                    <a:pt x="91" y="29"/>
                    <a:pt x="99" y="26"/>
                    <a:pt x="104" y="20"/>
                  </a:cubicBezTo>
                  <a:cubicBezTo>
                    <a:pt x="108" y="15"/>
                    <a:pt x="108" y="15"/>
                    <a:pt x="108" y="15"/>
                  </a:cubicBezTo>
                  <a:cubicBezTo>
                    <a:pt x="113" y="20"/>
                    <a:pt x="113" y="20"/>
                    <a:pt x="113" y="20"/>
                  </a:cubicBezTo>
                  <a:cubicBezTo>
                    <a:pt x="118" y="26"/>
                    <a:pt x="126" y="29"/>
                    <a:pt x="134" y="29"/>
                  </a:cubicBezTo>
                  <a:cubicBezTo>
                    <a:pt x="150" y="29"/>
                    <a:pt x="164" y="16"/>
                    <a:pt x="164" y="0"/>
                  </a:cubicBezTo>
                </a:path>
              </a:pathLst>
            </a:custGeom>
            <a:noFill/>
            <a:ln w="28575" cap="flat" cmpd="sng">
              <a:solidFill>
                <a:srgbClr val="138CB8"/>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grpSp>
      <p:grpSp>
        <p:nvGrpSpPr>
          <p:cNvPr id="1199" name="Google Shape;1199;p77"/>
          <p:cNvGrpSpPr/>
          <p:nvPr/>
        </p:nvGrpSpPr>
        <p:grpSpPr>
          <a:xfrm>
            <a:off x="7378091" y="2717557"/>
            <a:ext cx="404962" cy="404962"/>
            <a:chOff x="1957387" y="4729162"/>
            <a:chExt cx="530263" cy="530263"/>
          </a:xfrm>
        </p:grpSpPr>
        <p:sp>
          <p:nvSpPr>
            <p:cNvPr id="1200" name="Google Shape;1200;p77"/>
            <p:cNvSpPr/>
            <p:nvPr/>
          </p:nvSpPr>
          <p:spPr>
            <a:xfrm>
              <a:off x="1957387" y="4729162"/>
              <a:ext cx="530225" cy="415925"/>
            </a:xfrm>
            <a:custGeom>
              <a:avLst/>
              <a:gdLst/>
              <a:ahLst/>
              <a:cxnLst/>
              <a:rect l="l" t="t" r="r" b="b"/>
              <a:pathLst>
                <a:path w="92" h="72" extrusionOk="0">
                  <a:moveTo>
                    <a:pt x="42" y="72"/>
                  </a:move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cubicBezTo>
                    <a:pt x="92" y="64"/>
                    <a:pt x="92" y="64"/>
                    <a:pt x="92" y="64"/>
                  </a:cubicBezTo>
                </a:path>
              </a:pathLst>
            </a:custGeom>
            <a:noFill/>
            <a:ln w="25400"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cxnSp>
          <p:nvCxnSpPr>
            <p:cNvPr id="1201" name="Google Shape;1201;p77"/>
            <p:cNvCxnSpPr/>
            <p:nvPr/>
          </p:nvCxnSpPr>
          <p:spPr>
            <a:xfrm>
              <a:off x="1957387" y="4845050"/>
              <a:ext cx="530100" cy="0"/>
            </a:xfrm>
            <a:prstGeom prst="straightConnector1">
              <a:avLst/>
            </a:prstGeom>
            <a:noFill/>
            <a:ln w="25400" cap="rnd" cmpd="sng">
              <a:solidFill>
                <a:srgbClr val="29B5E8"/>
              </a:solidFill>
              <a:prstDash val="solid"/>
              <a:round/>
              <a:headEnd type="none" w="med" len="med"/>
              <a:tailEnd type="none" w="med" len="med"/>
            </a:ln>
          </p:spPr>
        </p:cxnSp>
        <p:sp>
          <p:nvSpPr>
            <p:cNvPr id="1202" name="Google Shape;1202;p77"/>
            <p:cNvSpPr/>
            <p:nvPr/>
          </p:nvSpPr>
          <p:spPr>
            <a:xfrm>
              <a:off x="2025650" y="4775200"/>
              <a:ext cx="23700" cy="23700"/>
            </a:xfrm>
            <a:prstGeom prst="ellipse">
              <a:avLst/>
            </a:prstGeom>
            <a:noFill/>
            <a:ln w="25400"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203" name="Google Shape;1203;p77"/>
            <p:cNvSpPr/>
            <p:nvPr/>
          </p:nvSpPr>
          <p:spPr>
            <a:xfrm>
              <a:off x="2095500" y="4775200"/>
              <a:ext cx="22200" cy="23700"/>
            </a:xfrm>
            <a:prstGeom prst="ellipse">
              <a:avLst/>
            </a:prstGeom>
            <a:noFill/>
            <a:ln w="25400"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204" name="Google Shape;1204;p77"/>
            <p:cNvSpPr/>
            <p:nvPr/>
          </p:nvSpPr>
          <p:spPr>
            <a:xfrm>
              <a:off x="2163762" y="4775200"/>
              <a:ext cx="23700" cy="23700"/>
            </a:xfrm>
            <a:prstGeom prst="ellipse">
              <a:avLst/>
            </a:prstGeom>
            <a:noFill/>
            <a:ln w="25400"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205" name="Google Shape;1205;p77"/>
            <p:cNvSpPr/>
            <p:nvPr/>
          </p:nvSpPr>
          <p:spPr>
            <a:xfrm>
              <a:off x="2255837" y="5029200"/>
              <a:ext cx="173100" cy="173100"/>
            </a:xfrm>
            <a:prstGeom prst="ellipse">
              <a:avLst/>
            </a:prstGeom>
            <a:noFill/>
            <a:ln w="25400" cap="flat"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cxnSp>
          <p:nvCxnSpPr>
            <p:cNvPr id="1206" name="Google Shape;1206;p77"/>
            <p:cNvCxnSpPr/>
            <p:nvPr/>
          </p:nvCxnSpPr>
          <p:spPr>
            <a:xfrm>
              <a:off x="2406650" y="5178425"/>
              <a:ext cx="81000" cy="81000"/>
            </a:xfrm>
            <a:prstGeom prst="straightConnector1">
              <a:avLst/>
            </a:prstGeom>
            <a:noFill/>
            <a:ln w="25400" cap="rnd" cmpd="sng">
              <a:solidFill>
                <a:srgbClr val="29B5E8"/>
              </a:solidFill>
              <a:prstDash val="solid"/>
              <a:round/>
              <a:headEnd type="none" w="med" len="med"/>
              <a:tailEnd type="none" w="med" len="med"/>
            </a:ln>
          </p:spPr>
        </p:cxnSp>
        <p:cxnSp>
          <p:nvCxnSpPr>
            <p:cNvPr id="1207" name="Google Shape;1207;p77"/>
            <p:cNvCxnSpPr/>
            <p:nvPr/>
          </p:nvCxnSpPr>
          <p:spPr>
            <a:xfrm>
              <a:off x="2025650" y="4913312"/>
              <a:ext cx="92100" cy="0"/>
            </a:xfrm>
            <a:prstGeom prst="straightConnector1">
              <a:avLst/>
            </a:prstGeom>
            <a:noFill/>
            <a:ln w="25400" cap="rnd" cmpd="sng">
              <a:solidFill>
                <a:srgbClr val="29B5E8"/>
              </a:solidFill>
              <a:prstDash val="solid"/>
              <a:round/>
              <a:headEnd type="none" w="med" len="med"/>
              <a:tailEnd type="none" w="med" len="med"/>
            </a:ln>
          </p:spPr>
        </p:cxnSp>
        <p:cxnSp>
          <p:nvCxnSpPr>
            <p:cNvPr id="1208" name="Google Shape;1208;p77"/>
            <p:cNvCxnSpPr/>
            <p:nvPr/>
          </p:nvCxnSpPr>
          <p:spPr>
            <a:xfrm>
              <a:off x="2025650" y="5051425"/>
              <a:ext cx="45900" cy="0"/>
            </a:xfrm>
            <a:prstGeom prst="straightConnector1">
              <a:avLst/>
            </a:prstGeom>
            <a:noFill/>
            <a:ln w="25400" cap="rnd" cmpd="sng">
              <a:solidFill>
                <a:srgbClr val="29B5E8"/>
              </a:solidFill>
              <a:prstDash val="solid"/>
              <a:round/>
              <a:headEnd type="none" w="med" len="med"/>
              <a:tailEnd type="none" w="med" len="med"/>
            </a:ln>
          </p:spPr>
        </p:cxnSp>
        <p:cxnSp>
          <p:nvCxnSpPr>
            <p:cNvPr id="1209" name="Google Shape;1209;p77"/>
            <p:cNvCxnSpPr/>
            <p:nvPr/>
          </p:nvCxnSpPr>
          <p:spPr>
            <a:xfrm>
              <a:off x="2025650" y="4983162"/>
              <a:ext cx="115800" cy="0"/>
            </a:xfrm>
            <a:prstGeom prst="straightConnector1">
              <a:avLst/>
            </a:prstGeom>
            <a:noFill/>
            <a:ln w="25400" cap="rnd" cmpd="sng">
              <a:solidFill>
                <a:srgbClr val="29B5E8"/>
              </a:solidFill>
              <a:prstDash val="solid"/>
              <a:round/>
              <a:headEnd type="none" w="med" len="med"/>
              <a:tailEnd type="none" w="med" len="med"/>
            </a:ln>
          </p:spPr>
        </p:cxnSp>
        <p:cxnSp>
          <p:nvCxnSpPr>
            <p:cNvPr id="1210" name="Google Shape;1210;p77"/>
            <p:cNvCxnSpPr/>
            <p:nvPr/>
          </p:nvCxnSpPr>
          <p:spPr>
            <a:xfrm>
              <a:off x="2117725" y="5051425"/>
              <a:ext cx="92100" cy="0"/>
            </a:xfrm>
            <a:prstGeom prst="straightConnector1">
              <a:avLst/>
            </a:prstGeom>
            <a:noFill/>
            <a:ln w="25400" cap="rnd" cmpd="sng">
              <a:solidFill>
                <a:srgbClr val="29B5E8"/>
              </a:solidFill>
              <a:prstDash val="solid"/>
              <a:round/>
              <a:headEnd type="none" w="med" len="med"/>
              <a:tailEnd type="none" w="med" len="med"/>
            </a:ln>
          </p:spPr>
        </p:cxnSp>
        <p:cxnSp>
          <p:nvCxnSpPr>
            <p:cNvPr id="1211" name="Google Shape;1211;p77"/>
            <p:cNvCxnSpPr/>
            <p:nvPr/>
          </p:nvCxnSpPr>
          <p:spPr>
            <a:xfrm>
              <a:off x="2187575" y="4983162"/>
              <a:ext cx="114300" cy="0"/>
            </a:xfrm>
            <a:prstGeom prst="straightConnector1">
              <a:avLst/>
            </a:prstGeom>
            <a:noFill/>
            <a:ln w="25400" cap="rnd" cmpd="sng">
              <a:solidFill>
                <a:srgbClr val="29B5E8"/>
              </a:solidFill>
              <a:prstDash val="solid"/>
              <a:round/>
              <a:headEnd type="none" w="med" len="med"/>
              <a:tailEnd type="none" w="med" len="med"/>
            </a:ln>
          </p:spPr>
        </p:cxnSp>
        <p:cxnSp>
          <p:nvCxnSpPr>
            <p:cNvPr id="1212" name="Google Shape;1212;p77"/>
            <p:cNvCxnSpPr/>
            <p:nvPr/>
          </p:nvCxnSpPr>
          <p:spPr>
            <a:xfrm>
              <a:off x="2163762" y="4913312"/>
              <a:ext cx="115800" cy="0"/>
            </a:xfrm>
            <a:prstGeom prst="straightConnector1">
              <a:avLst/>
            </a:prstGeom>
            <a:noFill/>
            <a:ln w="25400" cap="rnd" cmpd="sng">
              <a:solidFill>
                <a:srgbClr val="29B5E8"/>
              </a:solidFill>
              <a:prstDash val="solid"/>
              <a:round/>
              <a:headEnd type="none" w="med" len="med"/>
              <a:tailEnd type="none" w="med" len="med"/>
            </a:ln>
          </p:spPr>
        </p:cxnSp>
        <p:cxnSp>
          <p:nvCxnSpPr>
            <p:cNvPr id="1213" name="Google Shape;1213;p77"/>
            <p:cNvCxnSpPr/>
            <p:nvPr/>
          </p:nvCxnSpPr>
          <p:spPr>
            <a:xfrm>
              <a:off x="2325687" y="4913312"/>
              <a:ext cx="92100" cy="0"/>
            </a:xfrm>
            <a:prstGeom prst="straightConnector1">
              <a:avLst/>
            </a:prstGeom>
            <a:noFill/>
            <a:ln w="25400" cap="rnd" cmpd="sng">
              <a:solidFill>
                <a:srgbClr val="29B5E8"/>
              </a:solidFill>
              <a:prstDash val="solid"/>
              <a:round/>
              <a:headEnd type="none" w="med" len="med"/>
              <a:tailEnd type="none" w="med" len="med"/>
            </a:ln>
          </p:spPr>
        </p:cxnSp>
        <p:cxnSp>
          <p:nvCxnSpPr>
            <p:cNvPr id="1214" name="Google Shape;1214;p77"/>
            <p:cNvCxnSpPr/>
            <p:nvPr/>
          </p:nvCxnSpPr>
          <p:spPr>
            <a:xfrm>
              <a:off x="2349500" y="4983162"/>
              <a:ext cx="68400" cy="0"/>
            </a:xfrm>
            <a:prstGeom prst="straightConnector1">
              <a:avLst/>
            </a:prstGeom>
            <a:noFill/>
            <a:ln w="25400" cap="rnd" cmpd="sng">
              <a:solidFill>
                <a:srgbClr val="29B5E8"/>
              </a:solidFill>
              <a:prstDash val="solid"/>
              <a:round/>
              <a:headEnd type="none" w="med" len="med"/>
              <a:tailEnd type="none" w="med" len="med"/>
            </a:ln>
          </p:spPr>
        </p:cxnSp>
      </p:grpSp>
      <p:grpSp>
        <p:nvGrpSpPr>
          <p:cNvPr id="1215" name="Google Shape;1215;p77"/>
          <p:cNvGrpSpPr/>
          <p:nvPr/>
        </p:nvGrpSpPr>
        <p:grpSpPr>
          <a:xfrm>
            <a:off x="7747437" y="2623832"/>
            <a:ext cx="269775" cy="269775"/>
            <a:chOff x="10965655" y="1464469"/>
            <a:chExt cx="359700" cy="359700"/>
          </a:xfrm>
        </p:grpSpPr>
        <p:sp>
          <p:nvSpPr>
            <p:cNvPr id="1216" name="Google Shape;1216;p77"/>
            <p:cNvSpPr/>
            <p:nvPr/>
          </p:nvSpPr>
          <p:spPr>
            <a:xfrm>
              <a:off x="10965655" y="1464469"/>
              <a:ext cx="359700" cy="359700"/>
            </a:xfrm>
            <a:prstGeom prst="ellipse">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400" b="0" i="0" u="none" strike="noStrike" cap="none">
                <a:solidFill>
                  <a:srgbClr val="FFFFFF"/>
                </a:solidFill>
                <a:latin typeface="Avenir"/>
                <a:ea typeface="Avenir"/>
                <a:cs typeface="Avenir"/>
                <a:sym typeface="Avenir"/>
              </a:endParaRPr>
            </a:p>
          </p:txBody>
        </p:sp>
        <p:sp>
          <p:nvSpPr>
            <p:cNvPr id="1217" name="Google Shape;1217;p77"/>
            <p:cNvSpPr/>
            <p:nvPr/>
          </p:nvSpPr>
          <p:spPr>
            <a:xfrm>
              <a:off x="10997802" y="1495822"/>
              <a:ext cx="295275" cy="296863"/>
            </a:xfrm>
            <a:custGeom>
              <a:avLst/>
              <a:gdLst/>
              <a:ahLst/>
              <a:cxnLst/>
              <a:rect l="l" t="t" r="r" b="b"/>
              <a:pathLst>
                <a:path w="72" h="72" extrusionOk="0">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2" y="50"/>
                  </a:moveTo>
                  <a:cubicBezTo>
                    <a:pt x="34" y="50"/>
                    <a:pt x="35" y="49"/>
                    <a:pt x="35" y="49"/>
                  </a:cubicBezTo>
                  <a:cubicBezTo>
                    <a:pt x="55" y="29"/>
                    <a:pt x="55" y="29"/>
                    <a:pt x="55" y="29"/>
                  </a:cubicBezTo>
                  <a:cubicBezTo>
                    <a:pt x="57" y="27"/>
                    <a:pt x="57" y="25"/>
                    <a:pt x="55" y="23"/>
                  </a:cubicBezTo>
                  <a:cubicBezTo>
                    <a:pt x="54" y="22"/>
                    <a:pt x="51" y="22"/>
                    <a:pt x="49" y="23"/>
                  </a:cubicBezTo>
                  <a:cubicBezTo>
                    <a:pt x="32" y="40"/>
                    <a:pt x="32" y="40"/>
                    <a:pt x="32" y="40"/>
                  </a:cubicBezTo>
                  <a:cubicBezTo>
                    <a:pt x="27" y="34"/>
                    <a:pt x="27" y="34"/>
                    <a:pt x="27" y="34"/>
                  </a:cubicBezTo>
                  <a:cubicBezTo>
                    <a:pt x="25" y="33"/>
                    <a:pt x="23" y="33"/>
                    <a:pt x="21" y="34"/>
                  </a:cubicBezTo>
                  <a:cubicBezTo>
                    <a:pt x="20" y="36"/>
                    <a:pt x="20" y="39"/>
                    <a:pt x="21" y="40"/>
                  </a:cubicBezTo>
                  <a:cubicBezTo>
                    <a:pt x="30" y="49"/>
                    <a:pt x="30" y="49"/>
                    <a:pt x="30" y="49"/>
                  </a:cubicBezTo>
                  <a:cubicBezTo>
                    <a:pt x="30" y="49"/>
                    <a:pt x="31" y="50"/>
                    <a:pt x="32" y="50"/>
                  </a:cubicBezTo>
                  <a:close/>
                </a:path>
              </a:pathLst>
            </a:custGeom>
            <a:solidFill>
              <a:srgbClr val="92D05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grpSp>
      <p:grpSp>
        <p:nvGrpSpPr>
          <p:cNvPr id="1218" name="Google Shape;1218;p77"/>
          <p:cNvGrpSpPr/>
          <p:nvPr/>
        </p:nvGrpSpPr>
        <p:grpSpPr>
          <a:xfrm>
            <a:off x="5625413" y="2143386"/>
            <a:ext cx="315895" cy="304539"/>
            <a:chOff x="7435850" y="2857847"/>
            <a:chExt cx="421194" cy="406053"/>
          </a:xfrm>
        </p:grpSpPr>
        <p:grpSp>
          <p:nvGrpSpPr>
            <p:cNvPr id="1219" name="Google Shape;1219;p77"/>
            <p:cNvGrpSpPr/>
            <p:nvPr/>
          </p:nvGrpSpPr>
          <p:grpSpPr>
            <a:xfrm>
              <a:off x="7568528" y="2857847"/>
              <a:ext cx="288516" cy="348622"/>
              <a:chOff x="5692775" y="1541146"/>
              <a:chExt cx="114300" cy="138112"/>
            </a:xfrm>
          </p:grpSpPr>
          <p:sp>
            <p:nvSpPr>
              <p:cNvPr id="1220" name="Google Shape;1220;p77"/>
              <p:cNvSpPr/>
              <p:nvPr/>
            </p:nvSpPr>
            <p:spPr>
              <a:xfrm>
                <a:off x="5692775" y="1541146"/>
                <a:ext cx="114300" cy="69900"/>
              </a:xfrm>
              <a:prstGeom prst="ellipse">
                <a:avLst/>
              </a:prstGeom>
              <a:noFill/>
              <a:ln w="25400" cap="rnd" cmpd="sng">
                <a:solidFill>
                  <a:srgbClr val="138CB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77"/>
              <p:cNvSpPr/>
              <p:nvPr/>
            </p:nvSpPr>
            <p:spPr>
              <a:xfrm>
                <a:off x="5692775" y="1576071"/>
                <a:ext cx="114300" cy="103187"/>
              </a:xfrm>
              <a:custGeom>
                <a:avLst/>
                <a:gdLst/>
                <a:ahLst/>
                <a:cxnLst/>
                <a:rect l="l" t="t" r="r" b="b"/>
                <a:pathLst>
                  <a:path w="20" h="18" extrusionOk="0">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cmpd="sng">
                <a:solidFill>
                  <a:srgbClr val="138CB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22" name="Google Shape;1222;p77"/>
            <p:cNvSpPr/>
            <p:nvPr/>
          </p:nvSpPr>
          <p:spPr>
            <a:xfrm>
              <a:off x="7435850" y="3035300"/>
              <a:ext cx="228600" cy="228600"/>
            </a:xfrm>
            <a:prstGeom prst="ellipse">
              <a:avLst/>
            </a:prstGeom>
            <a:solidFill>
              <a:srgbClr val="A7E1F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400" b="0" i="0" u="none" strike="noStrike" cap="none">
                <a:solidFill>
                  <a:srgbClr val="FFFFFF"/>
                </a:solidFill>
                <a:latin typeface="Avenir"/>
                <a:ea typeface="Avenir"/>
                <a:cs typeface="Avenir"/>
                <a:sym typeface="Avenir"/>
              </a:endParaRPr>
            </a:p>
          </p:txBody>
        </p:sp>
        <p:sp>
          <p:nvSpPr>
            <p:cNvPr id="1223" name="Google Shape;1223;p77"/>
            <p:cNvSpPr/>
            <p:nvPr/>
          </p:nvSpPr>
          <p:spPr>
            <a:xfrm>
              <a:off x="7459927" y="3059335"/>
              <a:ext cx="180449" cy="180528"/>
            </a:xfrm>
            <a:custGeom>
              <a:avLst/>
              <a:gdLst/>
              <a:ahLst/>
              <a:cxnLst/>
              <a:rect l="l" t="t" r="r" b="b"/>
              <a:pathLst>
                <a:path w="2867" h="2867" extrusionOk="0">
                  <a:moveTo>
                    <a:pt x="2762" y="1225"/>
                  </a:moveTo>
                  <a:cubicBezTo>
                    <a:pt x="2478" y="1177"/>
                    <a:pt x="2478" y="1177"/>
                    <a:pt x="2478" y="1177"/>
                  </a:cubicBezTo>
                  <a:cubicBezTo>
                    <a:pt x="2458" y="1093"/>
                    <a:pt x="2428" y="1012"/>
                    <a:pt x="2388" y="937"/>
                  </a:cubicBezTo>
                  <a:cubicBezTo>
                    <a:pt x="2570" y="712"/>
                    <a:pt x="2570" y="712"/>
                    <a:pt x="2570" y="712"/>
                  </a:cubicBezTo>
                  <a:cubicBezTo>
                    <a:pt x="2609" y="664"/>
                    <a:pt x="2607" y="595"/>
                    <a:pt x="2566" y="549"/>
                  </a:cubicBezTo>
                  <a:cubicBezTo>
                    <a:pt x="2453" y="422"/>
                    <a:pt x="2453" y="422"/>
                    <a:pt x="2453" y="422"/>
                  </a:cubicBezTo>
                  <a:cubicBezTo>
                    <a:pt x="2412" y="376"/>
                    <a:pt x="2345" y="367"/>
                    <a:pt x="2293" y="399"/>
                  </a:cubicBezTo>
                  <a:cubicBezTo>
                    <a:pt x="2050" y="552"/>
                    <a:pt x="2050" y="552"/>
                    <a:pt x="2050" y="552"/>
                  </a:cubicBezTo>
                  <a:cubicBezTo>
                    <a:pt x="1943" y="477"/>
                    <a:pt x="1822" y="422"/>
                    <a:pt x="1691" y="390"/>
                  </a:cubicBezTo>
                  <a:cubicBezTo>
                    <a:pt x="1644" y="105"/>
                    <a:pt x="1644" y="105"/>
                    <a:pt x="1644" y="105"/>
                  </a:cubicBezTo>
                  <a:cubicBezTo>
                    <a:pt x="1634" y="44"/>
                    <a:pt x="1582" y="0"/>
                    <a:pt x="1520" y="0"/>
                  </a:cubicBezTo>
                  <a:cubicBezTo>
                    <a:pt x="1350" y="0"/>
                    <a:pt x="1350" y="0"/>
                    <a:pt x="1350" y="0"/>
                  </a:cubicBezTo>
                  <a:cubicBezTo>
                    <a:pt x="1289" y="0"/>
                    <a:pt x="1236" y="44"/>
                    <a:pt x="1226" y="105"/>
                  </a:cubicBezTo>
                  <a:cubicBezTo>
                    <a:pt x="1179" y="390"/>
                    <a:pt x="1179" y="390"/>
                    <a:pt x="1179" y="390"/>
                  </a:cubicBezTo>
                  <a:cubicBezTo>
                    <a:pt x="1071" y="417"/>
                    <a:pt x="970" y="460"/>
                    <a:pt x="877" y="516"/>
                  </a:cubicBezTo>
                  <a:cubicBezTo>
                    <a:pt x="646" y="351"/>
                    <a:pt x="646" y="351"/>
                    <a:pt x="646" y="351"/>
                  </a:cubicBezTo>
                  <a:cubicBezTo>
                    <a:pt x="596" y="315"/>
                    <a:pt x="528" y="321"/>
                    <a:pt x="485" y="364"/>
                  </a:cubicBezTo>
                  <a:cubicBezTo>
                    <a:pt x="364" y="485"/>
                    <a:pt x="364" y="485"/>
                    <a:pt x="364" y="485"/>
                  </a:cubicBezTo>
                  <a:cubicBezTo>
                    <a:pt x="321" y="528"/>
                    <a:pt x="315" y="596"/>
                    <a:pt x="351" y="646"/>
                  </a:cubicBezTo>
                  <a:cubicBezTo>
                    <a:pt x="516" y="878"/>
                    <a:pt x="516" y="878"/>
                    <a:pt x="516" y="878"/>
                  </a:cubicBezTo>
                  <a:cubicBezTo>
                    <a:pt x="461" y="969"/>
                    <a:pt x="418" y="1070"/>
                    <a:pt x="392" y="1177"/>
                  </a:cubicBezTo>
                  <a:cubicBezTo>
                    <a:pt x="105" y="1225"/>
                    <a:pt x="105" y="1225"/>
                    <a:pt x="105" y="1225"/>
                  </a:cubicBezTo>
                  <a:cubicBezTo>
                    <a:pt x="44" y="1235"/>
                    <a:pt x="0" y="1287"/>
                    <a:pt x="0" y="1349"/>
                  </a:cubicBezTo>
                  <a:cubicBezTo>
                    <a:pt x="0" y="1519"/>
                    <a:pt x="0" y="1519"/>
                    <a:pt x="0" y="1519"/>
                  </a:cubicBezTo>
                  <a:cubicBezTo>
                    <a:pt x="0" y="1580"/>
                    <a:pt x="44" y="1632"/>
                    <a:pt x="105" y="1642"/>
                  </a:cubicBezTo>
                  <a:cubicBezTo>
                    <a:pt x="392" y="1690"/>
                    <a:pt x="392" y="1690"/>
                    <a:pt x="392" y="1690"/>
                  </a:cubicBezTo>
                  <a:cubicBezTo>
                    <a:pt x="414" y="1778"/>
                    <a:pt x="445" y="1862"/>
                    <a:pt x="487" y="1940"/>
                  </a:cubicBezTo>
                  <a:cubicBezTo>
                    <a:pt x="306" y="2165"/>
                    <a:pt x="306" y="2165"/>
                    <a:pt x="306" y="2165"/>
                  </a:cubicBezTo>
                  <a:cubicBezTo>
                    <a:pt x="268" y="2212"/>
                    <a:pt x="269" y="2281"/>
                    <a:pt x="310" y="2327"/>
                  </a:cubicBezTo>
                  <a:cubicBezTo>
                    <a:pt x="423" y="2454"/>
                    <a:pt x="423" y="2454"/>
                    <a:pt x="423" y="2454"/>
                  </a:cubicBezTo>
                  <a:cubicBezTo>
                    <a:pt x="464" y="2500"/>
                    <a:pt x="532" y="2509"/>
                    <a:pt x="583" y="2477"/>
                  </a:cubicBezTo>
                  <a:cubicBezTo>
                    <a:pt x="830" y="2322"/>
                    <a:pt x="830" y="2322"/>
                    <a:pt x="830" y="2322"/>
                  </a:cubicBezTo>
                  <a:cubicBezTo>
                    <a:pt x="934" y="2393"/>
                    <a:pt x="1052" y="2446"/>
                    <a:pt x="1179" y="2477"/>
                  </a:cubicBezTo>
                  <a:cubicBezTo>
                    <a:pt x="1226" y="2762"/>
                    <a:pt x="1226" y="2762"/>
                    <a:pt x="1226" y="2762"/>
                  </a:cubicBezTo>
                  <a:cubicBezTo>
                    <a:pt x="1236" y="2823"/>
                    <a:pt x="1289" y="2867"/>
                    <a:pt x="1350" y="2867"/>
                  </a:cubicBezTo>
                  <a:cubicBezTo>
                    <a:pt x="1520" y="2867"/>
                    <a:pt x="1520" y="2867"/>
                    <a:pt x="1520" y="2867"/>
                  </a:cubicBezTo>
                  <a:cubicBezTo>
                    <a:pt x="1582" y="2867"/>
                    <a:pt x="1634" y="2823"/>
                    <a:pt x="1644" y="2762"/>
                  </a:cubicBezTo>
                  <a:cubicBezTo>
                    <a:pt x="1692" y="2477"/>
                    <a:pt x="1692" y="2477"/>
                    <a:pt x="1692" y="2477"/>
                  </a:cubicBezTo>
                  <a:cubicBezTo>
                    <a:pt x="1798" y="2451"/>
                    <a:pt x="1898" y="2409"/>
                    <a:pt x="1990" y="2354"/>
                  </a:cubicBezTo>
                  <a:cubicBezTo>
                    <a:pt x="2230" y="2525"/>
                    <a:pt x="2230" y="2525"/>
                    <a:pt x="2230" y="2525"/>
                  </a:cubicBezTo>
                  <a:cubicBezTo>
                    <a:pt x="2280" y="2561"/>
                    <a:pt x="2348" y="2556"/>
                    <a:pt x="2392" y="2512"/>
                  </a:cubicBezTo>
                  <a:cubicBezTo>
                    <a:pt x="2512" y="2392"/>
                    <a:pt x="2512" y="2392"/>
                    <a:pt x="2512" y="2392"/>
                  </a:cubicBezTo>
                  <a:cubicBezTo>
                    <a:pt x="2555" y="2348"/>
                    <a:pt x="2561" y="2280"/>
                    <a:pt x="2525" y="2230"/>
                  </a:cubicBezTo>
                  <a:cubicBezTo>
                    <a:pt x="2354" y="1990"/>
                    <a:pt x="2354" y="1990"/>
                    <a:pt x="2354" y="1990"/>
                  </a:cubicBezTo>
                  <a:cubicBezTo>
                    <a:pt x="2410" y="1898"/>
                    <a:pt x="2452" y="1797"/>
                    <a:pt x="2478" y="1690"/>
                  </a:cubicBezTo>
                  <a:cubicBezTo>
                    <a:pt x="2762" y="1642"/>
                    <a:pt x="2762" y="1642"/>
                    <a:pt x="2762" y="1642"/>
                  </a:cubicBezTo>
                  <a:cubicBezTo>
                    <a:pt x="2823" y="1632"/>
                    <a:pt x="2867" y="1580"/>
                    <a:pt x="2867" y="1519"/>
                  </a:cubicBezTo>
                  <a:cubicBezTo>
                    <a:pt x="2867" y="1349"/>
                    <a:pt x="2867" y="1349"/>
                    <a:pt x="2867" y="1349"/>
                  </a:cubicBezTo>
                  <a:cubicBezTo>
                    <a:pt x="2867" y="1287"/>
                    <a:pt x="2823" y="1235"/>
                    <a:pt x="2762" y="1225"/>
                  </a:cubicBezTo>
                  <a:close/>
                  <a:moveTo>
                    <a:pt x="1438" y="1971"/>
                  </a:moveTo>
                  <a:cubicBezTo>
                    <a:pt x="1141" y="1971"/>
                    <a:pt x="901" y="1730"/>
                    <a:pt x="901" y="1434"/>
                  </a:cubicBezTo>
                  <a:cubicBezTo>
                    <a:pt x="901" y="1137"/>
                    <a:pt x="1141" y="896"/>
                    <a:pt x="1438" y="896"/>
                  </a:cubicBezTo>
                  <a:cubicBezTo>
                    <a:pt x="1735" y="896"/>
                    <a:pt x="1976" y="1137"/>
                    <a:pt x="1976" y="1434"/>
                  </a:cubicBezTo>
                  <a:cubicBezTo>
                    <a:pt x="1976" y="1730"/>
                    <a:pt x="1735" y="1971"/>
                    <a:pt x="1438" y="1971"/>
                  </a:cubicBezTo>
                  <a:close/>
                  <a:moveTo>
                    <a:pt x="1438" y="1971"/>
                  </a:moveTo>
                  <a:cubicBezTo>
                    <a:pt x="1438" y="1971"/>
                    <a:pt x="1438" y="1971"/>
                    <a:pt x="1438" y="1971"/>
                  </a:cubicBezTo>
                </a:path>
              </a:pathLst>
            </a:custGeom>
            <a:solidFill>
              <a:srgbClr val="A7E1F6"/>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grpSp>
      <p:sp>
        <p:nvSpPr>
          <p:cNvPr id="1224" name="Google Shape;1224;p77"/>
          <p:cNvSpPr/>
          <p:nvPr/>
        </p:nvSpPr>
        <p:spPr>
          <a:xfrm>
            <a:off x="4288497" y="2150348"/>
            <a:ext cx="446482" cy="495704"/>
          </a:xfrm>
          <a:custGeom>
            <a:avLst/>
            <a:gdLst/>
            <a:ahLst/>
            <a:cxnLst/>
            <a:rect l="l" t="t" r="r" b="b"/>
            <a:pathLst>
              <a:path w="1160" h="1287" extrusionOk="0">
                <a:moveTo>
                  <a:pt x="580" y="1287"/>
                </a:moveTo>
                <a:cubicBezTo>
                  <a:pt x="428" y="1287"/>
                  <a:pt x="286" y="1262"/>
                  <a:pt x="179" y="1217"/>
                </a:cubicBezTo>
                <a:cubicBezTo>
                  <a:pt x="64" y="1169"/>
                  <a:pt x="0" y="1100"/>
                  <a:pt x="0" y="1025"/>
                </a:cubicBezTo>
                <a:cubicBezTo>
                  <a:pt x="0" y="263"/>
                  <a:pt x="0" y="263"/>
                  <a:pt x="0" y="263"/>
                </a:cubicBezTo>
                <a:cubicBezTo>
                  <a:pt x="0" y="189"/>
                  <a:pt x="64" y="121"/>
                  <a:pt x="179" y="72"/>
                </a:cubicBezTo>
                <a:cubicBezTo>
                  <a:pt x="286" y="26"/>
                  <a:pt x="429" y="0"/>
                  <a:pt x="580" y="0"/>
                </a:cubicBezTo>
                <a:cubicBezTo>
                  <a:pt x="731" y="0"/>
                  <a:pt x="874" y="26"/>
                  <a:pt x="981" y="72"/>
                </a:cubicBezTo>
                <a:cubicBezTo>
                  <a:pt x="1096" y="121"/>
                  <a:pt x="1160" y="189"/>
                  <a:pt x="1160" y="263"/>
                </a:cubicBezTo>
                <a:cubicBezTo>
                  <a:pt x="1160" y="1025"/>
                  <a:pt x="1160" y="1025"/>
                  <a:pt x="1160" y="1025"/>
                </a:cubicBezTo>
                <a:cubicBezTo>
                  <a:pt x="1160" y="1100"/>
                  <a:pt x="1096" y="1169"/>
                  <a:pt x="981" y="1217"/>
                </a:cubicBezTo>
                <a:cubicBezTo>
                  <a:pt x="874" y="1262"/>
                  <a:pt x="732" y="1287"/>
                  <a:pt x="580" y="1287"/>
                </a:cubicBezTo>
                <a:close/>
              </a:path>
            </a:pathLst>
          </a:custGeom>
          <a:solidFill>
            <a:srgbClr val="118BC0"/>
          </a:solidFill>
          <a:ln>
            <a:noFill/>
          </a:ln>
          <a:effectLst>
            <a:outerShdw sx="131000" sy="131000" algn="ctr" rotWithShape="0">
              <a:srgbClr val="24CCEE">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225" name="Google Shape;1225;p77"/>
          <p:cNvSpPr/>
          <p:nvPr/>
        </p:nvSpPr>
        <p:spPr>
          <a:xfrm>
            <a:off x="4290878" y="2155111"/>
            <a:ext cx="446482" cy="495704"/>
          </a:xfrm>
          <a:custGeom>
            <a:avLst/>
            <a:gdLst/>
            <a:ahLst/>
            <a:cxnLst/>
            <a:rect l="l" t="t" r="r" b="b"/>
            <a:pathLst>
              <a:path w="1160" h="1287" extrusionOk="0">
                <a:moveTo>
                  <a:pt x="580" y="1287"/>
                </a:moveTo>
                <a:cubicBezTo>
                  <a:pt x="428" y="1287"/>
                  <a:pt x="286" y="1262"/>
                  <a:pt x="179" y="1217"/>
                </a:cubicBezTo>
                <a:cubicBezTo>
                  <a:pt x="64" y="1169"/>
                  <a:pt x="0" y="1100"/>
                  <a:pt x="0" y="1025"/>
                </a:cubicBezTo>
                <a:cubicBezTo>
                  <a:pt x="0" y="263"/>
                  <a:pt x="0" y="263"/>
                  <a:pt x="0" y="263"/>
                </a:cubicBezTo>
                <a:cubicBezTo>
                  <a:pt x="0" y="189"/>
                  <a:pt x="64" y="121"/>
                  <a:pt x="179" y="72"/>
                </a:cubicBezTo>
                <a:cubicBezTo>
                  <a:pt x="286" y="26"/>
                  <a:pt x="429" y="0"/>
                  <a:pt x="580" y="0"/>
                </a:cubicBezTo>
                <a:cubicBezTo>
                  <a:pt x="731" y="0"/>
                  <a:pt x="874" y="26"/>
                  <a:pt x="981" y="72"/>
                </a:cubicBezTo>
                <a:cubicBezTo>
                  <a:pt x="1096" y="121"/>
                  <a:pt x="1160" y="189"/>
                  <a:pt x="1160" y="263"/>
                </a:cubicBezTo>
                <a:cubicBezTo>
                  <a:pt x="1160" y="1025"/>
                  <a:pt x="1160" y="1025"/>
                  <a:pt x="1160" y="1025"/>
                </a:cubicBezTo>
                <a:cubicBezTo>
                  <a:pt x="1160" y="1100"/>
                  <a:pt x="1096" y="1169"/>
                  <a:pt x="981" y="1217"/>
                </a:cubicBezTo>
                <a:cubicBezTo>
                  <a:pt x="874" y="1262"/>
                  <a:pt x="732" y="1287"/>
                  <a:pt x="580" y="1287"/>
                </a:cubicBezTo>
                <a:close/>
              </a:path>
            </a:pathLst>
          </a:custGeom>
          <a:solidFill>
            <a:srgbClr val="1387BB"/>
          </a:solidFill>
          <a:ln>
            <a:noFill/>
          </a:ln>
          <a:effectLst>
            <a:outerShdw sx="116000" sy="116000" algn="ctr" rotWithShape="0">
              <a:srgbClr val="24CCEE">
                <a:alpha val="6275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226" name="Google Shape;1226;p77"/>
          <p:cNvSpPr/>
          <p:nvPr/>
        </p:nvSpPr>
        <p:spPr>
          <a:xfrm>
            <a:off x="4291912" y="2249687"/>
            <a:ext cx="439513" cy="393333"/>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rgbClr val="A7E1F6"/>
          </a:solidFill>
          <a:ln w="28575"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227" name="Google Shape;1227;p77"/>
          <p:cNvSpPr/>
          <p:nvPr/>
        </p:nvSpPr>
        <p:spPr>
          <a:xfrm>
            <a:off x="4291912" y="2342048"/>
            <a:ext cx="439513" cy="92362"/>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rgbClr val="A7E1F6"/>
          </a:solidFill>
          <a:ln w="28575"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228" name="Google Shape;1228;p77"/>
          <p:cNvSpPr/>
          <p:nvPr/>
        </p:nvSpPr>
        <p:spPr>
          <a:xfrm>
            <a:off x="4291912" y="2445558"/>
            <a:ext cx="439513" cy="93953"/>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rgbClr val="A7E1F6"/>
          </a:solidFill>
          <a:ln w="28575"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229" name="Google Shape;1229;p77"/>
          <p:cNvSpPr/>
          <p:nvPr/>
        </p:nvSpPr>
        <p:spPr>
          <a:xfrm>
            <a:off x="4291912" y="2155733"/>
            <a:ext cx="439425" cy="186300"/>
          </a:xfrm>
          <a:prstGeom prst="ellipse">
            <a:avLst/>
          </a:prstGeom>
          <a:solidFill>
            <a:srgbClr val="FFFFFF"/>
          </a:solidFill>
          <a:ln w="28575"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grpSp>
        <p:nvGrpSpPr>
          <p:cNvPr id="1230" name="Google Shape;1230;p77"/>
          <p:cNvGrpSpPr/>
          <p:nvPr/>
        </p:nvGrpSpPr>
        <p:grpSpPr>
          <a:xfrm>
            <a:off x="7375780" y="1860733"/>
            <a:ext cx="407354" cy="319541"/>
            <a:chOff x="4614689" y="4481841"/>
            <a:chExt cx="515181" cy="404124"/>
          </a:xfrm>
        </p:grpSpPr>
        <p:grpSp>
          <p:nvGrpSpPr>
            <p:cNvPr id="1231" name="Google Shape;1231;p77"/>
            <p:cNvGrpSpPr/>
            <p:nvPr/>
          </p:nvGrpSpPr>
          <p:grpSpPr>
            <a:xfrm>
              <a:off x="4666037" y="4567862"/>
              <a:ext cx="372781" cy="296298"/>
              <a:chOff x="10295689" y="4155946"/>
              <a:chExt cx="281940" cy="234896"/>
            </a:xfrm>
          </p:grpSpPr>
          <p:sp>
            <p:nvSpPr>
              <p:cNvPr id="1232" name="Google Shape;1232;p77"/>
              <p:cNvSpPr/>
              <p:nvPr/>
            </p:nvSpPr>
            <p:spPr>
              <a:xfrm>
                <a:off x="10470660" y="4155946"/>
                <a:ext cx="106969" cy="139060"/>
              </a:xfrm>
              <a:custGeom>
                <a:avLst/>
                <a:gdLst/>
                <a:ahLst/>
                <a:cxnLst/>
                <a:rect l="l" t="t" r="r" b="b"/>
                <a:pathLst>
                  <a:path w="90" h="117" extrusionOk="0">
                    <a:moveTo>
                      <a:pt x="0" y="117"/>
                    </a:moveTo>
                    <a:lnTo>
                      <a:pt x="25" y="44"/>
                    </a:lnTo>
                    <a:lnTo>
                      <a:pt x="69" y="66"/>
                    </a:lnTo>
                    <a:lnTo>
                      <a:pt x="90" y="0"/>
                    </a:lnTo>
                  </a:path>
                </a:pathLst>
              </a:custGeom>
              <a:noFill/>
              <a:ln w="22225" cap="rnd" cmpd="sng">
                <a:solidFill>
                  <a:srgbClr val="29B5E8"/>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233" name="Google Shape;1233;p77"/>
              <p:cNvSpPr/>
              <p:nvPr/>
            </p:nvSpPr>
            <p:spPr>
              <a:xfrm rot="2895181">
                <a:off x="10329692" y="4235113"/>
                <a:ext cx="106968" cy="139059"/>
              </a:xfrm>
              <a:custGeom>
                <a:avLst/>
                <a:gdLst/>
                <a:ahLst/>
                <a:cxnLst/>
                <a:rect l="l" t="t" r="r" b="b"/>
                <a:pathLst>
                  <a:path w="90" h="117" extrusionOk="0">
                    <a:moveTo>
                      <a:pt x="0" y="117"/>
                    </a:moveTo>
                    <a:lnTo>
                      <a:pt x="25" y="44"/>
                    </a:lnTo>
                    <a:lnTo>
                      <a:pt x="69" y="66"/>
                    </a:lnTo>
                    <a:lnTo>
                      <a:pt x="90" y="0"/>
                    </a:lnTo>
                  </a:path>
                </a:pathLst>
              </a:custGeom>
              <a:noFill/>
              <a:ln w="22225" cap="rnd" cmpd="sng">
                <a:solidFill>
                  <a:srgbClr val="29B5E8"/>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pSp>
        <p:sp>
          <p:nvSpPr>
            <p:cNvPr id="1234" name="Google Shape;1234;p77"/>
            <p:cNvSpPr/>
            <p:nvPr/>
          </p:nvSpPr>
          <p:spPr>
            <a:xfrm>
              <a:off x="4614689" y="4481841"/>
              <a:ext cx="515181" cy="404124"/>
            </a:xfrm>
            <a:custGeom>
              <a:avLst/>
              <a:gdLst/>
              <a:ahLst/>
              <a:cxnLst/>
              <a:rect l="l" t="t" r="r" b="b"/>
              <a:pathLst>
                <a:path w="92" h="72" extrusionOk="0">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grpSp>
      <p:grpSp>
        <p:nvGrpSpPr>
          <p:cNvPr id="1235" name="Google Shape;1235;p77"/>
          <p:cNvGrpSpPr/>
          <p:nvPr/>
        </p:nvGrpSpPr>
        <p:grpSpPr>
          <a:xfrm>
            <a:off x="7747437" y="1707714"/>
            <a:ext cx="269775" cy="269775"/>
            <a:chOff x="10965655" y="1464469"/>
            <a:chExt cx="359700" cy="359700"/>
          </a:xfrm>
        </p:grpSpPr>
        <p:sp>
          <p:nvSpPr>
            <p:cNvPr id="1236" name="Google Shape;1236;p77"/>
            <p:cNvSpPr/>
            <p:nvPr/>
          </p:nvSpPr>
          <p:spPr>
            <a:xfrm>
              <a:off x="10965655" y="1464469"/>
              <a:ext cx="359700" cy="359700"/>
            </a:xfrm>
            <a:prstGeom prst="ellipse">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400" b="0" i="0" u="none" strike="noStrike" cap="none">
                <a:solidFill>
                  <a:srgbClr val="FFFFFF"/>
                </a:solidFill>
                <a:latin typeface="Avenir"/>
                <a:ea typeface="Avenir"/>
                <a:cs typeface="Avenir"/>
                <a:sym typeface="Avenir"/>
              </a:endParaRPr>
            </a:p>
          </p:txBody>
        </p:sp>
        <p:sp>
          <p:nvSpPr>
            <p:cNvPr id="1237" name="Google Shape;1237;p77"/>
            <p:cNvSpPr/>
            <p:nvPr/>
          </p:nvSpPr>
          <p:spPr>
            <a:xfrm>
              <a:off x="10997802" y="1495822"/>
              <a:ext cx="295275" cy="296863"/>
            </a:xfrm>
            <a:custGeom>
              <a:avLst/>
              <a:gdLst/>
              <a:ahLst/>
              <a:cxnLst/>
              <a:rect l="l" t="t" r="r" b="b"/>
              <a:pathLst>
                <a:path w="72" h="72" extrusionOk="0">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2" y="50"/>
                  </a:moveTo>
                  <a:cubicBezTo>
                    <a:pt x="34" y="50"/>
                    <a:pt x="35" y="49"/>
                    <a:pt x="35" y="49"/>
                  </a:cubicBezTo>
                  <a:cubicBezTo>
                    <a:pt x="55" y="29"/>
                    <a:pt x="55" y="29"/>
                    <a:pt x="55" y="29"/>
                  </a:cubicBezTo>
                  <a:cubicBezTo>
                    <a:pt x="57" y="27"/>
                    <a:pt x="57" y="25"/>
                    <a:pt x="55" y="23"/>
                  </a:cubicBezTo>
                  <a:cubicBezTo>
                    <a:pt x="54" y="22"/>
                    <a:pt x="51" y="22"/>
                    <a:pt x="49" y="23"/>
                  </a:cubicBezTo>
                  <a:cubicBezTo>
                    <a:pt x="32" y="40"/>
                    <a:pt x="32" y="40"/>
                    <a:pt x="32" y="40"/>
                  </a:cubicBezTo>
                  <a:cubicBezTo>
                    <a:pt x="27" y="34"/>
                    <a:pt x="27" y="34"/>
                    <a:pt x="27" y="34"/>
                  </a:cubicBezTo>
                  <a:cubicBezTo>
                    <a:pt x="25" y="33"/>
                    <a:pt x="23" y="33"/>
                    <a:pt x="21" y="34"/>
                  </a:cubicBezTo>
                  <a:cubicBezTo>
                    <a:pt x="20" y="36"/>
                    <a:pt x="20" y="39"/>
                    <a:pt x="21" y="40"/>
                  </a:cubicBezTo>
                  <a:cubicBezTo>
                    <a:pt x="30" y="49"/>
                    <a:pt x="30" y="49"/>
                    <a:pt x="30" y="49"/>
                  </a:cubicBezTo>
                  <a:cubicBezTo>
                    <a:pt x="30" y="49"/>
                    <a:pt x="31" y="50"/>
                    <a:pt x="32" y="50"/>
                  </a:cubicBezTo>
                  <a:close/>
                </a:path>
              </a:pathLst>
            </a:custGeom>
            <a:solidFill>
              <a:srgbClr val="92D05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grpSp>
      <p:sp>
        <p:nvSpPr>
          <p:cNvPr id="1238" name="Google Shape;1238;p77"/>
          <p:cNvSpPr txBox="1"/>
          <p:nvPr/>
        </p:nvSpPr>
        <p:spPr>
          <a:xfrm>
            <a:off x="5138951" y="1723925"/>
            <a:ext cx="1428000" cy="2148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None/>
            </a:pPr>
            <a:r>
              <a:rPr lang="en" sz="1100" b="1">
                <a:solidFill>
                  <a:srgbClr val="148BC0"/>
                </a:solidFill>
                <a:latin typeface="Arial"/>
                <a:ea typeface="Arial"/>
                <a:cs typeface="Arial"/>
                <a:sym typeface="Arial"/>
              </a:rPr>
              <a:t>Logical Datamarts</a:t>
            </a:r>
            <a:endParaRPr sz="1100" b="1">
              <a:solidFill>
                <a:srgbClr val="148BC0"/>
              </a:solidFill>
              <a:latin typeface="Arial"/>
              <a:ea typeface="Arial"/>
              <a:cs typeface="Arial"/>
              <a:sym typeface="Arial"/>
            </a:endParaRPr>
          </a:p>
        </p:txBody>
      </p:sp>
      <p:sp>
        <p:nvSpPr>
          <p:cNvPr id="1239" name="Google Shape;1239;p77"/>
          <p:cNvSpPr txBox="1"/>
          <p:nvPr/>
        </p:nvSpPr>
        <p:spPr>
          <a:xfrm>
            <a:off x="7138179" y="1184471"/>
            <a:ext cx="981300" cy="2148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262626"/>
              </a:buClr>
              <a:buSzPts val="1100"/>
              <a:buFont typeface="Arial"/>
              <a:buNone/>
            </a:pPr>
            <a:r>
              <a:rPr lang="en" sz="1100" b="1" i="0" u="none" strike="noStrike" cap="none">
                <a:solidFill>
                  <a:srgbClr val="262626"/>
                </a:solidFill>
                <a:latin typeface="Arial"/>
                <a:ea typeface="Arial"/>
                <a:cs typeface="Arial"/>
                <a:sym typeface="Arial"/>
              </a:rPr>
              <a:t>BI / Analytics</a:t>
            </a:r>
            <a:endParaRPr sz="1100"/>
          </a:p>
        </p:txBody>
      </p:sp>
      <p:grpSp>
        <p:nvGrpSpPr>
          <p:cNvPr id="1240" name="Google Shape;1240;p77"/>
          <p:cNvGrpSpPr/>
          <p:nvPr/>
        </p:nvGrpSpPr>
        <p:grpSpPr>
          <a:xfrm>
            <a:off x="7369638" y="3766273"/>
            <a:ext cx="442093" cy="238010"/>
            <a:chOff x="9593262" y="4603844"/>
            <a:chExt cx="753140" cy="405468"/>
          </a:xfrm>
        </p:grpSpPr>
        <p:grpSp>
          <p:nvGrpSpPr>
            <p:cNvPr id="1241" name="Google Shape;1241;p77"/>
            <p:cNvGrpSpPr/>
            <p:nvPr/>
          </p:nvGrpSpPr>
          <p:grpSpPr>
            <a:xfrm>
              <a:off x="9776618" y="4622007"/>
              <a:ext cx="387298" cy="387305"/>
              <a:chOff x="2462" y="786"/>
              <a:chExt cx="2752" cy="2752"/>
            </a:xfrm>
          </p:grpSpPr>
          <p:sp>
            <p:nvSpPr>
              <p:cNvPr id="1242" name="Google Shape;1242;p77"/>
              <p:cNvSpPr/>
              <p:nvPr/>
            </p:nvSpPr>
            <p:spPr>
              <a:xfrm>
                <a:off x="2462" y="2433"/>
                <a:ext cx="2752"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cmpd="sng">
                <a:solidFill>
                  <a:srgbClr val="29B5E8"/>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243" name="Google Shape;1243;p77"/>
              <p:cNvSpPr/>
              <p:nvPr/>
            </p:nvSpPr>
            <p:spPr>
              <a:xfrm>
                <a:off x="3083" y="786"/>
                <a:ext cx="1500" cy="1500"/>
              </a:xfrm>
              <a:prstGeom prst="ellipse">
                <a:avLst/>
              </a:prstGeom>
              <a:noFill/>
              <a:ln w="25400" cap="flat" cmpd="sng">
                <a:solidFill>
                  <a:srgbClr val="29B5E8"/>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grpSp>
        <p:grpSp>
          <p:nvGrpSpPr>
            <p:cNvPr id="1244" name="Google Shape;1244;p77"/>
            <p:cNvGrpSpPr/>
            <p:nvPr/>
          </p:nvGrpSpPr>
          <p:grpSpPr>
            <a:xfrm>
              <a:off x="10083799" y="4603844"/>
              <a:ext cx="262603" cy="262607"/>
              <a:chOff x="2462" y="786"/>
              <a:chExt cx="2752" cy="2752"/>
            </a:xfrm>
          </p:grpSpPr>
          <p:sp>
            <p:nvSpPr>
              <p:cNvPr id="1245" name="Google Shape;1245;p77"/>
              <p:cNvSpPr/>
              <p:nvPr/>
            </p:nvSpPr>
            <p:spPr>
              <a:xfrm>
                <a:off x="2462" y="2433"/>
                <a:ext cx="2752"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2225" cap="flat" cmpd="sng">
                <a:solidFill>
                  <a:srgbClr val="29B5E8"/>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246" name="Google Shape;1246;p77"/>
              <p:cNvSpPr/>
              <p:nvPr/>
            </p:nvSpPr>
            <p:spPr>
              <a:xfrm>
                <a:off x="3083" y="786"/>
                <a:ext cx="1500" cy="1500"/>
              </a:xfrm>
              <a:prstGeom prst="ellipse">
                <a:avLst/>
              </a:prstGeom>
              <a:noFill/>
              <a:ln w="22225" cap="flat" cmpd="sng">
                <a:solidFill>
                  <a:srgbClr val="29B5E8"/>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grpSp>
        <p:grpSp>
          <p:nvGrpSpPr>
            <p:cNvPr id="1247" name="Google Shape;1247;p77"/>
            <p:cNvGrpSpPr/>
            <p:nvPr/>
          </p:nvGrpSpPr>
          <p:grpSpPr>
            <a:xfrm>
              <a:off x="9593262" y="4603844"/>
              <a:ext cx="262603" cy="262607"/>
              <a:chOff x="2462" y="786"/>
              <a:chExt cx="2752" cy="2752"/>
            </a:xfrm>
          </p:grpSpPr>
          <p:sp>
            <p:nvSpPr>
              <p:cNvPr id="1248" name="Google Shape;1248;p77"/>
              <p:cNvSpPr/>
              <p:nvPr/>
            </p:nvSpPr>
            <p:spPr>
              <a:xfrm>
                <a:off x="2462" y="2433"/>
                <a:ext cx="2752"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2225" cap="flat" cmpd="sng">
                <a:solidFill>
                  <a:srgbClr val="29B5E8"/>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249" name="Google Shape;1249;p77"/>
              <p:cNvSpPr/>
              <p:nvPr/>
            </p:nvSpPr>
            <p:spPr>
              <a:xfrm>
                <a:off x="3083" y="786"/>
                <a:ext cx="1500" cy="1500"/>
              </a:xfrm>
              <a:prstGeom prst="ellipse">
                <a:avLst/>
              </a:prstGeom>
              <a:noFill/>
              <a:ln w="22225" cap="flat" cmpd="sng">
                <a:solidFill>
                  <a:srgbClr val="29B5E8"/>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grpSp>
      </p:grpSp>
      <p:grpSp>
        <p:nvGrpSpPr>
          <p:cNvPr id="1250" name="Google Shape;1250;p77"/>
          <p:cNvGrpSpPr/>
          <p:nvPr/>
        </p:nvGrpSpPr>
        <p:grpSpPr>
          <a:xfrm>
            <a:off x="7747437" y="3597262"/>
            <a:ext cx="269775" cy="269775"/>
            <a:chOff x="10965655" y="1464469"/>
            <a:chExt cx="359700" cy="359700"/>
          </a:xfrm>
        </p:grpSpPr>
        <p:sp>
          <p:nvSpPr>
            <p:cNvPr id="1251" name="Google Shape;1251;p77"/>
            <p:cNvSpPr/>
            <p:nvPr/>
          </p:nvSpPr>
          <p:spPr>
            <a:xfrm>
              <a:off x="10965655" y="1464469"/>
              <a:ext cx="359700" cy="359700"/>
            </a:xfrm>
            <a:prstGeom prst="ellipse">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400" b="0" i="0" u="none" strike="noStrike" cap="none">
                <a:solidFill>
                  <a:srgbClr val="FFFFFF"/>
                </a:solidFill>
                <a:latin typeface="Avenir"/>
                <a:ea typeface="Avenir"/>
                <a:cs typeface="Avenir"/>
                <a:sym typeface="Avenir"/>
              </a:endParaRPr>
            </a:p>
          </p:txBody>
        </p:sp>
        <p:sp>
          <p:nvSpPr>
            <p:cNvPr id="1252" name="Google Shape;1252;p77"/>
            <p:cNvSpPr/>
            <p:nvPr/>
          </p:nvSpPr>
          <p:spPr>
            <a:xfrm>
              <a:off x="10997802" y="1495822"/>
              <a:ext cx="295275" cy="296863"/>
            </a:xfrm>
            <a:custGeom>
              <a:avLst/>
              <a:gdLst/>
              <a:ahLst/>
              <a:cxnLst/>
              <a:rect l="l" t="t" r="r" b="b"/>
              <a:pathLst>
                <a:path w="72" h="72" extrusionOk="0">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2" y="50"/>
                  </a:moveTo>
                  <a:cubicBezTo>
                    <a:pt x="34" y="50"/>
                    <a:pt x="35" y="49"/>
                    <a:pt x="35" y="49"/>
                  </a:cubicBezTo>
                  <a:cubicBezTo>
                    <a:pt x="55" y="29"/>
                    <a:pt x="55" y="29"/>
                    <a:pt x="55" y="29"/>
                  </a:cubicBezTo>
                  <a:cubicBezTo>
                    <a:pt x="57" y="27"/>
                    <a:pt x="57" y="25"/>
                    <a:pt x="55" y="23"/>
                  </a:cubicBezTo>
                  <a:cubicBezTo>
                    <a:pt x="54" y="22"/>
                    <a:pt x="51" y="22"/>
                    <a:pt x="49" y="23"/>
                  </a:cubicBezTo>
                  <a:cubicBezTo>
                    <a:pt x="32" y="40"/>
                    <a:pt x="32" y="40"/>
                    <a:pt x="32" y="40"/>
                  </a:cubicBezTo>
                  <a:cubicBezTo>
                    <a:pt x="27" y="34"/>
                    <a:pt x="27" y="34"/>
                    <a:pt x="27" y="34"/>
                  </a:cubicBezTo>
                  <a:cubicBezTo>
                    <a:pt x="25" y="33"/>
                    <a:pt x="23" y="33"/>
                    <a:pt x="21" y="34"/>
                  </a:cubicBezTo>
                  <a:cubicBezTo>
                    <a:pt x="20" y="36"/>
                    <a:pt x="20" y="39"/>
                    <a:pt x="21" y="40"/>
                  </a:cubicBezTo>
                  <a:cubicBezTo>
                    <a:pt x="30" y="49"/>
                    <a:pt x="30" y="49"/>
                    <a:pt x="30" y="49"/>
                  </a:cubicBezTo>
                  <a:cubicBezTo>
                    <a:pt x="30" y="49"/>
                    <a:pt x="31" y="50"/>
                    <a:pt x="32" y="50"/>
                  </a:cubicBezTo>
                  <a:close/>
                </a:path>
              </a:pathLst>
            </a:custGeom>
            <a:solidFill>
              <a:srgbClr val="92D05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grpSp>
      <p:sp>
        <p:nvSpPr>
          <p:cNvPr id="1253" name="Google Shape;1253;p77"/>
          <p:cNvSpPr/>
          <p:nvPr/>
        </p:nvSpPr>
        <p:spPr>
          <a:xfrm>
            <a:off x="5724921" y="2574061"/>
            <a:ext cx="216387" cy="195348"/>
          </a:xfrm>
          <a:custGeom>
            <a:avLst/>
            <a:gdLst/>
            <a:ahLst/>
            <a:cxnLst/>
            <a:rect l="l" t="t" r="r" b="b"/>
            <a:pathLst>
              <a:path w="20" h="18" extrusionOk="0">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solidFill>
            <a:srgbClr val="A7E1F6"/>
          </a:solidFill>
          <a:ln w="25400" cap="rnd" cmpd="sng">
            <a:solidFill>
              <a:srgbClr val="138CB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77"/>
          <p:cNvSpPr/>
          <p:nvPr/>
        </p:nvSpPr>
        <p:spPr>
          <a:xfrm>
            <a:off x="5625413" y="2641032"/>
            <a:ext cx="171600" cy="171600"/>
          </a:xfrm>
          <a:prstGeom prst="ellipse">
            <a:avLst/>
          </a:prstGeom>
          <a:solidFill>
            <a:srgbClr val="A7E1F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400" b="0" i="0" u="none" strike="noStrike" cap="none">
              <a:solidFill>
                <a:srgbClr val="FFFFFF"/>
              </a:solidFill>
              <a:latin typeface="Avenir"/>
              <a:ea typeface="Avenir"/>
              <a:cs typeface="Avenir"/>
              <a:sym typeface="Avenir"/>
            </a:endParaRPr>
          </a:p>
        </p:txBody>
      </p:sp>
      <p:sp>
        <p:nvSpPr>
          <p:cNvPr id="1255" name="Google Shape;1255;p77"/>
          <p:cNvSpPr/>
          <p:nvPr/>
        </p:nvSpPr>
        <p:spPr>
          <a:xfrm>
            <a:off x="5643471" y="2659058"/>
            <a:ext cx="135337" cy="135394"/>
          </a:xfrm>
          <a:custGeom>
            <a:avLst/>
            <a:gdLst/>
            <a:ahLst/>
            <a:cxnLst/>
            <a:rect l="l" t="t" r="r" b="b"/>
            <a:pathLst>
              <a:path w="2867" h="2867" extrusionOk="0">
                <a:moveTo>
                  <a:pt x="2762" y="1225"/>
                </a:moveTo>
                <a:cubicBezTo>
                  <a:pt x="2478" y="1177"/>
                  <a:pt x="2478" y="1177"/>
                  <a:pt x="2478" y="1177"/>
                </a:cubicBezTo>
                <a:cubicBezTo>
                  <a:pt x="2458" y="1093"/>
                  <a:pt x="2428" y="1012"/>
                  <a:pt x="2388" y="937"/>
                </a:cubicBezTo>
                <a:cubicBezTo>
                  <a:pt x="2570" y="712"/>
                  <a:pt x="2570" y="712"/>
                  <a:pt x="2570" y="712"/>
                </a:cubicBezTo>
                <a:cubicBezTo>
                  <a:pt x="2609" y="664"/>
                  <a:pt x="2607" y="595"/>
                  <a:pt x="2566" y="549"/>
                </a:cubicBezTo>
                <a:cubicBezTo>
                  <a:pt x="2453" y="422"/>
                  <a:pt x="2453" y="422"/>
                  <a:pt x="2453" y="422"/>
                </a:cubicBezTo>
                <a:cubicBezTo>
                  <a:pt x="2412" y="376"/>
                  <a:pt x="2345" y="367"/>
                  <a:pt x="2293" y="399"/>
                </a:cubicBezTo>
                <a:cubicBezTo>
                  <a:pt x="2050" y="552"/>
                  <a:pt x="2050" y="552"/>
                  <a:pt x="2050" y="552"/>
                </a:cubicBezTo>
                <a:cubicBezTo>
                  <a:pt x="1943" y="477"/>
                  <a:pt x="1822" y="422"/>
                  <a:pt x="1691" y="390"/>
                </a:cubicBezTo>
                <a:cubicBezTo>
                  <a:pt x="1644" y="105"/>
                  <a:pt x="1644" y="105"/>
                  <a:pt x="1644" y="105"/>
                </a:cubicBezTo>
                <a:cubicBezTo>
                  <a:pt x="1634" y="44"/>
                  <a:pt x="1582" y="0"/>
                  <a:pt x="1520" y="0"/>
                </a:cubicBezTo>
                <a:cubicBezTo>
                  <a:pt x="1350" y="0"/>
                  <a:pt x="1350" y="0"/>
                  <a:pt x="1350" y="0"/>
                </a:cubicBezTo>
                <a:cubicBezTo>
                  <a:pt x="1289" y="0"/>
                  <a:pt x="1236" y="44"/>
                  <a:pt x="1226" y="105"/>
                </a:cubicBezTo>
                <a:cubicBezTo>
                  <a:pt x="1179" y="390"/>
                  <a:pt x="1179" y="390"/>
                  <a:pt x="1179" y="390"/>
                </a:cubicBezTo>
                <a:cubicBezTo>
                  <a:pt x="1071" y="417"/>
                  <a:pt x="970" y="460"/>
                  <a:pt x="877" y="516"/>
                </a:cubicBezTo>
                <a:cubicBezTo>
                  <a:pt x="646" y="351"/>
                  <a:pt x="646" y="351"/>
                  <a:pt x="646" y="351"/>
                </a:cubicBezTo>
                <a:cubicBezTo>
                  <a:pt x="596" y="315"/>
                  <a:pt x="528" y="321"/>
                  <a:pt x="485" y="364"/>
                </a:cubicBezTo>
                <a:cubicBezTo>
                  <a:pt x="364" y="485"/>
                  <a:pt x="364" y="485"/>
                  <a:pt x="364" y="485"/>
                </a:cubicBezTo>
                <a:cubicBezTo>
                  <a:pt x="321" y="528"/>
                  <a:pt x="315" y="596"/>
                  <a:pt x="351" y="646"/>
                </a:cubicBezTo>
                <a:cubicBezTo>
                  <a:pt x="516" y="878"/>
                  <a:pt x="516" y="878"/>
                  <a:pt x="516" y="878"/>
                </a:cubicBezTo>
                <a:cubicBezTo>
                  <a:pt x="461" y="969"/>
                  <a:pt x="418" y="1070"/>
                  <a:pt x="392" y="1177"/>
                </a:cubicBezTo>
                <a:cubicBezTo>
                  <a:pt x="105" y="1225"/>
                  <a:pt x="105" y="1225"/>
                  <a:pt x="105" y="1225"/>
                </a:cubicBezTo>
                <a:cubicBezTo>
                  <a:pt x="44" y="1235"/>
                  <a:pt x="0" y="1287"/>
                  <a:pt x="0" y="1349"/>
                </a:cubicBezTo>
                <a:cubicBezTo>
                  <a:pt x="0" y="1519"/>
                  <a:pt x="0" y="1519"/>
                  <a:pt x="0" y="1519"/>
                </a:cubicBezTo>
                <a:cubicBezTo>
                  <a:pt x="0" y="1580"/>
                  <a:pt x="44" y="1632"/>
                  <a:pt x="105" y="1642"/>
                </a:cubicBezTo>
                <a:cubicBezTo>
                  <a:pt x="392" y="1690"/>
                  <a:pt x="392" y="1690"/>
                  <a:pt x="392" y="1690"/>
                </a:cubicBezTo>
                <a:cubicBezTo>
                  <a:pt x="414" y="1778"/>
                  <a:pt x="445" y="1862"/>
                  <a:pt x="487" y="1940"/>
                </a:cubicBezTo>
                <a:cubicBezTo>
                  <a:pt x="306" y="2165"/>
                  <a:pt x="306" y="2165"/>
                  <a:pt x="306" y="2165"/>
                </a:cubicBezTo>
                <a:cubicBezTo>
                  <a:pt x="268" y="2212"/>
                  <a:pt x="269" y="2281"/>
                  <a:pt x="310" y="2327"/>
                </a:cubicBezTo>
                <a:cubicBezTo>
                  <a:pt x="423" y="2454"/>
                  <a:pt x="423" y="2454"/>
                  <a:pt x="423" y="2454"/>
                </a:cubicBezTo>
                <a:cubicBezTo>
                  <a:pt x="464" y="2500"/>
                  <a:pt x="532" y="2509"/>
                  <a:pt x="583" y="2477"/>
                </a:cubicBezTo>
                <a:cubicBezTo>
                  <a:pt x="830" y="2322"/>
                  <a:pt x="830" y="2322"/>
                  <a:pt x="830" y="2322"/>
                </a:cubicBezTo>
                <a:cubicBezTo>
                  <a:pt x="934" y="2393"/>
                  <a:pt x="1052" y="2446"/>
                  <a:pt x="1179" y="2477"/>
                </a:cubicBezTo>
                <a:cubicBezTo>
                  <a:pt x="1226" y="2762"/>
                  <a:pt x="1226" y="2762"/>
                  <a:pt x="1226" y="2762"/>
                </a:cubicBezTo>
                <a:cubicBezTo>
                  <a:pt x="1236" y="2823"/>
                  <a:pt x="1289" y="2867"/>
                  <a:pt x="1350" y="2867"/>
                </a:cubicBezTo>
                <a:cubicBezTo>
                  <a:pt x="1520" y="2867"/>
                  <a:pt x="1520" y="2867"/>
                  <a:pt x="1520" y="2867"/>
                </a:cubicBezTo>
                <a:cubicBezTo>
                  <a:pt x="1582" y="2867"/>
                  <a:pt x="1634" y="2823"/>
                  <a:pt x="1644" y="2762"/>
                </a:cubicBezTo>
                <a:cubicBezTo>
                  <a:pt x="1692" y="2477"/>
                  <a:pt x="1692" y="2477"/>
                  <a:pt x="1692" y="2477"/>
                </a:cubicBezTo>
                <a:cubicBezTo>
                  <a:pt x="1798" y="2451"/>
                  <a:pt x="1898" y="2409"/>
                  <a:pt x="1990" y="2354"/>
                </a:cubicBezTo>
                <a:cubicBezTo>
                  <a:pt x="2230" y="2525"/>
                  <a:pt x="2230" y="2525"/>
                  <a:pt x="2230" y="2525"/>
                </a:cubicBezTo>
                <a:cubicBezTo>
                  <a:pt x="2280" y="2561"/>
                  <a:pt x="2348" y="2556"/>
                  <a:pt x="2392" y="2512"/>
                </a:cubicBezTo>
                <a:cubicBezTo>
                  <a:pt x="2512" y="2392"/>
                  <a:pt x="2512" y="2392"/>
                  <a:pt x="2512" y="2392"/>
                </a:cubicBezTo>
                <a:cubicBezTo>
                  <a:pt x="2555" y="2348"/>
                  <a:pt x="2561" y="2280"/>
                  <a:pt x="2525" y="2230"/>
                </a:cubicBezTo>
                <a:cubicBezTo>
                  <a:pt x="2354" y="1990"/>
                  <a:pt x="2354" y="1990"/>
                  <a:pt x="2354" y="1990"/>
                </a:cubicBezTo>
                <a:cubicBezTo>
                  <a:pt x="2410" y="1898"/>
                  <a:pt x="2452" y="1797"/>
                  <a:pt x="2478" y="1690"/>
                </a:cubicBezTo>
                <a:cubicBezTo>
                  <a:pt x="2762" y="1642"/>
                  <a:pt x="2762" y="1642"/>
                  <a:pt x="2762" y="1642"/>
                </a:cubicBezTo>
                <a:cubicBezTo>
                  <a:pt x="2823" y="1632"/>
                  <a:pt x="2867" y="1580"/>
                  <a:pt x="2867" y="1519"/>
                </a:cubicBezTo>
                <a:cubicBezTo>
                  <a:pt x="2867" y="1349"/>
                  <a:pt x="2867" y="1349"/>
                  <a:pt x="2867" y="1349"/>
                </a:cubicBezTo>
                <a:cubicBezTo>
                  <a:pt x="2867" y="1287"/>
                  <a:pt x="2823" y="1235"/>
                  <a:pt x="2762" y="1225"/>
                </a:cubicBezTo>
                <a:close/>
                <a:moveTo>
                  <a:pt x="1438" y="1971"/>
                </a:moveTo>
                <a:cubicBezTo>
                  <a:pt x="1141" y="1971"/>
                  <a:pt x="901" y="1730"/>
                  <a:pt x="901" y="1434"/>
                </a:cubicBezTo>
                <a:cubicBezTo>
                  <a:pt x="901" y="1137"/>
                  <a:pt x="1141" y="896"/>
                  <a:pt x="1438" y="896"/>
                </a:cubicBezTo>
                <a:cubicBezTo>
                  <a:pt x="1735" y="896"/>
                  <a:pt x="1976" y="1137"/>
                  <a:pt x="1976" y="1434"/>
                </a:cubicBezTo>
                <a:cubicBezTo>
                  <a:pt x="1976" y="1730"/>
                  <a:pt x="1735" y="1971"/>
                  <a:pt x="1438" y="1971"/>
                </a:cubicBezTo>
                <a:close/>
                <a:moveTo>
                  <a:pt x="1438" y="1971"/>
                </a:moveTo>
                <a:cubicBezTo>
                  <a:pt x="1438" y="1971"/>
                  <a:pt x="1438" y="1971"/>
                  <a:pt x="1438" y="1971"/>
                </a:cubicBezTo>
              </a:path>
            </a:pathLst>
          </a:custGeom>
          <a:solidFill>
            <a:srgbClr val="A7E1F6"/>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grpSp>
        <p:nvGrpSpPr>
          <p:cNvPr id="1256" name="Google Shape;1256;p77"/>
          <p:cNvGrpSpPr/>
          <p:nvPr/>
        </p:nvGrpSpPr>
        <p:grpSpPr>
          <a:xfrm>
            <a:off x="5625413" y="2872500"/>
            <a:ext cx="315895" cy="304539"/>
            <a:chOff x="7435850" y="2857847"/>
            <a:chExt cx="421194" cy="406053"/>
          </a:xfrm>
        </p:grpSpPr>
        <p:grpSp>
          <p:nvGrpSpPr>
            <p:cNvPr id="1257" name="Google Shape;1257;p77"/>
            <p:cNvGrpSpPr/>
            <p:nvPr/>
          </p:nvGrpSpPr>
          <p:grpSpPr>
            <a:xfrm>
              <a:off x="7568528" y="2857847"/>
              <a:ext cx="288516" cy="348622"/>
              <a:chOff x="5692775" y="1541146"/>
              <a:chExt cx="114300" cy="138112"/>
            </a:xfrm>
          </p:grpSpPr>
          <p:sp>
            <p:nvSpPr>
              <p:cNvPr id="1258" name="Google Shape;1258;p77"/>
              <p:cNvSpPr/>
              <p:nvPr/>
            </p:nvSpPr>
            <p:spPr>
              <a:xfrm>
                <a:off x="5692775" y="1541146"/>
                <a:ext cx="114300" cy="69900"/>
              </a:xfrm>
              <a:prstGeom prst="ellipse">
                <a:avLst/>
              </a:prstGeom>
              <a:noFill/>
              <a:ln w="25400" cap="rnd" cmpd="sng">
                <a:solidFill>
                  <a:srgbClr val="138CB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77"/>
              <p:cNvSpPr/>
              <p:nvPr/>
            </p:nvSpPr>
            <p:spPr>
              <a:xfrm>
                <a:off x="5692775" y="1576071"/>
                <a:ext cx="114300" cy="103187"/>
              </a:xfrm>
              <a:custGeom>
                <a:avLst/>
                <a:gdLst/>
                <a:ahLst/>
                <a:cxnLst/>
                <a:rect l="l" t="t" r="r" b="b"/>
                <a:pathLst>
                  <a:path w="20" h="18" extrusionOk="0">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cmpd="sng">
                <a:solidFill>
                  <a:srgbClr val="138CB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60" name="Google Shape;1260;p77"/>
            <p:cNvSpPr/>
            <p:nvPr/>
          </p:nvSpPr>
          <p:spPr>
            <a:xfrm>
              <a:off x="7435850" y="3035300"/>
              <a:ext cx="228600" cy="228600"/>
            </a:xfrm>
            <a:prstGeom prst="ellipse">
              <a:avLst/>
            </a:prstGeom>
            <a:solidFill>
              <a:srgbClr val="A7E1F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400" b="0" i="0" u="none" strike="noStrike" cap="none">
                <a:solidFill>
                  <a:srgbClr val="FFFFFF"/>
                </a:solidFill>
                <a:latin typeface="Avenir"/>
                <a:ea typeface="Avenir"/>
                <a:cs typeface="Avenir"/>
                <a:sym typeface="Avenir"/>
              </a:endParaRPr>
            </a:p>
          </p:txBody>
        </p:sp>
        <p:sp>
          <p:nvSpPr>
            <p:cNvPr id="1261" name="Google Shape;1261;p77"/>
            <p:cNvSpPr/>
            <p:nvPr/>
          </p:nvSpPr>
          <p:spPr>
            <a:xfrm>
              <a:off x="7459927" y="3059335"/>
              <a:ext cx="180449" cy="180528"/>
            </a:xfrm>
            <a:custGeom>
              <a:avLst/>
              <a:gdLst/>
              <a:ahLst/>
              <a:cxnLst/>
              <a:rect l="l" t="t" r="r" b="b"/>
              <a:pathLst>
                <a:path w="2867" h="2867" extrusionOk="0">
                  <a:moveTo>
                    <a:pt x="2762" y="1225"/>
                  </a:moveTo>
                  <a:cubicBezTo>
                    <a:pt x="2478" y="1177"/>
                    <a:pt x="2478" y="1177"/>
                    <a:pt x="2478" y="1177"/>
                  </a:cubicBezTo>
                  <a:cubicBezTo>
                    <a:pt x="2458" y="1093"/>
                    <a:pt x="2428" y="1012"/>
                    <a:pt x="2388" y="937"/>
                  </a:cubicBezTo>
                  <a:cubicBezTo>
                    <a:pt x="2570" y="712"/>
                    <a:pt x="2570" y="712"/>
                    <a:pt x="2570" y="712"/>
                  </a:cubicBezTo>
                  <a:cubicBezTo>
                    <a:pt x="2609" y="664"/>
                    <a:pt x="2607" y="595"/>
                    <a:pt x="2566" y="549"/>
                  </a:cubicBezTo>
                  <a:cubicBezTo>
                    <a:pt x="2453" y="422"/>
                    <a:pt x="2453" y="422"/>
                    <a:pt x="2453" y="422"/>
                  </a:cubicBezTo>
                  <a:cubicBezTo>
                    <a:pt x="2412" y="376"/>
                    <a:pt x="2345" y="367"/>
                    <a:pt x="2293" y="399"/>
                  </a:cubicBezTo>
                  <a:cubicBezTo>
                    <a:pt x="2050" y="552"/>
                    <a:pt x="2050" y="552"/>
                    <a:pt x="2050" y="552"/>
                  </a:cubicBezTo>
                  <a:cubicBezTo>
                    <a:pt x="1943" y="477"/>
                    <a:pt x="1822" y="422"/>
                    <a:pt x="1691" y="390"/>
                  </a:cubicBezTo>
                  <a:cubicBezTo>
                    <a:pt x="1644" y="105"/>
                    <a:pt x="1644" y="105"/>
                    <a:pt x="1644" y="105"/>
                  </a:cubicBezTo>
                  <a:cubicBezTo>
                    <a:pt x="1634" y="44"/>
                    <a:pt x="1582" y="0"/>
                    <a:pt x="1520" y="0"/>
                  </a:cubicBezTo>
                  <a:cubicBezTo>
                    <a:pt x="1350" y="0"/>
                    <a:pt x="1350" y="0"/>
                    <a:pt x="1350" y="0"/>
                  </a:cubicBezTo>
                  <a:cubicBezTo>
                    <a:pt x="1289" y="0"/>
                    <a:pt x="1236" y="44"/>
                    <a:pt x="1226" y="105"/>
                  </a:cubicBezTo>
                  <a:cubicBezTo>
                    <a:pt x="1179" y="390"/>
                    <a:pt x="1179" y="390"/>
                    <a:pt x="1179" y="390"/>
                  </a:cubicBezTo>
                  <a:cubicBezTo>
                    <a:pt x="1071" y="417"/>
                    <a:pt x="970" y="460"/>
                    <a:pt x="877" y="516"/>
                  </a:cubicBezTo>
                  <a:cubicBezTo>
                    <a:pt x="646" y="351"/>
                    <a:pt x="646" y="351"/>
                    <a:pt x="646" y="351"/>
                  </a:cubicBezTo>
                  <a:cubicBezTo>
                    <a:pt x="596" y="315"/>
                    <a:pt x="528" y="321"/>
                    <a:pt x="485" y="364"/>
                  </a:cubicBezTo>
                  <a:cubicBezTo>
                    <a:pt x="364" y="485"/>
                    <a:pt x="364" y="485"/>
                    <a:pt x="364" y="485"/>
                  </a:cubicBezTo>
                  <a:cubicBezTo>
                    <a:pt x="321" y="528"/>
                    <a:pt x="315" y="596"/>
                    <a:pt x="351" y="646"/>
                  </a:cubicBezTo>
                  <a:cubicBezTo>
                    <a:pt x="516" y="878"/>
                    <a:pt x="516" y="878"/>
                    <a:pt x="516" y="878"/>
                  </a:cubicBezTo>
                  <a:cubicBezTo>
                    <a:pt x="461" y="969"/>
                    <a:pt x="418" y="1070"/>
                    <a:pt x="392" y="1177"/>
                  </a:cubicBezTo>
                  <a:cubicBezTo>
                    <a:pt x="105" y="1225"/>
                    <a:pt x="105" y="1225"/>
                    <a:pt x="105" y="1225"/>
                  </a:cubicBezTo>
                  <a:cubicBezTo>
                    <a:pt x="44" y="1235"/>
                    <a:pt x="0" y="1287"/>
                    <a:pt x="0" y="1349"/>
                  </a:cubicBezTo>
                  <a:cubicBezTo>
                    <a:pt x="0" y="1519"/>
                    <a:pt x="0" y="1519"/>
                    <a:pt x="0" y="1519"/>
                  </a:cubicBezTo>
                  <a:cubicBezTo>
                    <a:pt x="0" y="1580"/>
                    <a:pt x="44" y="1632"/>
                    <a:pt x="105" y="1642"/>
                  </a:cubicBezTo>
                  <a:cubicBezTo>
                    <a:pt x="392" y="1690"/>
                    <a:pt x="392" y="1690"/>
                    <a:pt x="392" y="1690"/>
                  </a:cubicBezTo>
                  <a:cubicBezTo>
                    <a:pt x="414" y="1778"/>
                    <a:pt x="445" y="1862"/>
                    <a:pt x="487" y="1940"/>
                  </a:cubicBezTo>
                  <a:cubicBezTo>
                    <a:pt x="306" y="2165"/>
                    <a:pt x="306" y="2165"/>
                    <a:pt x="306" y="2165"/>
                  </a:cubicBezTo>
                  <a:cubicBezTo>
                    <a:pt x="268" y="2212"/>
                    <a:pt x="269" y="2281"/>
                    <a:pt x="310" y="2327"/>
                  </a:cubicBezTo>
                  <a:cubicBezTo>
                    <a:pt x="423" y="2454"/>
                    <a:pt x="423" y="2454"/>
                    <a:pt x="423" y="2454"/>
                  </a:cubicBezTo>
                  <a:cubicBezTo>
                    <a:pt x="464" y="2500"/>
                    <a:pt x="532" y="2509"/>
                    <a:pt x="583" y="2477"/>
                  </a:cubicBezTo>
                  <a:cubicBezTo>
                    <a:pt x="830" y="2322"/>
                    <a:pt x="830" y="2322"/>
                    <a:pt x="830" y="2322"/>
                  </a:cubicBezTo>
                  <a:cubicBezTo>
                    <a:pt x="934" y="2393"/>
                    <a:pt x="1052" y="2446"/>
                    <a:pt x="1179" y="2477"/>
                  </a:cubicBezTo>
                  <a:cubicBezTo>
                    <a:pt x="1226" y="2762"/>
                    <a:pt x="1226" y="2762"/>
                    <a:pt x="1226" y="2762"/>
                  </a:cubicBezTo>
                  <a:cubicBezTo>
                    <a:pt x="1236" y="2823"/>
                    <a:pt x="1289" y="2867"/>
                    <a:pt x="1350" y="2867"/>
                  </a:cubicBezTo>
                  <a:cubicBezTo>
                    <a:pt x="1520" y="2867"/>
                    <a:pt x="1520" y="2867"/>
                    <a:pt x="1520" y="2867"/>
                  </a:cubicBezTo>
                  <a:cubicBezTo>
                    <a:pt x="1582" y="2867"/>
                    <a:pt x="1634" y="2823"/>
                    <a:pt x="1644" y="2762"/>
                  </a:cubicBezTo>
                  <a:cubicBezTo>
                    <a:pt x="1692" y="2477"/>
                    <a:pt x="1692" y="2477"/>
                    <a:pt x="1692" y="2477"/>
                  </a:cubicBezTo>
                  <a:cubicBezTo>
                    <a:pt x="1798" y="2451"/>
                    <a:pt x="1898" y="2409"/>
                    <a:pt x="1990" y="2354"/>
                  </a:cubicBezTo>
                  <a:cubicBezTo>
                    <a:pt x="2230" y="2525"/>
                    <a:pt x="2230" y="2525"/>
                    <a:pt x="2230" y="2525"/>
                  </a:cubicBezTo>
                  <a:cubicBezTo>
                    <a:pt x="2280" y="2561"/>
                    <a:pt x="2348" y="2556"/>
                    <a:pt x="2392" y="2512"/>
                  </a:cubicBezTo>
                  <a:cubicBezTo>
                    <a:pt x="2512" y="2392"/>
                    <a:pt x="2512" y="2392"/>
                    <a:pt x="2512" y="2392"/>
                  </a:cubicBezTo>
                  <a:cubicBezTo>
                    <a:pt x="2555" y="2348"/>
                    <a:pt x="2561" y="2280"/>
                    <a:pt x="2525" y="2230"/>
                  </a:cubicBezTo>
                  <a:cubicBezTo>
                    <a:pt x="2354" y="1990"/>
                    <a:pt x="2354" y="1990"/>
                    <a:pt x="2354" y="1990"/>
                  </a:cubicBezTo>
                  <a:cubicBezTo>
                    <a:pt x="2410" y="1898"/>
                    <a:pt x="2452" y="1797"/>
                    <a:pt x="2478" y="1690"/>
                  </a:cubicBezTo>
                  <a:cubicBezTo>
                    <a:pt x="2762" y="1642"/>
                    <a:pt x="2762" y="1642"/>
                    <a:pt x="2762" y="1642"/>
                  </a:cubicBezTo>
                  <a:cubicBezTo>
                    <a:pt x="2823" y="1632"/>
                    <a:pt x="2867" y="1580"/>
                    <a:pt x="2867" y="1519"/>
                  </a:cubicBezTo>
                  <a:cubicBezTo>
                    <a:pt x="2867" y="1349"/>
                    <a:pt x="2867" y="1349"/>
                    <a:pt x="2867" y="1349"/>
                  </a:cubicBezTo>
                  <a:cubicBezTo>
                    <a:pt x="2867" y="1287"/>
                    <a:pt x="2823" y="1235"/>
                    <a:pt x="2762" y="1225"/>
                  </a:cubicBezTo>
                  <a:close/>
                  <a:moveTo>
                    <a:pt x="1438" y="1971"/>
                  </a:moveTo>
                  <a:cubicBezTo>
                    <a:pt x="1141" y="1971"/>
                    <a:pt x="901" y="1730"/>
                    <a:pt x="901" y="1434"/>
                  </a:cubicBezTo>
                  <a:cubicBezTo>
                    <a:pt x="901" y="1137"/>
                    <a:pt x="1141" y="896"/>
                    <a:pt x="1438" y="896"/>
                  </a:cubicBezTo>
                  <a:cubicBezTo>
                    <a:pt x="1735" y="896"/>
                    <a:pt x="1976" y="1137"/>
                    <a:pt x="1976" y="1434"/>
                  </a:cubicBezTo>
                  <a:cubicBezTo>
                    <a:pt x="1976" y="1730"/>
                    <a:pt x="1735" y="1971"/>
                    <a:pt x="1438" y="1971"/>
                  </a:cubicBezTo>
                  <a:close/>
                  <a:moveTo>
                    <a:pt x="1438" y="1971"/>
                  </a:moveTo>
                  <a:cubicBezTo>
                    <a:pt x="1438" y="1971"/>
                    <a:pt x="1438" y="1971"/>
                    <a:pt x="1438" y="1971"/>
                  </a:cubicBezTo>
                </a:path>
              </a:pathLst>
            </a:custGeom>
            <a:solidFill>
              <a:srgbClr val="A7E1F6"/>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grpSp>
      <p:grpSp>
        <p:nvGrpSpPr>
          <p:cNvPr id="1262" name="Google Shape;1262;p77"/>
          <p:cNvGrpSpPr/>
          <p:nvPr/>
        </p:nvGrpSpPr>
        <p:grpSpPr>
          <a:xfrm>
            <a:off x="5625413" y="3237056"/>
            <a:ext cx="315895" cy="304539"/>
            <a:chOff x="7435850" y="2857847"/>
            <a:chExt cx="421194" cy="406053"/>
          </a:xfrm>
        </p:grpSpPr>
        <p:grpSp>
          <p:nvGrpSpPr>
            <p:cNvPr id="1263" name="Google Shape;1263;p77"/>
            <p:cNvGrpSpPr/>
            <p:nvPr/>
          </p:nvGrpSpPr>
          <p:grpSpPr>
            <a:xfrm>
              <a:off x="7568528" y="2857847"/>
              <a:ext cx="288516" cy="348622"/>
              <a:chOff x="5692775" y="1541146"/>
              <a:chExt cx="114300" cy="138112"/>
            </a:xfrm>
          </p:grpSpPr>
          <p:sp>
            <p:nvSpPr>
              <p:cNvPr id="1264" name="Google Shape;1264;p77"/>
              <p:cNvSpPr/>
              <p:nvPr/>
            </p:nvSpPr>
            <p:spPr>
              <a:xfrm>
                <a:off x="5692775" y="1541146"/>
                <a:ext cx="114300" cy="69900"/>
              </a:xfrm>
              <a:prstGeom prst="ellipse">
                <a:avLst/>
              </a:prstGeom>
              <a:noFill/>
              <a:ln w="25400" cap="rnd" cmpd="sng">
                <a:solidFill>
                  <a:srgbClr val="138CB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77"/>
              <p:cNvSpPr/>
              <p:nvPr/>
            </p:nvSpPr>
            <p:spPr>
              <a:xfrm>
                <a:off x="5692775" y="1576071"/>
                <a:ext cx="114300" cy="103187"/>
              </a:xfrm>
              <a:custGeom>
                <a:avLst/>
                <a:gdLst/>
                <a:ahLst/>
                <a:cxnLst/>
                <a:rect l="l" t="t" r="r" b="b"/>
                <a:pathLst>
                  <a:path w="20" h="18" extrusionOk="0">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cmpd="sng">
                <a:solidFill>
                  <a:srgbClr val="138CB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66" name="Google Shape;1266;p77"/>
            <p:cNvSpPr/>
            <p:nvPr/>
          </p:nvSpPr>
          <p:spPr>
            <a:xfrm>
              <a:off x="7435850" y="3035300"/>
              <a:ext cx="228600" cy="228600"/>
            </a:xfrm>
            <a:prstGeom prst="ellipse">
              <a:avLst/>
            </a:prstGeom>
            <a:solidFill>
              <a:srgbClr val="A7E1F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400" b="0" i="0" u="none" strike="noStrike" cap="none">
                <a:solidFill>
                  <a:srgbClr val="FFFFFF"/>
                </a:solidFill>
                <a:latin typeface="Avenir"/>
                <a:ea typeface="Avenir"/>
                <a:cs typeface="Avenir"/>
                <a:sym typeface="Avenir"/>
              </a:endParaRPr>
            </a:p>
          </p:txBody>
        </p:sp>
        <p:sp>
          <p:nvSpPr>
            <p:cNvPr id="1267" name="Google Shape;1267;p77"/>
            <p:cNvSpPr/>
            <p:nvPr/>
          </p:nvSpPr>
          <p:spPr>
            <a:xfrm>
              <a:off x="7459927" y="3059335"/>
              <a:ext cx="180449" cy="180528"/>
            </a:xfrm>
            <a:custGeom>
              <a:avLst/>
              <a:gdLst/>
              <a:ahLst/>
              <a:cxnLst/>
              <a:rect l="l" t="t" r="r" b="b"/>
              <a:pathLst>
                <a:path w="2867" h="2867" extrusionOk="0">
                  <a:moveTo>
                    <a:pt x="2762" y="1225"/>
                  </a:moveTo>
                  <a:cubicBezTo>
                    <a:pt x="2478" y="1177"/>
                    <a:pt x="2478" y="1177"/>
                    <a:pt x="2478" y="1177"/>
                  </a:cubicBezTo>
                  <a:cubicBezTo>
                    <a:pt x="2458" y="1093"/>
                    <a:pt x="2428" y="1012"/>
                    <a:pt x="2388" y="937"/>
                  </a:cubicBezTo>
                  <a:cubicBezTo>
                    <a:pt x="2570" y="712"/>
                    <a:pt x="2570" y="712"/>
                    <a:pt x="2570" y="712"/>
                  </a:cubicBezTo>
                  <a:cubicBezTo>
                    <a:pt x="2609" y="664"/>
                    <a:pt x="2607" y="595"/>
                    <a:pt x="2566" y="549"/>
                  </a:cubicBezTo>
                  <a:cubicBezTo>
                    <a:pt x="2453" y="422"/>
                    <a:pt x="2453" y="422"/>
                    <a:pt x="2453" y="422"/>
                  </a:cubicBezTo>
                  <a:cubicBezTo>
                    <a:pt x="2412" y="376"/>
                    <a:pt x="2345" y="367"/>
                    <a:pt x="2293" y="399"/>
                  </a:cubicBezTo>
                  <a:cubicBezTo>
                    <a:pt x="2050" y="552"/>
                    <a:pt x="2050" y="552"/>
                    <a:pt x="2050" y="552"/>
                  </a:cubicBezTo>
                  <a:cubicBezTo>
                    <a:pt x="1943" y="477"/>
                    <a:pt x="1822" y="422"/>
                    <a:pt x="1691" y="390"/>
                  </a:cubicBezTo>
                  <a:cubicBezTo>
                    <a:pt x="1644" y="105"/>
                    <a:pt x="1644" y="105"/>
                    <a:pt x="1644" y="105"/>
                  </a:cubicBezTo>
                  <a:cubicBezTo>
                    <a:pt x="1634" y="44"/>
                    <a:pt x="1582" y="0"/>
                    <a:pt x="1520" y="0"/>
                  </a:cubicBezTo>
                  <a:cubicBezTo>
                    <a:pt x="1350" y="0"/>
                    <a:pt x="1350" y="0"/>
                    <a:pt x="1350" y="0"/>
                  </a:cubicBezTo>
                  <a:cubicBezTo>
                    <a:pt x="1289" y="0"/>
                    <a:pt x="1236" y="44"/>
                    <a:pt x="1226" y="105"/>
                  </a:cubicBezTo>
                  <a:cubicBezTo>
                    <a:pt x="1179" y="390"/>
                    <a:pt x="1179" y="390"/>
                    <a:pt x="1179" y="390"/>
                  </a:cubicBezTo>
                  <a:cubicBezTo>
                    <a:pt x="1071" y="417"/>
                    <a:pt x="970" y="460"/>
                    <a:pt x="877" y="516"/>
                  </a:cubicBezTo>
                  <a:cubicBezTo>
                    <a:pt x="646" y="351"/>
                    <a:pt x="646" y="351"/>
                    <a:pt x="646" y="351"/>
                  </a:cubicBezTo>
                  <a:cubicBezTo>
                    <a:pt x="596" y="315"/>
                    <a:pt x="528" y="321"/>
                    <a:pt x="485" y="364"/>
                  </a:cubicBezTo>
                  <a:cubicBezTo>
                    <a:pt x="364" y="485"/>
                    <a:pt x="364" y="485"/>
                    <a:pt x="364" y="485"/>
                  </a:cubicBezTo>
                  <a:cubicBezTo>
                    <a:pt x="321" y="528"/>
                    <a:pt x="315" y="596"/>
                    <a:pt x="351" y="646"/>
                  </a:cubicBezTo>
                  <a:cubicBezTo>
                    <a:pt x="516" y="878"/>
                    <a:pt x="516" y="878"/>
                    <a:pt x="516" y="878"/>
                  </a:cubicBezTo>
                  <a:cubicBezTo>
                    <a:pt x="461" y="969"/>
                    <a:pt x="418" y="1070"/>
                    <a:pt x="392" y="1177"/>
                  </a:cubicBezTo>
                  <a:cubicBezTo>
                    <a:pt x="105" y="1225"/>
                    <a:pt x="105" y="1225"/>
                    <a:pt x="105" y="1225"/>
                  </a:cubicBezTo>
                  <a:cubicBezTo>
                    <a:pt x="44" y="1235"/>
                    <a:pt x="0" y="1287"/>
                    <a:pt x="0" y="1349"/>
                  </a:cubicBezTo>
                  <a:cubicBezTo>
                    <a:pt x="0" y="1519"/>
                    <a:pt x="0" y="1519"/>
                    <a:pt x="0" y="1519"/>
                  </a:cubicBezTo>
                  <a:cubicBezTo>
                    <a:pt x="0" y="1580"/>
                    <a:pt x="44" y="1632"/>
                    <a:pt x="105" y="1642"/>
                  </a:cubicBezTo>
                  <a:cubicBezTo>
                    <a:pt x="392" y="1690"/>
                    <a:pt x="392" y="1690"/>
                    <a:pt x="392" y="1690"/>
                  </a:cubicBezTo>
                  <a:cubicBezTo>
                    <a:pt x="414" y="1778"/>
                    <a:pt x="445" y="1862"/>
                    <a:pt x="487" y="1940"/>
                  </a:cubicBezTo>
                  <a:cubicBezTo>
                    <a:pt x="306" y="2165"/>
                    <a:pt x="306" y="2165"/>
                    <a:pt x="306" y="2165"/>
                  </a:cubicBezTo>
                  <a:cubicBezTo>
                    <a:pt x="268" y="2212"/>
                    <a:pt x="269" y="2281"/>
                    <a:pt x="310" y="2327"/>
                  </a:cubicBezTo>
                  <a:cubicBezTo>
                    <a:pt x="423" y="2454"/>
                    <a:pt x="423" y="2454"/>
                    <a:pt x="423" y="2454"/>
                  </a:cubicBezTo>
                  <a:cubicBezTo>
                    <a:pt x="464" y="2500"/>
                    <a:pt x="532" y="2509"/>
                    <a:pt x="583" y="2477"/>
                  </a:cubicBezTo>
                  <a:cubicBezTo>
                    <a:pt x="830" y="2322"/>
                    <a:pt x="830" y="2322"/>
                    <a:pt x="830" y="2322"/>
                  </a:cubicBezTo>
                  <a:cubicBezTo>
                    <a:pt x="934" y="2393"/>
                    <a:pt x="1052" y="2446"/>
                    <a:pt x="1179" y="2477"/>
                  </a:cubicBezTo>
                  <a:cubicBezTo>
                    <a:pt x="1226" y="2762"/>
                    <a:pt x="1226" y="2762"/>
                    <a:pt x="1226" y="2762"/>
                  </a:cubicBezTo>
                  <a:cubicBezTo>
                    <a:pt x="1236" y="2823"/>
                    <a:pt x="1289" y="2867"/>
                    <a:pt x="1350" y="2867"/>
                  </a:cubicBezTo>
                  <a:cubicBezTo>
                    <a:pt x="1520" y="2867"/>
                    <a:pt x="1520" y="2867"/>
                    <a:pt x="1520" y="2867"/>
                  </a:cubicBezTo>
                  <a:cubicBezTo>
                    <a:pt x="1582" y="2867"/>
                    <a:pt x="1634" y="2823"/>
                    <a:pt x="1644" y="2762"/>
                  </a:cubicBezTo>
                  <a:cubicBezTo>
                    <a:pt x="1692" y="2477"/>
                    <a:pt x="1692" y="2477"/>
                    <a:pt x="1692" y="2477"/>
                  </a:cubicBezTo>
                  <a:cubicBezTo>
                    <a:pt x="1798" y="2451"/>
                    <a:pt x="1898" y="2409"/>
                    <a:pt x="1990" y="2354"/>
                  </a:cubicBezTo>
                  <a:cubicBezTo>
                    <a:pt x="2230" y="2525"/>
                    <a:pt x="2230" y="2525"/>
                    <a:pt x="2230" y="2525"/>
                  </a:cubicBezTo>
                  <a:cubicBezTo>
                    <a:pt x="2280" y="2561"/>
                    <a:pt x="2348" y="2556"/>
                    <a:pt x="2392" y="2512"/>
                  </a:cubicBezTo>
                  <a:cubicBezTo>
                    <a:pt x="2512" y="2392"/>
                    <a:pt x="2512" y="2392"/>
                    <a:pt x="2512" y="2392"/>
                  </a:cubicBezTo>
                  <a:cubicBezTo>
                    <a:pt x="2555" y="2348"/>
                    <a:pt x="2561" y="2280"/>
                    <a:pt x="2525" y="2230"/>
                  </a:cubicBezTo>
                  <a:cubicBezTo>
                    <a:pt x="2354" y="1990"/>
                    <a:pt x="2354" y="1990"/>
                    <a:pt x="2354" y="1990"/>
                  </a:cubicBezTo>
                  <a:cubicBezTo>
                    <a:pt x="2410" y="1898"/>
                    <a:pt x="2452" y="1797"/>
                    <a:pt x="2478" y="1690"/>
                  </a:cubicBezTo>
                  <a:cubicBezTo>
                    <a:pt x="2762" y="1642"/>
                    <a:pt x="2762" y="1642"/>
                    <a:pt x="2762" y="1642"/>
                  </a:cubicBezTo>
                  <a:cubicBezTo>
                    <a:pt x="2823" y="1632"/>
                    <a:pt x="2867" y="1580"/>
                    <a:pt x="2867" y="1519"/>
                  </a:cubicBezTo>
                  <a:cubicBezTo>
                    <a:pt x="2867" y="1349"/>
                    <a:pt x="2867" y="1349"/>
                    <a:pt x="2867" y="1349"/>
                  </a:cubicBezTo>
                  <a:cubicBezTo>
                    <a:pt x="2867" y="1287"/>
                    <a:pt x="2823" y="1235"/>
                    <a:pt x="2762" y="1225"/>
                  </a:cubicBezTo>
                  <a:close/>
                  <a:moveTo>
                    <a:pt x="1438" y="1971"/>
                  </a:moveTo>
                  <a:cubicBezTo>
                    <a:pt x="1141" y="1971"/>
                    <a:pt x="901" y="1730"/>
                    <a:pt x="901" y="1434"/>
                  </a:cubicBezTo>
                  <a:cubicBezTo>
                    <a:pt x="901" y="1137"/>
                    <a:pt x="1141" y="896"/>
                    <a:pt x="1438" y="896"/>
                  </a:cubicBezTo>
                  <a:cubicBezTo>
                    <a:pt x="1735" y="896"/>
                    <a:pt x="1976" y="1137"/>
                    <a:pt x="1976" y="1434"/>
                  </a:cubicBezTo>
                  <a:cubicBezTo>
                    <a:pt x="1976" y="1730"/>
                    <a:pt x="1735" y="1971"/>
                    <a:pt x="1438" y="1971"/>
                  </a:cubicBezTo>
                  <a:close/>
                  <a:moveTo>
                    <a:pt x="1438" y="1971"/>
                  </a:moveTo>
                  <a:cubicBezTo>
                    <a:pt x="1438" y="1971"/>
                    <a:pt x="1438" y="1971"/>
                    <a:pt x="1438" y="1971"/>
                  </a:cubicBezTo>
                </a:path>
              </a:pathLst>
            </a:custGeom>
            <a:solidFill>
              <a:srgbClr val="A7E1F6"/>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venir"/>
                <a:ea typeface="Avenir"/>
                <a:cs typeface="Avenir"/>
                <a:sym typeface="Avenir"/>
              </a:endParaRPr>
            </a:p>
          </p:txBody>
        </p:sp>
      </p:grpSp>
      <p:sp>
        <p:nvSpPr>
          <p:cNvPr id="1268" name="Google Shape;1268;p77"/>
          <p:cNvSpPr txBox="1"/>
          <p:nvPr/>
        </p:nvSpPr>
        <p:spPr>
          <a:xfrm>
            <a:off x="4266625" y="1733250"/>
            <a:ext cx="499200" cy="2187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262626"/>
              </a:buClr>
              <a:buSzPts val="1100"/>
              <a:buFont typeface="Arial"/>
              <a:buNone/>
            </a:pPr>
            <a:r>
              <a:rPr lang="en" sz="1100" b="1" i="0" u="none" strike="noStrike" cap="none">
                <a:solidFill>
                  <a:srgbClr val="148BC0"/>
                </a:solidFill>
                <a:latin typeface="Arial"/>
                <a:ea typeface="Arial"/>
                <a:cs typeface="Arial"/>
                <a:sym typeface="Arial"/>
              </a:rPr>
              <a:t>EDW</a:t>
            </a:r>
            <a:endParaRPr sz="1100">
              <a:solidFill>
                <a:srgbClr val="148BC0"/>
              </a:solidFill>
            </a:endParaRPr>
          </a:p>
        </p:txBody>
      </p:sp>
      <p:sp>
        <p:nvSpPr>
          <p:cNvPr id="1269" name="Google Shape;1269;p77"/>
          <p:cNvSpPr txBox="1"/>
          <p:nvPr/>
        </p:nvSpPr>
        <p:spPr>
          <a:xfrm>
            <a:off x="4088575" y="4171050"/>
            <a:ext cx="855300" cy="334800"/>
          </a:xfrm>
          <a:prstGeom prst="rect">
            <a:avLst/>
          </a:prstGeom>
          <a:noFill/>
          <a:ln>
            <a:noFill/>
          </a:ln>
        </p:spPr>
        <p:txBody>
          <a:bodyPr spcFirstLastPara="1" wrap="square" lIns="68575" tIns="34275" rIns="68575" bIns="34275" anchor="t" anchorCtr="0">
            <a:noAutofit/>
          </a:bodyPr>
          <a:lstStyle/>
          <a:p>
            <a:pPr marL="0" marR="0" lvl="0" indent="0" algn="ctr" rtl="0">
              <a:lnSpc>
                <a:spcPct val="71428"/>
              </a:lnSpc>
              <a:spcBef>
                <a:spcPts val="0"/>
              </a:spcBef>
              <a:spcAft>
                <a:spcPts val="0"/>
              </a:spcAft>
              <a:buClr>
                <a:srgbClr val="262626"/>
              </a:buClr>
              <a:buSzPts val="1100"/>
              <a:buFont typeface="Arial"/>
              <a:buNone/>
            </a:pPr>
            <a:r>
              <a:rPr lang="en" sz="1100" b="1" i="0" u="none" strike="noStrike" cap="none">
                <a:solidFill>
                  <a:srgbClr val="148BC0"/>
                </a:solidFill>
                <a:latin typeface="Arial"/>
                <a:ea typeface="Arial"/>
                <a:cs typeface="Arial"/>
                <a:sym typeface="Arial"/>
              </a:rPr>
              <a:t>Data Lake</a:t>
            </a:r>
            <a:endParaRPr sz="1100">
              <a:solidFill>
                <a:srgbClr val="148BC0"/>
              </a:solidFill>
            </a:endParaRPr>
          </a:p>
        </p:txBody>
      </p:sp>
      <p:pic>
        <p:nvPicPr>
          <p:cNvPr id="1270" name="Google Shape;1270;p77"/>
          <p:cNvPicPr preferRelativeResize="0"/>
          <p:nvPr/>
        </p:nvPicPr>
        <p:blipFill rotWithShape="1">
          <a:blip r:embed="rId4">
            <a:alphaModFix/>
          </a:blip>
          <a:srcRect r="50553"/>
          <a:stretch/>
        </p:blipFill>
        <p:spPr>
          <a:xfrm>
            <a:off x="3200200" y="1688300"/>
            <a:ext cx="200225" cy="1455900"/>
          </a:xfrm>
          <a:prstGeom prst="rect">
            <a:avLst/>
          </a:prstGeom>
          <a:noFill/>
          <a:ln>
            <a:noFill/>
          </a:ln>
        </p:spPr>
      </p:pic>
      <p:sp>
        <p:nvSpPr>
          <p:cNvPr id="1271" name="Google Shape;1271;p77"/>
          <p:cNvSpPr txBox="1"/>
          <p:nvPr/>
        </p:nvSpPr>
        <p:spPr>
          <a:xfrm>
            <a:off x="2895210" y="1399150"/>
            <a:ext cx="1014900" cy="2148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262626"/>
              </a:buClr>
              <a:buSzPts val="1100"/>
              <a:buFont typeface="Arial"/>
              <a:buNone/>
            </a:pPr>
            <a:r>
              <a:rPr lang="en" sz="1100" b="1" i="0" u="none" strike="noStrike" cap="none">
                <a:solidFill>
                  <a:srgbClr val="262626"/>
                </a:solidFill>
                <a:latin typeface="Arial"/>
                <a:ea typeface="Arial"/>
                <a:cs typeface="Arial"/>
                <a:sym typeface="Arial"/>
              </a:rPr>
              <a:t>ETL or </a:t>
            </a:r>
            <a:r>
              <a:rPr lang="en" sz="1100" b="1">
                <a:solidFill>
                  <a:srgbClr val="148BC0"/>
                </a:solidFill>
                <a:latin typeface="Arial"/>
                <a:ea typeface="Arial"/>
                <a:cs typeface="Arial"/>
                <a:sym typeface="Arial"/>
              </a:rPr>
              <a:t>E</a:t>
            </a:r>
            <a:r>
              <a:rPr lang="en" sz="1100" b="1">
                <a:solidFill>
                  <a:srgbClr val="148BC0"/>
                </a:solidFill>
              </a:rPr>
              <a:t>LT</a:t>
            </a:r>
            <a:endParaRPr sz="1100"/>
          </a:p>
        </p:txBody>
      </p:sp>
      <p:sp>
        <p:nvSpPr>
          <p:cNvPr id="1272" name="Google Shape;1272;p77"/>
          <p:cNvSpPr txBox="1"/>
          <p:nvPr/>
        </p:nvSpPr>
        <p:spPr>
          <a:xfrm>
            <a:off x="927241" y="1658518"/>
            <a:ext cx="855300" cy="321300"/>
          </a:xfrm>
          <a:prstGeom prst="rect">
            <a:avLst/>
          </a:prstGeom>
          <a:noFill/>
          <a:ln>
            <a:noFill/>
          </a:ln>
        </p:spPr>
        <p:txBody>
          <a:bodyPr spcFirstLastPara="1" wrap="square" lIns="68575" tIns="34275" rIns="68575" bIns="34275" anchor="t" anchorCtr="0">
            <a:noAutofit/>
          </a:bodyPr>
          <a:lstStyle/>
          <a:p>
            <a:pPr marL="0" marR="0" lvl="0" indent="0" algn="r" rtl="0">
              <a:lnSpc>
                <a:spcPct val="90000"/>
              </a:lnSpc>
              <a:spcBef>
                <a:spcPts val="0"/>
              </a:spcBef>
              <a:spcAft>
                <a:spcPts val="0"/>
              </a:spcAft>
              <a:buNone/>
            </a:pPr>
            <a:r>
              <a:rPr lang="en" sz="900" b="1">
                <a:solidFill>
                  <a:srgbClr val="11577F"/>
                </a:solidFill>
                <a:latin typeface="Arial"/>
                <a:ea typeface="Arial"/>
                <a:cs typeface="Arial"/>
                <a:sym typeface="Arial"/>
              </a:rPr>
              <a:t>OLTP databases</a:t>
            </a:r>
            <a:endParaRPr sz="1100"/>
          </a:p>
        </p:txBody>
      </p:sp>
      <p:sp>
        <p:nvSpPr>
          <p:cNvPr id="1273" name="Google Shape;1273;p77"/>
          <p:cNvSpPr txBox="1"/>
          <p:nvPr/>
        </p:nvSpPr>
        <p:spPr>
          <a:xfrm>
            <a:off x="666327" y="2299110"/>
            <a:ext cx="1116000" cy="321300"/>
          </a:xfrm>
          <a:prstGeom prst="rect">
            <a:avLst/>
          </a:prstGeom>
          <a:noFill/>
          <a:ln>
            <a:noFill/>
          </a:ln>
        </p:spPr>
        <p:txBody>
          <a:bodyPr spcFirstLastPara="1" wrap="square" lIns="68575" tIns="34275" rIns="68575" bIns="34275" anchor="t" anchorCtr="0">
            <a:noAutofit/>
          </a:bodyPr>
          <a:lstStyle/>
          <a:p>
            <a:pPr marL="0" marR="0" lvl="0" indent="0" algn="r" rtl="0">
              <a:lnSpc>
                <a:spcPct val="90000"/>
              </a:lnSpc>
              <a:spcBef>
                <a:spcPts val="0"/>
              </a:spcBef>
              <a:spcAft>
                <a:spcPts val="0"/>
              </a:spcAft>
              <a:buNone/>
            </a:pPr>
            <a:r>
              <a:rPr lang="en" sz="900" b="1">
                <a:solidFill>
                  <a:srgbClr val="11577F"/>
                </a:solidFill>
                <a:latin typeface="Arial"/>
                <a:ea typeface="Arial"/>
                <a:cs typeface="Arial"/>
                <a:sym typeface="Arial"/>
              </a:rPr>
              <a:t>Enterprise applications</a:t>
            </a:r>
            <a:endParaRPr sz="1100"/>
          </a:p>
        </p:txBody>
      </p:sp>
      <p:sp>
        <p:nvSpPr>
          <p:cNvPr id="1274" name="Google Shape;1274;p77"/>
          <p:cNvSpPr txBox="1"/>
          <p:nvPr/>
        </p:nvSpPr>
        <p:spPr>
          <a:xfrm>
            <a:off x="729307" y="3523430"/>
            <a:ext cx="1053000" cy="196800"/>
          </a:xfrm>
          <a:prstGeom prst="rect">
            <a:avLst/>
          </a:prstGeom>
          <a:noFill/>
          <a:ln>
            <a:noFill/>
          </a:ln>
        </p:spPr>
        <p:txBody>
          <a:bodyPr spcFirstLastPara="1" wrap="square" lIns="68575" tIns="34275" rIns="68575" bIns="34275" anchor="t" anchorCtr="0">
            <a:noAutofit/>
          </a:bodyPr>
          <a:lstStyle/>
          <a:p>
            <a:pPr marL="0" marR="0" lvl="0" indent="0" algn="r" rtl="0">
              <a:lnSpc>
                <a:spcPct val="90000"/>
              </a:lnSpc>
              <a:spcBef>
                <a:spcPts val="0"/>
              </a:spcBef>
              <a:spcAft>
                <a:spcPts val="0"/>
              </a:spcAft>
              <a:buNone/>
            </a:pPr>
            <a:r>
              <a:rPr lang="en" sz="900" b="1">
                <a:solidFill>
                  <a:srgbClr val="11577F"/>
                </a:solidFill>
                <a:latin typeface="Arial"/>
                <a:ea typeface="Arial"/>
                <a:cs typeface="Arial"/>
                <a:sym typeface="Arial"/>
              </a:rPr>
              <a:t>Web apps</a:t>
            </a:r>
            <a:endParaRPr sz="1100"/>
          </a:p>
        </p:txBody>
      </p:sp>
      <p:sp>
        <p:nvSpPr>
          <p:cNvPr id="1275" name="Google Shape;1275;p77"/>
          <p:cNvSpPr txBox="1"/>
          <p:nvPr/>
        </p:nvSpPr>
        <p:spPr>
          <a:xfrm>
            <a:off x="767544" y="2850233"/>
            <a:ext cx="1014900" cy="196800"/>
          </a:xfrm>
          <a:prstGeom prst="rect">
            <a:avLst/>
          </a:prstGeom>
          <a:noFill/>
          <a:ln>
            <a:noFill/>
          </a:ln>
        </p:spPr>
        <p:txBody>
          <a:bodyPr spcFirstLastPara="1" wrap="square" lIns="68575" tIns="34275" rIns="68575" bIns="34275" anchor="t" anchorCtr="0">
            <a:noAutofit/>
          </a:bodyPr>
          <a:lstStyle/>
          <a:p>
            <a:pPr marL="0" marR="0" lvl="0" indent="0" algn="r" rtl="0">
              <a:lnSpc>
                <a:spcPct val="90000"/>
              </a:lnSpc>
              <a:spcBef>
                <a:spcPts val="0"/>
              </a:spcBef>
              <a:spcAft>
                <a:spcPts val="0"/>
              </a:spcAft>
              <a:buNone/>
            </a:pPr>
            <a:r>
              <a:rPr lang="en" sz="900" b="1">
                <a:solidFill>
                  <a:srgbClr val="11577F"/>
                </a:solidFill>
                <a:latin typeface="Arial"/>
                <a:ea typeface="Arial"/>
                <a:cs typeface="Arial"/>
                <a:sym typeface="Arial"/>
              </a:rPr>
              <a:t>Third-party</a:t>
            </a:r>
            <a:endParaRPr sz="1100"/>
          </a:p>
        </p:txBody>
      </p:sp>
      <p:sp>
        <p:nvSpPr>
          <p:cNvPr id="1276" name="Google Shape;1276;p77"/>
          <p:cNvSpPr txBox="1"/>
          <p:nvPr/>
        </p:nvSpPr>
        <p:spPr>
          <a:xfrm>
            <a:off x="927241" y="4010342"/>
            <a:ext cx="855300" cy="196800"/>
          </a:xfrm>
          <a:prstGeom prst="rect">
            <a:avLst/>
          </a:prstGeom>
          <a:noFill/>
          <a:ln>
            <a:noFill/>
          </a:ln>
        </p:spPr>
        <p:txBody>
          <a:bodyPr spcFirstLastPara="1" wrap="square" lIns="68575" tIns="34275" rIns="68575" bIns="34275" anchor="t" anchorCtr="0">
            <a:noAutofit/>
          </a:bodyPr>
          <a:lstStyle/>
          <a:p>
            <a:pPr marL="0" marR="0" lvl="0" indent="0" algn="r" rtl="0">
              <a:lnSpc>
                <a:spcPct val="90000"/>
              </a:lnSpc>
              <a:spcBef>
                <a:spcPts val="0"/>
              </a:spcBef>
              <a:spcAft>
                <a:spcPts val="0"/>
              </a:spcAft>
              <a:buNone/>
            </a:pPr>
            <a:r>
              <a:rPr lang="en" sz="900" b="1">
                <a:solidFill>
                  <a:srgbClr val="11577F"/>
                </a:solidFill>
                <a:latin typeface="Arial"/>
                <a:ea typeface="Arial"/>
                <a:cs typeface="Arial"/>
                <a:sym typeface="Arial"/>
              </a:rPr>
              <a:t>Other</a:t>
            </a:r>
            <a:endParaRPr sz="1100"/>
          </a:p>
        </p:txBody>
      </p:sp>
      <p:grpSp>
        <p:nvGrpSpPr>
          <p:cNvPr id="1277" name="Google Shape;1277;p77"/>
          <p:cNvGrpSpPr/>
          <p:nvPr/>
        </p:nvGrpSpPr>
        <p:grpSpPr>
          <a:xfrm>
            <a:off x="1910058" y="2338574"/>
            <a:ext cx="350108" cy="274635"/>
            <a:chOff x="849312" y="2559050"/>
            <a:chExt cx="530225" cy="415925"/>
          </a:xfrm>
        </p:grpSpPr>
        <p:sp>
          <p:nvSpPr>
            <p:cNvPr id="1278" name="Google Shape;1278;p77"/>
            <p:cNvSpPr/>
            <p:nvPr/>
          </p:nvSpPr>
          <p:spPr>
            <a:xfrm>
              <a:off x="849312" y="2559050"/>
              <a:ext cx="530225" cy="415925"/>
            </a:xfrm>
            <a:custGeom>
              <a:avLst/>
              <a:gdLst/>
              <a:ahLst/>
              <a:cxnLst/>
              <a:rect l="l" t="t" r="r" b="b"/>
              <a:pathLst>
                <a:path w="92" h="72" extrusionOk="0">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cxnSp>
          <p:nvCxnSpPr>
            <p:cNvPr id="1279" name="Google Shape;1279;p77"/>
            <p:cNvCxnSpPr/>
            <p:nvPr/>
          </p:nvCxnSpPr>
          <p:spPr>
            <a:xfrm>
              <a:off x="849312" y="2674938"/>
              <a:ext cx="530100" cy="0"/>
            </a:xfrm>
            <a:prstGeom prst="straightConnector1">
              <a:avLst/>
            </a:prstGeom>
            <a:noFill/>
            <a:ln w="25400" cap="rnd" cmpd="sng">
              <a:solidFill>
                <a:srgbClr val="29B5E8"/>
              </a:solidFill>
              <a:prstDash val="solid"/>
              <a:round/>
              <a:headEnd type="none" w="med" len="med"/>
              <a:tailEnd type="none" w="med" len="med"/>
            </a:ln>
          </p:spPr>
        </p:cxnSp>
        <p:sp>
          <p:nvSpPr>
            <p:cNvPr id="1280" name="Google Shape;1280;p77"/>
            <p:cNvSpPr/>
            <p:nvPr/>
          </p:nvSpPr>
          <p:spPr>
            <a:xfrm>
              <a:off x="919162" y="2605088"/>
              <a:ext cx="22200" cy="23700"/>
            </a:xfrm>
            <a:prstGeom prst="ellipse">
              <a:avLst/>
            </a:prstGeom>
            <a:solidFill>
              <a:srgbClr val="29B5E8"/>
            </a:solidFill>
            <a:ln w="25400"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281" name="Google Shape;1281;p77"/>
            <p:cNvSpPr/>
            <p:nvPr/>
          </p:nvSpPr>
          <p:spPr>
            <a:xfrm>
              <a:off x="987425" y="2605088"/>
              <a:ext cx="23700" cy="23700"/>
            </a:xfrm>
            <a:prstGeom prst="ellipse">
              <a:avLst/>
            </a:prstGeom>
            <a:solidFill>
              <a:srgbClr val="29B5E8"/>
            </a:solidFill>
            <a:ln w="25400"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282" name="Google Shape;1282;p77"/>
            <p:cNvSpPr/>
            <p:nvPr/>
          </p:nvSpPr>
          <p:spPr>
            <a:xfrm>
              <a:off x="1057275" y="2605088"/>
              <a:ext cx="23700" cy="23700"/>
            </a:xfrm>
            <a:prstGeom prst="ellipse">
              <a:avLst/>
            </a:prstGeom>
            <a:solidFill>
              <a:srgbClr val="29B5E8"/>
            </a:solidFill>
            <a:ln w="25400"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283" name="Google Shape;1283;p77"/>
            <p:cNvSpPr/>
            <p:nvPr/>
          </p:nvSpPr>
          <p:spPr>
            <a:xfrm>
              <a:off x="965200" y="2727325"/>
              <a:ext cx="300038" cy="177800"/>
            </a:xfrm>
            <a:custGeom>
              <a:avLst/>
              <a:gdLst/>
              <a:ahLst/>
              <a:cxnLst/>
              <a:rect l="l" t="t" r="r" b="b"/>
              <a:pathLst>
                <a:path w="52" h="31" extrusionOk="0">
                  <a:moveTo>
                    <a:pt x="52" y="20"/>
                  </a:moveTo>
                  <a:cubicBezTo>
                    <a:pt x="52" y="14"/>
                    <a:pt x="47" y="9"/>
                    <a:pt x="40" y="9"/>
                  </a:cubicBezTo>
                  <a:cubicBezTo>
                    <a:pt x="38" y="4"/>
                    <a:pt x="32" y="0"/>
                    <a:pt x="26" y="0"/>
                  </a:cubicBezTo>
                  <a:cubicBezTo>
                    <a:pt x="18" y="0"/>
                    <a:pt x="11" y="7"/>
                    <a:pt x="10" y="15"/>
                  </a:cubicBezTo>
                  <a:cubicBezTo>
                    <a:pt x="5" y="14"/>
                    <a:pt x="0" y="18"/>
                    <a:pt x="0" y="23"/>
                  </a:cubicBezTo>
                  <a:cubicBezTo>
                    <a:pt x="0" y="31"/>
                    <a:pt x="9" y="31"/>
                    <a:pt x="9" y="31"/>
                  </a:cubicBezTo>
                  <a:cubicBezTo>
                    <a:pt x="42" y="31"/>
                    <a:pt x="42" y="31"/>
                    <a:pt x="42" y="31"/>
                  </a:cubicBezTo>
                  <a:cubicBezTo>
                    <a:pt x="42" y="31"/>
                    <a:pt x="52" y="30"/>
                    <a:pt x="52" y="20"/>
                  </a:cubicBezTo>
                  <a:close/>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pSp>
      <p:grpSp>
        <p:nvGrpSpPr>
          <p:cNvPr id="1284" name="Google Shape;1284;p77"/>
          <p:cNvGrpSpPr/>
          <p:nvPr/>
        </p:nvGrpSpPr>
        <p:grpSpPr>
          <a:xfrm>
            <a:off x="1913489" y="3950067"/>
            <a:ext cx="343004" cy="343004"/>
            <a:chOff x="2625725" y="1733550"/>
            <a:chExt cx="755017" cy="755017"/>
          </a:xfrm>
        </p:grpSpPr>
        <p:sp>
          <p:nvSpPr>
            <p:cNvPr id="1285" name="Google Shape;1285;p77"/>
            <p:cNvSpPr/>
            <p:nvPr/>
          </p:nvSpPr>
          <p:spPr>
            <a:xfrm>
              <a:off x="3202507" y="1788010"/>
              <a:ext cx="143577" cy="126249"/>
            </a:xfrm>
            <a:custGeom>
              <a:avLst/>
              <a:gdLst/>
              <a:ahLst/>
              <a:cxnLst/>
              <a:rect l="l" t="t" r="r" b="b"/>
              <a:pathLst>
                <a:path w="58" h="51" extrusionOk="0">
                  <a:moveTo>
                    <a:pt x="58" y="11"/>
                  </a:moveTo>
                  <a:lnTo>
                    <a:pt x="0" y="0"/>
                  </a:lnTo>
                  <a:lnTo>
                    <a:pt x="3" y="51"/>
                  </a:lnTo>
                </a:path>
              </a:pathLst>
            </a:custGeom>
            <a:noFill/>
            <a:ln w="25400" cap="rnd" cmpd="sng">
              <a:solidFill>
                <a:srgbClr val="29B5E8"/>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286" name="Google Shape;1286;p77"/>
            <p:cNvSpPr/>
            <p:nvPr/>
          </p:nvSpPr>
          <p:spPr>
            <a:xfrm>
              <a:off x="2645529" y="2307857"/>
              <a:ext cx="160906" cy="126249"/>
            </a:xfrm>
            <a:custGeom>
              <a:avLst/>
              <a:gdLst/>
              <a:ahLst/>
              <a:cxnLst/>
              <a:rect l="l" t="t" r="r" b="b"/>
              <a:pathLst>
                <a:path w="65" h="51" extrusionOk="0">
                  <a:moveTo>
                    <a:pt x="0" y="37"/>
                  </a:moveTo>
                  <a:lnTo>
                    <a:pt x="65" y="51"/>
                  </a:lnTo>
                  <a:lnTo>
                    <a:pt x="58" y="0"/>
                  </a:lnTo>
                </a:path>
              </a:pathLst>
            </a:custGeom>
            <a:noFill/>
            <a:ln w="25400" cap="rnd" cmpd="sng">
              <a:solidFill>
                <a:srgbClr val="29B5E8"/>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287" name="Google Shape;1287;p77"/>
            <p:cNvSpPr/>
            <p:nvPr/>
          </p:nvSpPr>
          <p:spPr>
            <a:xfrm>
              <a:off x="2922781" y="1788010"/>
              <a:ext cx="457961" cy="700557"/>
            </a:xfrm>
            <a:custGeom>
              <a:avLst/>
              <a:gdLst/>
              <a:ahLst/>
              <a:cxnLst/>
              <a:rect l="l" t="t" r="r" b="b"/>
              <a:pathLst>
                <a:path w="51" h="78" extrusionOk="0">
                  <a:moveTo>
                    <a:pt x="31" y="0"/>
                  </a:moveTo>
                  <a:cubicBezTo>
                    <a:pt x="43" y="8"/>
                    <a:pt x="51" y="21"/>
                    <a:pt x="51" y="36"/>
                  </a:cubicBezTo>
                  <a:cubicBezTo>
                    <a:pt x="51" y="59"/>
                    <a:pt x="32" y="78"/>
                    <a:pt x="9" y="78"/>
                  </a:cubicBezTo>
                  <a:cubicBezTo>
                    <a:pt x="6" y="78"/>
                    <a:pt x="3" y="78"/>
                    <a:pt x="0" y="77"/>
                  </a:cubicBezTo>
                </a:path>
              </a:pathLst>
            </a:custGeom>
            <a:noFill/>
            <a:ln w="25400"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288" name="Google Shape;1288;p77"/>
            <p:cNvSpPr/>
            <p:nvPr/>
          </p:nvSpPr>
          <p:spPr>
            <a:xfrm>
              <a:off x="2625725" y="1733550"/>
              <a:ext cx="460436" cy="700557"/>
            </a:xfrm>
            <a:custGeom>
              <a:avLst/>
              <a:gdLst/>
              <a:ahLst/>
              <a:cxnLst/>
              <a:rect l="l" t="t" r="r" b="b"/>
              <a:pathLst>
                <a:path w="51" h="78" extrusionOk="0">
                  <a:moveTo>
                    <a:pt x="20" y="78"/>
                  </a:moveTo>
                  <a:cubicBezTo>
                    <a:pt x="8" y="70"/>
                    <a:pt x="0" y="57"/>
                    <a:pt x="0" y="42"/>
                  </a:cubicBezTo>
                  <a:cubicBezTo>
                    <a:pt x="0" y="19"/>
                    <a:pt x="19" y="0"/>
                    <a:pt x="42" y="0"/>
                  </a:cubicBezTo>
                  <a:cubicBezTo>
                    <a:pt x="45" y="0"/>
                    <a:pt x="48" y="0"/>
                    <a:pt x="51" y="1"/>
                  </a:cubicBezTo>
                </a:path>
              </a:pathLst>
            </a:custGeom>
            <a:noFill/>
            <a:ln w="25400"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289" name="Google Shape;1289;p77"/>
            <p:cNvSpPr/>
            <p:nvPr/>
          </p:nvSpPr>
          <p:spPr>
            <a:xfrm>
              <a:off x="2751973" y="1930388"/>
              <a:ext cx="487665" cy="298749"/>
            </a:xfrm>
            <a:custGeom>
              <a:avLst/>
              <a:gdLst/>
              <a:ahLst/>
              <a:cxnLst/>
              <a:rect l="l" t="t" r="r" b="b"/>
              <a:pathLst>
                <a:path w="92" h="56" extrusionOk="0">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pSp>
      <p:sp>
        <p:nvSpPr>
          <p:cNvPr id="1290" name="Google Shape;1290;p77"/>
          <p:cNvSpPr/>
          <p:nvPr/>
        </p:nvSpPr>
        <p:spPr>
          <a:xfrm>
            <a:off x="1922918" y="1663065"/>
            <a:ext cx="324326" cy="324326"/>
          </a:xfrm>
          <a:custGeom>
            <a:avLst/>
            <a:gdLst/>
            <a:ahLst/>
            <a:cxnLst/>
            <a:rect l="l" t="t" r="r" b="b"/>
            <a:pathLst>
              <a:path w="192" h="192" extrusionOk="0">
                <a:moveTo>
                  <a:pt x="112" y="0"/>
                </a:moveTo>
                <a:cubicBezTo>
                  <a:pt x="76" y="0"/>
                  <a:pt x="46" y="8"/>
                  <a:pt x="36" y="21"/>
                </a:cubicBezTo>
                <a:cubicBezTo>
                  <a:pt x="15" y="26"/>
                  <a:pt x="3" y="34"/>
                  <a:pt x="0" y="43"/>
                </a:cubicBezTo>
                <a:cubicBezTo>
                  <a:pt x="0" y="44"/>
                  <a:pt x="0" y="44"/>
                  <a:pt x="0" y="45"/>
                </a:cubicBezTo>
                <a:cubicBezTo>
                  <a:pt x="0" y="163"/>
                  <a:pt x="0" y="163"/>
                  <a:pt x="0" y="163"/>
                </a:cubicBezTo>
                <a:cubicBezTo>
                  <a:pt x="0" y="164"/>
                  <a:pt x="0" y="164"/>
                  <a:pt x="0" y="165"/>
                </a:cubicBezTo>
                <a:cubicBezTo>
                  <a:pt x="4" y="180"/>
                  <a:pt x="38" y="192"/>
                  <a:pt x="80" y="192"/>
                </a:cubicBezTo>
                <a:cubicBezTo>
                  <a:pt x="116" y="192"/>
                  <a:pt x="146" y="183"/>
                  <a:pt x="156" y="171"/>
                </a:cubicBezTo>
                <a:cubicBezTo>
                  <a:pt x="176" y="166"/>
                  <a:pt x="189" y="158"/>
                  <a:pt x="192" y="149"/>
                </a:cubicBezTo>
                <a:cubicBezTo>
                  <a:pt x="192" y="148"/>
                  <a:pt x="192" y="148"/>
                  <a:pt x="192" y="147"/>
                </a:cubicBezTo>
                <a:cubicBezTo>
                  <a:pt x="192" y="30"/>
                  <a:pt x="192" y="30"/>
                  <a:pt x="192" y="30"/>
                </a:cubicBezTo>
                <a:cubicBezTo>
                  <a:pt x="192" y="16"/>
                  <a:pt x="164" y="0"/>
                  <a:pt x="112" y="0"/>
                </a:cubicBezTo>
                <a:close/>
                <a:moveTo>
                  <a:pt x="153" y="126"/>
                </a:moveTo>
                <a:cubicBezTo>
                  <a:pt x="153" y="126"/>
                  <a:pt x="153" y="127"/>
                  <a:pt x="153" y="127"/>
                </a:cubicBezTo>
                <a:cubicBezTo>
                  <a:pt x="152" y="127"/>
                  <a:pt x="152" y="128"/>
                  <a:pt x="152" y="128"/>
                </a:cubicBezTo>
                <a:cubicBezTo>
                  <a:pt x="152" y="128"/>
                  <a:pt x="151" y="129"/>
                  <a:pt x="151" y="129"/>
                </a:cubicBezTo>
                <a:cubicBezTo>
                  <a:pt x="151" y="129"/>
                  <a:pt x="150" y="130"/>
                  <a:pt x="150" y="130"/>
                </a:cubicBezTo>
                <a:cubicBezTo>
                  <a:pt x="150" y="130"/>
                  <a:pt x="149" y="131"/>
                  <a:pt x="149" y="131"/>
                </a:cubicBezTo>
                <a:cubicBezTo>
                  <a:pt x="149" y="131"/>
                  <a:pt x="148" y="132"/>
                  <a:pt x="147" y="132"/>
                </a:cubicBezTo>
                <a:cubicBezTo>
                  <a:pt x="147" y="133"/>
                  <a:pt x="147" y="133"/>
                  <a:pt x="147" y="133"/>
                </a:cubicBezTo>
                <a:cubicBezTo>
                  <a:pt x="146" y="133"/>
                  <a:pt x="145" y="134"/>
                  <a:pt x="144" y="134"/>
                </a:cubicBezTo>
                <a:cubicBezTo>
                  <a:pt x="144" y="134"/>
                  <a:pt x="144" y="135"/>
                  <a:pt x="144" y="135"/>
                </a:cubicBezTo>
                <a:cubicBezTo>
                  <a:pt x="143" y="135"/>
                  <a:pt x="142" y="136"/>
                  <a:pt x="141" y="136"/>
                </a:cubicBezTo>
                <a:cubicBezTo>
                  <a:pt x="140" y="136"/>
                  <a:pt x="140" y="136"/>
                  <a:pt x="140" y="137"/>
                </a:cubicBezTo>
                <a:cubicBezTo>
                  <a:pt x="139" y="137"/>
                  <a:pt x="138" y="138"/>
                  <a:pt x="136" y="138"/>
                </a:cubicBezTo>
                <a:cubicBezTo>
                  <a:pt x="136" y="138"/>
                  <a:pt x="136" y="138"/>
                  <a:pt x="136" y="138"/>
                </a:cubicBezTo>
                <a:cubicBezTo>
                  <a:pt x="129" y="141"/>
                  <a:pt x="120" y="144"/>
                  <a:pt x="109" y="145"/>
                </a:cubicBezTo>
                <a:cubicBezTo>
                  <a:pt x="109" y="145"/>
                  <a:pt x="109" y="145"/>
                  <a:pt x="109" y="145"/>
                </a:cubicBezTo>
                <a:cubicBezTo>
                  <a:pt x="107" y="146"/>
                  <a:pt x="104" y="146"/>
                  <a:pt x="102" y="146"/>
                </a:cubicBezTo>
                <a:cubicBezTo>
                  <a:pt x="102" y="146"/>
                  <a:pt x="101" y="146"/>
                  <a:pt x="101" y="146"/>
                </a:cubicBezTo>
                <a:cubicBezTo>
                  <a:pt x="99" y="146"/>
                  <a:pt x="97" y="147"/>
                  <a:pt x="95" y="147"/>
                </a:cubicBezTo>
                <a:cubicBezTo>
                  <a:pt x="94" y="147"/>
                  <a:pt x="93" y="147"/>
                  <a:pt x="92" y="147"/>
                </a:cubicBezTo>
                <a:cubicBezTo>
                  <a:pt x="91" y="147"/>
                  <a:pt x="89" y="147"/>
                  <a:pt x="88" y="147"/>
                </a:cubicBezTo>
                <a:cubicBezTo>
                  <a:pt x="85" y="147"/>
                  <a:pt x="83" y="147"/>
                  <a:pt x="80" y="147"/>
                </a:cubicBezTo>
                <a:cubicBezTo>
                  <a:pt x="77" y="147"/>
                  <a:pt x="75" y="147"/>
                  <a:pt x="72" y="147"/>
                </a:cubicBezTo>
                <a:cubicBezTo>
                  <a:pt x="71" y="147"/>
                  <a:pt x="69" y="147"/>
                  <a:pt x="68" y="147"/>
                </a:cubicBezTo>
                <a:cubicBezTo>
                  <a:pt x="67" y="147"/>
                  <a:pt x="66" y="147"/>
                  <a:pt x="65" y="147"/>
                </a:cubicBezTo>
                <a:cubicBezTo>
                  <a:pt x="63" y="147"/>
                  <a:pt x="61" y="146"/>
                  <a:pt x="59" y="146"/>
                </a:cubicBezTo>
                <a:cubicBezTo>
                  <a:pt x="59" y="146"/>
                  <a:pt x="58" y="146"/>
                  <a:pt x="58" y="146"/>
                </a:cubicBezTo>
                <a:cubicBezTo>
                  <a:pt x="56" y="146"/>
                  <a:pt x="53" y="146"/>
                  <a:pt x="51" y="145"/>
                </a:cubicBezTo>
                <a:cubicBezTo>
                  <a:pt x="51" y="145"/>
                  <a:pt x="51" y="145"/>
                  <a:pt x="51" y="145"/>
                </a:cubicBezTo>
                <a:cubicBezTo>
                  <a:pt x="40" y="144"/>
                  <a:pt x="31" y="141"/>
                  <a:pt x="24" y="138"/>
                </a:cubicBezTo>
                <a:cubicBezTo>
                  <a:pt x="24" y="138"/>
                  <a:pt x="24" y="138"/>
                  <a:pt x="24" y="138"/>
                </a:cubicBezTo>
                <a:cubicBezTo>
                  <a:pt x="22" y="138"/>
                  <a:pt x="21" y="137"/>
                  <a:pt x="20" y="137"/>
                </a:cubicBezTo>
                <a:cubicBezTo>
                  <a:pt x="20" y="136"/>
                  <a:pt x="20" y="136"/>
                  <a:pt x="19" y="136"/>
                </a:cubicBezTo>
                <a:cubicBezTo>
                  <a:pt x="18" y="136"/>
                  <a:pt x="17" y="135"/>
                  <a:pt x="16" y="135"/>
                </a:cubicBezTo>
                <a:cubicBezTo>
                  <a:pt x="16" y="135"/>
                  <a:pt x="16" y="134"/>
                  <a:pt x="16" y="134"/>
                </a:cubicBezTo>
                <a:cubicBezTo>
                  <a:pt x="15" y="134"/>
                  <a:pt x="14" y="133"/>
                  <a:pt x="13" y="133"/>
                </a:cubicBezTo>
                <a:cubicBezTo>
                  <a:pt x="13" y="133"/>
                  <a:pt x="13" y="132"/>
                  <a:pt x="13" y="132"/>
                </a:cubicBezTo>
                <a:cubicBezTo>
                  <a:pt x="12" y="132"/>
                  <a:pt x="11" y="131"/>
                  <a:pt x="11" y="131"/>
                </a:cubicBezTo>
                <a:cubicBezTo>
                  <a:pt x="11" y="131"/>
                  <a:pt x="10" y="130"/>
                  <a:pt x="10" y="130"/>
                </a:cubicBezTo>
                <a:cubicBezTo>
                  <a:pt x="10" y="130"/>
                  <a:pt x="9" y="129"/>
                  <a:pt x="9" y="129"/>
                </a:cubicBezTo>
                <a:cubicBezTo>
                  <a:pt x="9" y="129"/>
                  <a:pt x="8" y="128"/>
                  <a:pt x="8" y="128"/>
                </a:cubicBezTo>
                <a:cubicBezTo>
                  <a:pt x="8" y="128"/>
                  <a:pt x="8" y="127"/>
                  <a:pt x="7" y="127"/>
                </a:cubicBezTo>
                <a:cubicBezTo>
                  <a:pt x="7" y="127"/>
                  <a:pt x="7" y="126"/>
                  <a:pt x="7" y="126"/>
                </a:cubicBezTo>
                <a:cubicBezTo>
                  <a:pt x="7" y="126"/>
                  <a:pt x="7" y="125"/>
                  <a:pt x="7" y="125"/>
                </a:cubicBezTo>
                <a:cubicBezTo>
                  <a:pt x="7" y="124"/>
                  <a:pt x="6" y="124"/>
                  <a:pt x="6" y="123"/>
                </a:cubicBezTo>
                <a:cubicBezTo>
                  <a:pt x="6" y="123"/>
                  <a:pt x="6" y="122"/>
                  <a:pt x="7" y="122"/>
                </a:cubicBezTo>
                <a:cubicBezTo>
                  <a:pt x="7" y="122"/>
                  <a:pt x="7" y="121"/>
                  <a:pt x="6" y="121"/>
                </a:cubicBezTo>
                <a:cubicBezTo>
                  <a:pt x="6" y="97"/>
                  <a:pt x="6" y="97"/>
                  <a:pt x="6" y="97"/>
                </a:cubicBezTo>
                <a:cubicBezTo>
                  <a:pt x="6" y="97"/>
                  <a:pt x="7" y="97"/>
                  <a:pt x="7" y="97"/>
                </a:cubicBezTo>
                <a:cubicBezTo>
                  <a:pt x="7" y="98"/>
                  <a:pt x="8" y="98"/>
                  <a:pt x="9" y="99"/>
                </a:cubicBezTo>
                <a:cubicBezTo>
                  <a:pt x="21" y="108"/>
                  <a:pt x="45" y="115"/>
                  <a:pt x="80" y="115"/>
                </a:cubicBezTo>
                <a:cubicBezTo>
                  <a:pt x="115" y="115"/>
                  <a:pt x="139" y="108"/>
                  <a:pt x="151" y="99"/>
                </a:cubicBezTo>
                <a:cubicBezTo>
                  <a:pt x="152" y="98"/>
                  <a:pt x="153" y="98"/>
                  <a:pt x="154" y="97"/>
                </a:cubicBezTo>
                <a:cubicBezTo>
                  <a:pt x="154" y="121"/>
                  <a:pt x="154" y="121"/>
                  <a:pt x="154" y="121"/>
                </a:cubicBezTo>
                <a:cubicBezTo>
                  <a:pt x="153" y="121"/>
                  <a:pt x="153" y="122"/>
                  <a:pt x="154" y="122"/>
                </a:cubicBezTo>
                <a:cubicBezTo>
                  <a:pt x="154" y="122"/>
                  <a:pt x="154" y="123"/>
                  <a:pt x="154" y="123"/>
                </a:cubicBezTo>
                <a:cubicBezTo>
                  <a:pt x="154" y="124"/>
                  <a:pt x="153" y="124"/>
                  <a:pt x="153" y="125"/>
                </a:cubicBezTo>
                <a:cubicBezTo>
                  <a:pt x="153" y="125"/>
                  <a:pt x="153" y="126"/>
                  <a:pt x="153" y="126"/>
                </a:cubicBezTo>
                <a:close/>
                <a:moveTo>
                  <a:pt x="8" y="60"/>
                </a:moveTo>
                <a:cubicBezTo>
                  <a:pt x="9" y="61"/>
                  <a:pt x="10" y="62"/>
                  <a:pt x="11" y="62"/>
                </a:cubicBezTo>
                <a:cubicBezTo>
                  <a:pt x="12" y="63"/>
                  <a:pt x="12" y="63"/>
                  <a:pt x="12" y="63"/>
                </a:cubicBezTo>
                <a:cubicBezTo>
                  <a:pt x="13" y="63"/>
                  <a:pt x="14" y="64"/>
                  <a:pt x="15" y="65"/>
                </a:cubicBezTo>
                <a:cubicBezTo>
                  <a:pt x="16" y="65"/>
                  <a:pt x="16" y="65"/>
                  <a:pt x="16" y="65"/>
                </a:cubicBezTo>
                <a:cubicBezTo>
                  <a:pt x="18" y="66"/>
                  <a:pt x="19" y="66"/>
                  <a:pt x="20" y="67"/>
                </a:cubicBezTo>
                <a:cubicBezTo>
                  <a:pt x="20" y="67"/>
                  <a:pt x="20" y="67"/>
                  <a:pt x="21" y="67"/>
                </a:cubicBezTo>
                <a:cubicBezTo>
                  <a:pt x="22" y="68"/>
                  <a:pt x="24" y="68"/>
                  <a:pt x="25" y="69"/>
                </a:cubicBezTo>
                <a:cubicBezTo>
                  <a:pt x="26" y="69"/>
                  <a:pt x="26" y="69"/>
                  <a:pt x="27" y="69"/>
                </a:cubicBezTo>
                <a:cubicBezTo>
                  <a:pt x="28" y="70"/>
                  <a:pt x="29" y="70"/>
                  <a:pt x="31" y="71"/>
                </a:cubicBezTo>
                <a:cubicBezTo>
                  <a:pt x="31" y="71"/>
                  <a:pt x="32" y="71"/>
                  <a:pt x="32" y="71"/>
                </a:cubicBezTo>
                <a:cubicBezTo>
                  <a:pt x="34" y="72"/>
                  <a:pt x="36" y="72"/>
                  <a:pt x="38" y="73"/>
                </a:cubicBezTo>
                <a:cubicBezTo>
                  <a:pt x="39" y="73"/>
                  <a:pt x="39" y="73"/>
                  <a:pt x="39" y="73"/>
                </a:cubicBezTo>
                <a:cubicBezTo>
                  <a:pt x="41" y="73"/>
                  <a:pt x="43" y="74"/>
                  <a:pt x="45" y="74"/>
                </a:cubicBezTo>
                <a:cubicBezTo>
                  <a:pt x="45" y="74"/>
                  <a:pt x="46" y="74"/>
                  <a:pt x="47" y="74"/>
                </a:cubicBezTo>
                <a:cubicBezTo>
                  <a:pt x="48" y="75"/>
                  <a:pt x="50" y="75"/>
                  <a:pt x="52" y="75"/>
                </a:cubicBezTo>
                <a:cubicBezTo>
                  <a:pt x="53" y="75"/>
                  <a:pt x="53" y="75"/>
                  <a:pt x="54" y="75"/>
                </a:cubicBezTo>
                <a:cubicBezTo>
                  <a:pt x="56" y="76"/>
                  <a:pt x="59" y="76"/>
                  <a:pt x="61" y="76"/>
                </a:cubicBezTo>
                <a:cubicBezTo>
                  <a:pt x="62" y="76"/>
                  <a:pt x="62" y="76"/>
                  <a:pt x="63" y="76"/>
                </a:cubicBezTo>
                <a:cubicBezTo>
                  <a:pt x="65" y="76"/>
                  <a:pt x="67" y="76"/>
                  <a:pt x="69" y="77"/>
                </a:cubicBezTo>
                <a:cubicBezTo>
                  <a:pt x="70" y="77"/>
                  <a:pt x="71" y="77"/>
                  <a:pt x="72" y="77"/>
                </a:cubicBezTo>
                <a:cubicBezTo>
                  <a:pt x="74" y="77"/>
                  <a:pt x="77" y="77"/>
                  <a:pt x="80" y="77"/>
                </a:cubicBezTo>
                <a:cubicBezTo>
                  <a:pt x="83" y="77"/>
                  <a:pt x="86" y="77"/>
                  <a:pt x="88" y="77"/>
                </a:cubicBezTo>
                <a:cubicBezTo>
                  <a:pt x="89" y="77"/>
                  <a:pt x="90" y="77"/>
                  <a:pt x="91" y="77"/>
                </a:cubicBezTo>
                <a:cubicBezTo>
                  <a:pt x="93" y="76"/>
                  <a:pt x="95" y="76"/>
                  <a:pt x="97" y="76"/>
                </a:cubicBezTo>
                <a:cubicBezTo>
                  <a:pt x="98" y="76"/>
                  <a:pt x="98" y="76"/>
                  <a:pt x="99" y="76"/>
                </a:cubicBezTo>
                <a:cubicBezTo>
                  <a:pt x="101" y="76"/>
                  <a:pt x="104" y="76"/>
                  <a:pt x="106" y="75"/>
                </a:cubicBezTo>
                <a:cubicBezTo>
                  <a:pt x="107" y="75"/>
                  <a:pt x="107" y="75"/>
                  <a:pt x="108" y="75"/>
                </a:cubicBezTo>
                <a:cubicBezTo>
                  <a:pt x="110" y="75"/>
                  <a:pt x="112" y="75"/>
                  <a:pt x="113" y="74"/>
                </a:cubicBezTo>
                <a:cubicBezTo>
                  <a:pt x="114" y="74"/>
                  <a:pt x="115" y="74"/>
                  <a:pt x="115" y="74"/>
                </a:cubicBezTo>
                <a:cubicBezTo>
                  <a:pt x="117" y="74"/>
                  <a:pt x="119" y="73"/>
                  <a:pt x="121" y="73"/>
                </a:cubicBezTo>
                <a:cubicBezTo>
                  <a:pt x="121" y="73"/>
                  <a:pt x="121" y="73"/>
                  <a:pt x="122" y="73"/>
                </a:cubicBezTo>
                <a:cubicBezTo>
                  <a:pt x="124" y="72"/>
                  <a:pt x="126" y="72"/>
                  <a:pt x="128" y="71"/>
                </a:cubicBezTo>
                <a:cubicBezTo>
                  <a:pt x="128" y="71"/>
                  <a:pt x="129" y="71"/>
                  <a:pt x="129" y="71"/>
                </a:cubicBezTo>
                <a:cubicBezTo>
                  <a:pt x="131" y="70"/>
                  <a:pt x="132" y="70"/>
                  <a:pt x="133" y="69"/>
                </a:cubicBezTo>
                <a:cubicBezTo>
                  <a:pt x="134" y="69"/>
                  <a:pt x="134" y="69"/>
                  <a:pt x="135" y="69"/>
                </a:cubicBezTo>
                <a:cubicBezTo>
                  <a:pt x="136" y="68"/>
                  <a:pt x="138" y="68"/>
                  <a:pt x="139" y="67"/>
                </a:cubicBezTo>
                <a:cubicBezTo>
                  <a:pt x="140" y="67"/>
                  <a:pt x="140" y="67"/>
                  <a:pt x="140" y="67"/>
                </a:cubicBezTo>
                <a:cubicBezTo>
                  <a:pt x="141" y="66"/>
                  <a:pt x="142" y="66"/>
                  <a:pt x="144" y="65"/>
                </a:cubicBezTo>
                <a:cubicBezTo>
                  <a:pt x="144" y="65"/>
                  <a:pt x="144" y="65"/>
                  <a:pt x="145" y="65"/>
                </a:cubicBezTo>
                <a:cubicBezTo>
                  <a:pt x="146" y="64"/>
                  <a:pt x="147" y="63"/>
                  <a:pt x="148" y="63"/>
                </a:cubicBezTo>
                <a:cubicBezTo>
                  <a:pt x="148" y="63"/>
                  <a:pt x="148" y="63"/>
                  <a:pt x="149" y="62"/>
                </a:cubicBezTo>
                <a:cubicBezTo>
                  <a:pt x="150" y="62"/>
                  <a:pt x="151" y="61"/>
                  <a:pt x="152" y="60"/>
                </a:cubicBezTo>
                <a:cubicBezTo>
                  <a:pt x="152" y="60"/>
                  <a:pt x="152" y="60"/>
                  <a:pt x="152" y="60"/>
                </a:cubicBezTo>
                <a:cubicBezTo>
                  <a:pt x="153" y="59"/>
                  <a:pt x="153" y="59"/>
                  <a:pt x="154" y="59"/>
                </a:cubicBezTo>
                <a:cubicBezTo>
                  <a:pt x="154" y="82"/>
                  <a:pt x="154" y="82"/>
                  <a:pt x="154" y="82"/>
                </a:cubicBezTo>
                <a:cubicBezTo>
                  <a:pt x="153" y="83"/>
                  <a:pt x="153" y="83"/>
                  <a:pt x="154" y="84"/>
                </a:cubicBezTo>
                <a:cubicBezTo>
                  <a:pt x="154" y="84"/>
                  <a:pt x="154" y="84"/>
                  <a:pt x="154" y="85"/>
                </a:cubicBezTo>
                <a:cubicBezTo>
                  <a:pt x="154" y="85"/>
                  <a:pt x="153" y="86"/>
                  <a:pt x="153" y="86"/>
                </a:cubicBezTo>
                <a:cubicBezTo>
                  <a:pt x="153" y="87"/>
                  <a:pt x="153" y="87"/>
                  <a:pt x="153" y="88"/>
                </a:cubicBezTo>
                <a:cubicBezTo>
                  <a:pt x="153" y="88"/>
                  <a:pt x="153" y="88"/>
                  <a:pt x="153" y="88"/>
                </a:cubicBezTo>
                <a:cubicBezTo>
                  <a:pt x="152" y="89"/>
                  <a:pt x="152" y="89"/>
                  <a:pt x="152" y="90"/>
                </a:cubicBezTo>
                <a:cubicBezTo>
                  <a:pt x="152" y="90"/>
                  <a:pt x="151" y="90"/>
                  <a:pt x="151" y="91"/>
                </a:cubicBezTo>
                <a:cubicBezTo>
                  <a:pt x="151" y="91"/>
                  <a:pt x="150" y="91"/>
                  <a:pt x="150" y="92"/>
                </a:cubicBezTo>
                <a:cubicBezTo>
                  <a:pt x="150" y="92"/>
                  <a:pt x="149" y="92"/>
                  <a:pt x="149" y="93"/>
                </a:cubicBezTo>
                <a:cubicBezTo>
                  <a:pt x="149" y="93"/>
                  <a:pt x="148" y="93"/>
                  <a:pt x="147" y="94"/>
                </a:cubicBezTo>
                <a:cubicBezTo>
                  <a:pt x="147" y="94"/>
                  <a:pt x="147" y="94"/>
                  <a:pt x="147" y="94"/>
                </a:cubicBezTo>
                <a:cubicBezTo>
                  <a:pt x="146" y="95"/>
                  <a:pt x="145" y="95"/>
                  <a:pt x="144" y="96"/>
                </a:cubicBezTo>
                <a:cubicBezTo>
                  <a:pt x="144" y="96"/>
                  <a:pt x="144" y="96"/>
                  <a:pt x="144" y="96"/>
                </a:cubicBezTo>
                <a:cubicBezTo>
                  <a:pt x="143" y="97"/>
                  <a:pt x="142" y="97"/>
                  <a:pt x="141" y="98"/>
                </a:cubicBezTo>
                <a:cubicBezTo>
                  <a:pt x="140" y="98"/>
                  <a:pt x="140" y="98"/>
                  <a:pt x="140" y="98"/>
                </a:cubicBezTo>
                <a:cubicBezTo>
                  <a:pt x="139" y="99"/>
                  <a:pt x="138" y="99"/>
                  <a:pt x="136" y="100"/>
                </a:cubicBezTo>
                <a:cubicBezTo>
                  <a:pt x="136" y="100"/>
                  <a:pt x="136" y="100"/>
                  <a:pt x="136" y="100"/>
                </a:cubicBezTo>
                <a:cubicBezTo>
                  <a:pt x="129" y="103"/>
                  <a:pt x="120" y="105"/>
                  <a:pt x="109" y="107"/>
                </a:cubicBezTo>
                <a:cubicBezTo>
                  <a:pt x="109" y="107"/>
                  <a:pt x="109" y="107"/>
                  <a:pt x="109" y="107"/>
                </a:cubicBezTo>
                <a:cubicBezTo>
                  <a:pt x="107" y="107"/>
                  <a:pt x="104" y="107"/>
                  <a:pt x="102" y="108"/>
                </a:cubicBezTo>
                <a:cubicBezTo>
                  <a:pt x="102" y="108"/>
                  <a:pt x="101" y="108"/>
                  <a:pt x="101" y="108"/>
                </a:cubicBezTo>
                <a:cubicBezTo>
                  <a:pt x="99" y="108"/>
                  <a:pt x="97" y="108"/>
                  <a:pt x="95" y="108"/>
                </a:cubicBezTo>
                <a:cubicBezTo>
                  <a:pt x="94" y="108"/>
                  <a:pt x="93" y="108"/>
                  <a:pt x="92" y="108"/>
                </a:cubicBezTo>
                <a:cubicBezTo>
                  <a:pt x="91" y="109"/>
                  <a:pt x="89" y="109"/>
                  <a:pt x="88" y="109"/>
                </a:cubicBezTo>
                <a:cubicBezTo>
                  <a:pt x="85" y="109"/>
                  <a:pt x="83" y="109"/>
                  <a:pt x="80" y="109"/>
                </a:cubicBezTo>
                <a:cubicBezTo>
                  <a:pt x="77" y="109"/>
                  <a:pt x="75" y="109"/>
                  <a:pt x="72" y="109"/>
                </a:cubicBezTo>
                <a:cubicBezTo>
                  <a:pt x="71" y="109"/>
                  <a:pt x="69" y="109"/>
                  <a:pt x="68" y="108"/>
                </a:cubicBezTo>
                <a:cubicBezTo>
                  <a:pt x="67" y="108"/>
                  <a:pt x="66" y="108"/>
                  <a:pt x="65" y="108"/>
                </a:cubicBezTo>
                <a:cubicBezTo>
                  <a:pt x="63" y="108"/>
                  <a:pt x="61" y="108"/>
                  <a:pt x="59" y="108"/>
                </a:cubicBezTo>
                <a:cubicBezTo>
                  <a:pt x="59" y="108"/>
                  <a:pt x="58" y="108"/>
                  <a:pt x="58" y="108"/>
                </a:cubicBezTo>
                <a:cubicBezTo>
                  <a:pt x="56" y="107"/>
                  <a:pt x="53" y="107"/>
                  <a:pt x="51" y="107"/>
                </a:cubicBezTo>
                <a:cubicBezTo>
                  <a:pt x="51" y="107"/>
                  <a:pt x="51" y="107"/>
                  <a:pt x="51" y="107"/>
                </a:cubicBezTo>
                <a:cubicBezTo>
                  <a:pt x="40" y="105"/>
                  <a:pt x="31" y="103"/>
                  <a:pt x="24" y="100"/>
                </a:cubicBezTo>
                <a:cubicBezTo>
                  <a:pt x="24" y="100"/>
                  <a:pt x="24" y="100"/>
                  <a:pt x="24" y="100"/>
                </a:cubicBezTo>
                <a:cubicBezTo>
                  <a:pt x="22" y="99"/>
                  <a:pt x="21" y="99"/>
                  <a:pt x="20" y="98"/>
                </a:cubicBezTo>
                <a:cubicBezTo>
                  <a:pt x="20" y="98"/>
                  <a:pt x="20" y="98"/>
                  <a:pt x="19" y="98"/>
                </a:cubicBezTo>
                <a:cubicBezTo>
                  <a:pt x="18" y="97"/>
                  <a:pt x="17" y="97"/>
                  <a:pt x="16" y="96"/>
                </a:cubicBezTo>
                <a:cubicBezTo>
                  <a:pt x="16" y="96"/>
                  <a:pt x="16" y="96"/>
                  <a:pt x="16" y="96"/>
                </a:cubicBezTo>
                <a:cubicBezTo>
                  <a:pt x="15" y="95"/>
                  <a:pt x="14" y="95"/>
                  <a:pt x="13" y="94"/>
                </a:cubicBezTo>
                <a:cubicBezTo>
                  <a:pt x="13" y="94"/>
                  <a:pt x="13" y="94"/>
                  <a:pt x="13" y="94"/>
                </a:cubicBezTo>
                <a:cubicBezTo>
                  <a:pt x="12" y="93"/>
                  <a:pt x="11" y="93"/>
                  <a:pt x="11" y="93"/>
                </a:cubicBezTo>
                <a:cubicBezTo>
                  <a:pt x="11" y="92"/>
                  <a:pt x="10" y="92"/>
                  <a:pt x="10" y="92"/>
                </a:cubicBezTo>
                <a:cubicBezTo>
                  <a:pt x="10" y="91"/>
                  <a:pt x="9" y="91"/>
                  <a:pt x="9" y="91"/>
                </a:cubicBezTo>
                <a:cubicBezTo>
                  <a:pt x="9" y="90"/>
                  <a:pt x="8" y="90"/>
                  <a:pt x="8" y="90"/>
                </a:cubicBezTo>
                <a:cubicBezTo>
                  <a:pt x="8" y="89"/>
                  <a:pt x="8" y="89"/>
                  <a:pt x="7" y="88"/>
                </a:cubicBezTo>
                <a:cubicBezTo>
                  <a:pt x="7" y="88"/>
                  <a:pt x="7" y="88"/>
                  <a:pt x="7" y="88"/>
                </a:cubicBezTo>
                <a:cubicBezTo>
                  <a:pt x="7" y="87"/>
                  <a:pt x="7" y="87"/>
                  <a:pt x="7" y="86"/>
                </a:cubicBezTo>
                <a:cubicBezTo>
                  <a:pt x="7" y="86"/>
                  <a:pt x="6" y="85"/>
                  <a:pt x="6" y="85"/>
                </a:cubicBezTo>
                <a:cubicBezTo>
                  <a:pt x="6" y="84"/>
                  <a:pt x="6" y="84"/>
                  <a:pt x="7" y="84"/>
                </a:cubicBezTo>
                <a:cubicBezTo>
                  <a:pt x="7" y="83"/>
                  <a:pt x="7" y="83"/>
                  <a:pt x="6" y="82"/>
                </a:cubicBezTo>
                <a:cubicBezTo>
                  <a:pt x="6" y="59"/>
                  <a:pt x="6" y="59"/>
                  <a:pt x="6" y="59"/>
                </a:cubicBezTo>
                <a:cubicBezTo>
                  <a:pt x="7" y="59"/>
                  <a:pt x="7" y="59"/>
                  <a:pt x="8" y="60"/>
                </a:cubicBezTo>
                <a:cubicBezTo>
                  <a:pt x="8" y="60"/>
                  <a:pt x="8" y="60"/>
                  <a:pt x="8" y="60"/>
                </a:cubicBezTo>
                <a:close/>
                <a:moveTo>
                  <a:pt x="160" y="125"/>
                </a:moveTo>
                <a:cubicBezTo>
                  <a:pt x="160" y="93"/>
                  <a:pt x="160" y="93"/>
                  <a:pt x="160" y="93"/>
                </a:cubicBezTo>
                <a:cubicBezTo>
                  <a:pt x="160" y="93"/>
                  <a:pt x="160" y="93"/>
                  <a:pt x="160" y="93"/>
                </a:cubicBezTo>
                <a:cubicBezTo>
                  <a:pt x="162" y="93"/>
                  <a:pt x="163" y="92"/>
                  <a:pt x="164" y="92"/>
                </a:cubicBezTo>
                <a:cubicBezTo>
                  <a:pt x="164" y="92"/>
                  <a:pt x="164" y="92"/>
                  <a:pt x="164" y="92"/>
                </a:cubicBezTo>
                <a:cubicBezTo>
                  <a:pt x="174" y="89"/>
                  <a:pt x="181" y="85"/>
                  <a:pt x="186" y="81"/>
                </a:cubicBezTo>
                <a:cubicBezTo>
                  <a:pt x="186" y="107"/>
                  <a:pt x="186" y="107"/>
                  <a:pt x="186" y="107"/>
                </a:cubicBezTo>
                <a:cubicBezTo>
                  <a:pt x="186" y="108"/>
                  <a:pt x="186" y="108"/>
                  <a:pt x="185" y="108"/>
                </a:cubicBezTo>
                <a:cubicBezTo>
                  <a:pt x="185" y="109"/>
                  <a:pt x="185" y="109"/>
                  <a:pt x="185" y="109"/>
                </a:cubicBezTo>
                <a:cubicBezTo>
                  <a:pt x="185" y="109"/>
                  <a:pt x="185" y="109"/>
                  <a:pt x="185" y="110"/>
                </a:cubicBezTo>
                <a:cubicBezTo>
                  <a:pt x="185" y="110"/>
                  <a:pt x="185" y="110"/>
                  <a:pt x="185" y="111"/>
                </a:cubicBezTo>
                <a:cubicBezTo>
                  <a:pt x="185" y="111"/>
                  <a:pt x="185" y="111"/>
                  <a:pt x="185" y="111"/>
                </a:cubicBezTo>
                <a:cubicBezTo>
                  <a:pt x="182" y="116"/>
                  <a:pt x="174" y="121"/>
                  <a:pt x="161" y="125"/>
                </a:cubicBezTo>
                <a:cubicBezTo>
                  <a:pt x="161" y="125"/>
                  <a:pt x="160" y="125"/>
                  <a:pt x="160" y="125"/>
                </a:cubicBezTo>
                <a:close/>
                <a:moveTo>
                  <a:pt x="186" y="43"/>
                </a:moveTo>
                <a:cubicBezTo>
                  <a:pt x="186" y="69"/>
                  <a:pt x="186" y="69"/>
                  <a:pt x="186" y="69"/>
                </a:cubicBezTo>
                <a:cubicBezTo>
                  <a:pt x="186" y="69"/>
                  <a:pt x="186" y="70"/>
                  <a:pt x="185" y="70"/>
                </a:cubicBezTo>
                <a:cubicBezTo>
                  <a:pt x="185" y="70"/>
                  <a:pt x="185" y="71"/>
                  <a:pt x="185" y="71"/>
                </a:cubicBezTo>
                <a:cubicBezTo>
                  <a:pt x="185" y="71"/>
                  <a:pt x="185" y="71"/>
                  <a:pt x="185" y="71"/>
                </a:cubicBezTo>
                <a:cubicBezTo>
                  <a:pt x="185" y="71"/>
                  <a:pt x="185" y="72"/>
                  <a:pt x="185" y="72"/>
                </a:cubicBezTo>
                <a:cubicBezTo>
                  <a:pt x="185" y="72"/>
                  <a:pt x="185" y="72"/>
                  <a:pt x="185" y="72"/>
                </a:cubicBezTo>
                <a:cubicBezTo>
                  <a:pt x="182" y="77"/>
                  <a:pt x="174" y="82"/>
                  <a:pt x="161" y="86"/>
                </a:cubicBezTo>
                <a:cubicBezTo>
                  <a:pt x="161" y="86"/>
                  <a:pt x="160" y="87"/>
                  <a:pt x="160" y="87"/>
                </a:cubicBezTo>
                <a:cubicBezTo>
                  <a:pt x="160" y="55"/>
                  <a:pt x="160" y="55"/>
                  <a:pt x="160" y="55"/>
                </a:cubicBezTo>
                <a:cubicBezTo>
                  <a:pt x="160" y="55"/>
                  <a:pt x="161" y="55"/>
                  <a:pt x="161" y="55"/>
                </a:cubicBezTo>
                <a:cubicBezTo>
                  <a:pt x="162" y="55"/>
                  <a:pt x="162" y="54"/>
                  <a:pt x="163" y="54"/>
                </a:cubicBezTo>
                <a:cubicBezTo>
                  <a:pt x="164" y="54"/>
                  <a:pt x="164" y="54"/>
                  <a:pt x="165" y="54"/>
                </a:cubicBezTo>
                <a:cubicBezTo>
                  <a:pt x="165" y="53"/>
                  <a:pt x="166" y="53"/>
                  <a:pt x="167" y="53"/>
                </a:cubicBezTo>
                <a:cubicBezTo>
                  <a:pt x="167" y="53"/>
                  <a:pt x="168" y="52"/>
                  <a:pt x="168" y="52"/>
                </a:cubicBezTo>
                <a:cubicBezTo>
                  <a:pt x="169" y="52"/>
                  <a:pt x="170" y="52"/>
                  <a:pt x="171" y="51"/>
                </a:cubicBezTo>
                <a:cubicBezTo>
                  <a:pt x="171" y="51"/>
                  <a:pt x="172" y="51"/>
                  <a:pt x="172" y="51"/>
                </a:cubicBezTo>
                <a:cubicBezTo>
                  <a:pt x="173" y="51"/>
                  <a:pt x="174" y="50"/>
                  <a:pt x="174" y="50"/>
                </a:cubicBezTo>
                <a:cubicBezTo>
                  <a:pt x="175" y="50"/>
                  <a:pt x="175" y="50"/>
                  <a:pt x="175" y="49"/>
                </a:cubicBezTo>
                <a:cubicBezTo>
                  <a:pt x="176" y="49"/>
                  <a:pt x="177" y="48"/>
                  <a:pt x="178" y="48"/>
                </a:cubicBezTo>
                <a:cubicBezTo>
                  <a:pt x="178" y="48"/>
                  <a:pt x="178" y="48"/>
                  <a:pt x="178" y="48"/>
                </a:cubicBezTo>
                <a:cubicBezTo>
                  <a:pt x="179" y="47"/>
                  <a:pt x="180" y="47"/>
                  <a:pt x="181" y="46"/>
                </a:cubicBezTo>
                <a:cubicBezTo>
                  <a:pt x="181" y="46"/>
                  <a:pt x="181" y="46"/>
                  <a:pt x="182" y="46"/>
                </a:cubicBezTo>
                <a:cubicBezTo>
                  <a:pt x="182" y="45"/>
                  <a:pt x="183" y="45"/>
                  <a:pt x="183" y="45"/>
                </a:cubicBezTo>
                <a:cubicBezTo>
                  <a:pt x="184" y="44"/>
                  <a:pt x="184" y="44"/>
                  <a:pt x="184" y="44"/>
                </a:cubicBezTo>
                <a:cubicBezTo>
                  <a:pt x="184" y="44"/>
                  <a:pt x="185" y="43"/>
                  <a:pt x="185" y="43"/>
                </a:cubicBezTo>
                <a:cubicBezTo>
                  <a:pt x="185" y="43"/>
                  <a:pt x="186" y="43"/>
                  <a:pt x="186" y="43"/>
                </a:cubicBezTo>
                <a:close/>
                <a:moveTo>
                  <a:pt x="112" y="6"/>
                </a:moveTo>
                <a:cubicBezTo>
                  <a:pt x="155" y="6"/>
                  <a:pt x="186" y="19"/>
                  <a:pt x="186" y="30"/>
                </a:cubicBezTo>
                <a:cubicBezTo>
                  <a:pt x="186" y="31"/>
                  <a:pt x="186" y="31"/>
                  <a:pt x="185" y="32"/>
                </a:cubicBezTo>
                <a:cubicBezTo>
                  <a:pt x="185" y="32"/>
                  <a:pt x="185" y="32"/>
                  <a:pt x="185" y="32"/>
                </a:cubicBezTo>
                <a:cubicBezTo>
                  <a:pt x="185" y="32"/>
                  <a:pt x="185" y="33"/>
                  <a:pt x="185" y="33"/>
                </a:cubicBezTo>
                <a:cubicBezTo>
                  <a:pt x="185" y="33"/>
                  <a:pt x="185" y="33"/>
                  <a:pt x="185" y="33"/>
                </a:cubicBezTo>
                <a:cubicBezTo>
                  <a:pt x="185" y="34"/>
                  <a:pt x="185" y="34"/>
                  <a:pt x="185" y="34"/>
                </a:cubicBezTo>
                <a:cubicBezTo>
                  <a:pt x="184" y="34"/>
                  <a:pt x="184" y="35"/>
                  <a:pt x="184" y="35"/>
                </a:cubicBezTo>
                <a:cubicBezTo>
                  <a:pt x="184" y="35"/>
                  <a:pt x="184" y="35"/>
                  <a:pt x="184" y="35"/>
                </a:cubicBezTo>
                <a:cubicBezTo>
                  <a:pt x="184" y="36"/>
                  <a:pt x="183" y="36"/>
                  <a:pt x="183" y="36"/>
                </a:cubicBezTo>
                <a:cubicBezTo>
                  <a:pt x="183" y="36"/>
                  <a:pt x="183" y="37"/>
                  <a:pt x="183" y="37"/>
                </a:cubicBezTo>
                <a:cubicBezTo>
                  <a:pt x="182" y="37"/>
                  <a:pt x="182" y="37"/>
                  <a:pt x="182" y="37"/>
                </a:cubicBezTo>
                <a:cubicBezTo>
                  <a:pt x="182" y="38"/>
                  <a:pt x="182" y="38"/>
                  <a:pt x="181" y="38"/>
                </a:cubicBezTo>
                <a:cubicBezTo>
                  <a:pt x="181" y="38"/>
                  <a:pt x="181" y="38"/>
                  <a:pt x="181" y="39"/>
                </a:cubicBezTo>
                <a:cubicBezTo>
                  <a:pt x="180" y="39"/>
                  <a:pt x="180" y="39"/>
                  <a:pt x="180" y="39"/>
                </a:cubicBezTo>
                <a:cubicBezTo>
                  <a:pt x="180" y="39"/>
                  <a:pt x="179" y="40"/>
                  <a:pt x="179" y="40"/>
                </a:cubicBezTo>
                <a:cubicBezTo>
                  <a:pt x="179" y="40"/>
                  <a:pt x="178" y="40"/>
                  <a:pt x="178" y="40"/>
                </a:cubicBezTo>
                <a:cubicBezTo>
                  <a:pt x="178" y="41"/>
                  <a:pt x="178" y="41"/>
                  <a:pt x="177" y="41"/>
                </a:cubicBezTo>
                <a:cubicBezTo>
                  <a:pt x="177" y="41"/>
                  <a:pt x="177" y="41"/>
                  <a:pt x="176" y="42"/>
                </a:cubicBezTo>
                <a:cubicBezTo>
                  <a:pt x="176" y="42"/>
                  <a:pt x="176" y="42"/>
                  <a:pt x="175" y="42"/>
                </a:cubicBezTo>
                <a:cubicBezTo>
                  <a:pt x="175" y="42"/>
                  <a:pt x="175" y="43"/>
                  <a:pt x="174" y="43"/>
                </a:cubicBezTo>
                <a:cubicBezTo>
                  <a:pt x="174" y="43"/>
                  <a:pt x="174" y="43"/>
                  <a:pt x="173" y="43"/>
                </a:cubicBezTo>
                <a:cubicBezTo>
                  <a:pt x="173" y="44"/>
                  <a:pt x="172" y="44"/>
                  <a:pt x="172" y="44"/>
                </a:cubicBezTo>
                <a:cubicBezTo>
                  <a:pt x="171" y="44"/>
                  <a:pt x="171" y="44"/>
                  <a:pt x="171" y="44"/>
                </a:cubicBezTo>
                <a:cubicBezTo>
                  <a:pt x="170" y="45"/>
                  <a:pt x="169" y="45"/>
                  <a:pt x="169" y="45"/>
                </a:cubicBezTo>
                <a:cubicBezTo>
                  <a:pt x="169" y="45"/>
                  <a:pt x="168" y="45"/>
                  <a:pt x="168" y="45"/>
                </a:cubicBezTo>
                <a:cubicBezTo>
                  <a:pt x="167" y="46"/>
                  <a:pt x="167" y="46"/>
                  <a:pt x="166" y="46"/>
                </a:cubicBezTo>
                <a:cubicBezTo>
                  <a:pt x="165" y="47"/>
                  <a:pt x="165" y="47"/>
                  <a:pt x="165" y="47"/>
                </a:cubicBezTo>
                <a:cubicBezTo>
                  <a:pt x="164" y="47"/>
                  <a:pt x="163" y="47"/>
                  <a:pt x="163" y="47"/>
                </a:cubicBezTo>
                <a:cubicBezTo>
                  <a:pt x="162" y="48"/>
                  <a:pt x="162" y="48"/>
                  <a:pt x="162" y="48"/>
                </a:cubicBezTo>
                <a:cubicBezTo>
                  <a:pt x="161" y="48"/>
                  <a:pt x="161" y="48"/>
                  <a:pt x="160" y="48"/>
                </a:cubicBezTo>
                <a:cubicBezTo>
                  <a:pt x="160" y="45"/>
                  <a:pt x="160" y="45"/>
                  <a:pt x="160" y="45"/>
                </a:cubicBezTo>
                <a:cubicBezTo>
                  <a:pt x="160" y="44"/>
                  <a:pt x="160" y="44"/>
                  <a:pt x="160" y="44"/>
                </a:cubicBezTo>
                <a:cubicBezTo>
                  <a:pt x="160" y="44"/>
                  <a:pt x="160" y="44"/>
                  <a:pt x="160" y="43"/>
                </a:cubicBezTo>
                <a:cubicBezTo>
                  <a:pt x="160" y="43"/>
                  <a:pt x="160" y="43"/>
                  <a:pt x="160" y="43"/>
                </a:cubicBezTo>
                <a:cubicBezTo>
                  <a:pt x="159" y="40"/>
                  <a:pt x="156" y="36"/>
                  <a:pt x="152" y="33"/>
                </a:cubicBezTo>
                <a:cubicBezTo>
                  <a:pt x="152" y="33"/>
                  <a:pt x="152" y="33"/>
                  <a:pt x="152" y="33"/>
                </a:cubicBezTo>
                <a:cubicBezTo>
                  <a:pt x="151" y="32"/>
                  <a:pt x="151" y="32"/>
                  <a:pt x="150" y="31"/>
                </a:cubicBezTo>
                <a:cubicBezTo>
                  <a:pt x="139" y="23"/>
                  <a:pt x="118" y="17"/>
                  <a:pt x="88" y="16"/>
                </a:cubicBezTo>
                <a:cubicBezTo>
                  <a:pt x="85" y="16"/>
                  <a:pt x="83" y="16"/>
                  <a:pt x="80" y="16"/>
                </a:cubicBezTo>
                <a:cubicBezTo>
                  <a:pt x="77" y="16"/>
                  <a:pt x="75" y="16"/>
                  <a:pt x="72" y="16"/>
                </a:cubicBezTo>
                <a:cubicBezTo>
                  <a:pt x="64" y="16"/>
                  <a:pt x="57" y="17"/>
                  <a:pt x="50" y="18"/>
                </a:cubicBezTo>
                <a:cubicBezTo>
                  <a:pt x="62" y="12"/>
                  <a:pt x="84" y="6"/>
                  <a:pt x="112" y="6"/>
                </a:cubicBezTo>
                <a:close/>
                <a:moveTo>
                  <a:pt x="43" y="26"/>
                </a:moveTo>
                <a:cubicBezTo>
                  <a:pt x="44" y="26"/>
                  <a:pt x="45" y="25"/>
                  <a:pt x="46" y="25"/>
                </a:cubicBezTo>
                <a:cubicBezTo>
                  <a:pt x="47" y="25"/>
                  <a:pt x="48" y="25"/>
                  <a:pt x="49" y="25"/>
                </a:cubicBezTo>
                <a:cubicBezTo>
                  <a:pt x="50" y="25"/>
                  <a:pt x="51" y="24"/>
                  <a:pt x="52" y="24"/>
                </a:cubicBezTo>
                <a:cubicBezTo>
                  <a:pt x="53" y="24"/>
                  <a:pt x="54" y="24"/>
                  <a:pt x="55" y="24"/>
                </a:cubicBezTo>
                <a:cubicBezTo>
                  <a:pt x="56" y="24"/>
                  <a:pt x="57" y="24"/>
                  <a:pt x="58" y="24"/>
                </a:cubicBezTo>
                <a:cubicBezTo>
                  <a:pt x="60" y="23"/>
                  <a:pt x="62" y="23"/>
                  <a:pt x="64" y="23"/>
                </a:cubicBezTo>
                <a:cubicBezTo>
                  <a:pt x="65" y="23"/>
                  <a:pt x="65" y="23"/>
                  <a:pt x="66" y="23"/>
                </a:cubicBezTo>
                <a:cubicBezTo>
                  <a:pt x="68" y="23"/>
                  <a:pt x="69" y="23"/>
                  <a:pt x="71" y="23"/>
                </a:cubicBezTo>
                <a:cubicBezTo>
                  <a:pt x="72" y="23"/>
                  <a:pt x="72" y="23"/>
                  <a:pt x="73" y="23"/>
                </a:cubicBezTo>
                <a:cubicBezTo>
                  <a:pt x="75" y="22"/>
                  <a:pt x="78" y="22"/>
                  <a:pt x="80" y="22"/>
                </a:cubicBezTo>
                <a:cubicBezTo>
                  <a:pt x="83" y="22"/>
                  <a:pt x="85" y="22"/>
                  <a:pt x="88" y="23"/>
                </a:cubicBezTo>
                <a:cubicBezTo>
                  <a:pt x="89" y="23"/>
                  <a:pt x="91" y="23"/>
                  <a:pt x="92" y="23"/>
                </a:cubicBezTo>
                <a:cubicBezTo>
                  <a:pt x="93" y="23"/>
                  <a:pt x="94" y="23"/>
                  <a:pt x="95" y="23"/>
                </a:cubicBezTo>
                <a:cubicBezTo>
                  <a:pt x="97" y="23"/>
                  <a:pt x="99" y="23"/>
                  <a:pt x="101" y="23"/>
                </a:cubicBezTo>
                <a:cubicBezTo>
                  <a:pt x="101" y="23"/>
                  <a:pt x="102" y="24"/>
                  <a:pt x="102" y="24"/>
                </a:cubicBezTo>
                <a:cubicBezTo>
                  <a:pt x="104" y="24"/>
                  <a:pt x="106" y="24"/>
                  <a:pt x="109" y="24"/>
                </a:cubicBezTo>
                <a:cubicBezTo>
                  <a:pt x="109" y="24"/>
                  <a:pt x="109" y="24"/>
                  <a:pt x="109" y="24"/>
                </a:cubicBezTo>
                <a:cubicBezTo>
                  <a:pt x="120" y="26"/>
                  <a:pt x="129" y="28"/>
                  <a:pt x="136" y="31"/>
                </a:cubicBezTo>
                <a:cubicBezTo>
                  <a:pt x="136" y="31"/>
                  <a:pt x="136" y="31"/>
                  <a:pt x="136" y="31"/>
                </a:cubicBezTo>
                <a:cubicBezTo>
                  <a:pt x="138" y="32"/>
                  <a:pt x="139" y="32"/>
                  <a:pt x="140" y="33"/>
                </a:cubicBezTo>
                <a:cubicBezTo>
                  <a:pt x="140" y="33"/>
                  <a:pt x="140" y="33"/>
                  <a:pt x="141" y="33"/>
                </a:cubicBezTo>
                <a:cubicBezTo>
                  <a:pt x="142" y="34"/>
                  <a:pt x="143" y="34"/>
                  <a:pt x="144" y="35"/>
                </a:cubicBezTo>
                <a:cubicBezTo>
                  <a:pt x="144" y="35"/>
                  <a:pt x="144" y="35"/>
                  <a:pt x="144" y="35"/>
                </a:cubicBezTo>
                <a:cubicBezTo>
                  <a:pt x="145" y="36"/>
                  <a:pt x="146" y="36"/>
                  <a:pt x="147" y="37"/>
                </a:cubicBezTo>
                <a:cubicBezTo>
                  <a:pt x="147" y="37"/>
                  <a:pt x="147" y="37"/>
                  <a:pt x="147" y="37"/>
                </a:cubicBezTo>
                <a:cubicBezTo>
                  <a:pt x="148" y="38"/>
                  <a:pt x="149" y="38"/>
                  <a:pt x="149" y="39"/>
                </a:cubicBezTo>
                <a:cubicBezTo>
                  <a:pt x="149" y="39"/>
                  <a:pt x="150" y="39"/>
                  <a:pt x="150" y="39"/>
                </a:cubicBezTo>
                <a:cubicBezTo>
                  <a:pt x="150" y="40"/>
                  <a:pt x="151" y="40"/>
                  <a:pt x="151" y="41"/>
                </a:cubicBezTo>
                <a:cubicBezTo>
                  <a:pt x="151" y="41"/>
                  <a:pt x="152" y="41"/>
                  <a:pt x="152" y="42"/>
                </a:cubicBezTo>
                <a:cubicBezTo>
                  <a:pt x="152" y="42"/>
                  <a:pt x="152" y="42"/>
                  <a:pt x="153" y="43"/>
                </a:cubicBezTo>
                <a:cubicBezTo>
                  <a:pt x="153" y="43"/>
                  <a:pt x="153" y="43"/>
                  <a:pt x="153" y="44"/>
                </a:cubicBezTo>
                <a:cubicBezTo>
                  <a:pt x="153" y="44"/>
                  <a:pt x="153" y="44"/>
                  <a:pt x="153" y="45"/>
                </a:cubicBezTo>
                <a:cubicBezTo>
                  <a:pt x="153" y="45"/>
                  <a:pt x="154" y="46"/>
                  <a:pt x="154" y="46"/>
                </a:cubicBezTo>
                <a:cubicBezTo>
                  <a:pt x="154" y="58"/>
                  <a:pt x="123" y="70"/>
                  <a:pt x="80" y="70"/>
                </a:cubicBezTo>
                <a:cubicBezTo>
                  <a:pt x="37" y="70"/>
                  <a:pt x="6" y="58"/>
                  <a:pt x="6" y="46"/>
                </a:cubicBezTo>
                <a:cubicBezTo>
                  <a:pt x="6" y="39"/>
                  <a:pt x="20" y="30"/>
                  <a:pt x="43" y="26"/>
                </a:cubicBezTo>
                <a:close/>
                <a:moveTo>
                  <a:pt x="80" y="186"/>
                </a:moveTo>
                <a:cubicBezTo>
                  <a:pt x="38" y="186"/>
                  <a:pt x="8" y="174"/>
                  <a:pt x="7" y="163"/>
                </a:cubicBezTo>
                <a:cubicBezTo>
                  <a:pt x="6" y="163"/>
                  <a:pt x="6" y="162"/>
                  <a:pt x="6" y="162"/>
                </a:cubicBezTo>
                <a:cubicBezTo>
                  <a:pt x="6" y="135"/>
                  <a:pt x="6" y="135"/>
                  <a:pt x="6" y="135"/>
                </a:cubicBezTo>
                <a:cubicBezTo>
                  <a:pt x="6" y="135"/>
                  <a:pt x="7" y="136"/>
                  <a:pt x="7" y="136"/>
                </a:cubicBezTo>
                <a:cubicBezTo>
                  <a:pt x="7" y="136"/>
                  <a:pt x="8" y="137"/>
                  <a:pt x="9" y="137"/>
                </a:cubicBezTo>
                <a:cubicBezTo>
                  <a:pt x="21" y="147"/>
                  <a:pt x="45" y="154"/>
                  <a:pt x="80" y="154"/>
                </a:cubicBezTo>
                <a:cubicBezTo>
                  <a:pt x="115" y="154"/>
                  <a:pt x="139" y="147"/>
                  <a:pt x="151" y="138"/>
                </a:cubicBezTo>
                <a:cubicBezTo>
                  <a:pt x="152" y="137"/>
                  <a:pt x="153" y="136"/>
                  <a:pt x="154" y="135"/>
                </a:cubicBezTo>
                <a:cubicBezTo>
                  <a:pt x="154" y="162"/>
                  <a:pt x="154" y="162"/>
                  <a:pt x="154" y="162"/>
                </a:cubicBezTo>
                <a:cubicBezTo>
                  <a:pt x="154" y="162"/>
                  <a:pt x="154" y="163"/>
                  <a:pt x="154" y="163"/>
                </a:cubicBezTo>
                <a:cubicBezTo>
                  <a:pt x="153" y="163"/>
                  <a:pt x="153" y="164"/>
                  <a:pt x="153" y="165"/>
                </a:cubicBezTo>
                <a:cubicBezTo>
                  <a:pt x="153" y="165"/>
                  <a:pt x="153" y="165"/>
                  <a:pt x="152" y="165"/>
                </a:cubicBezTo>
                <a:cubicBezTo>
                  <a:pt x="147" y="176"/>
                  <a:pt x="118" y="186"/>
                  <a:pt x="80" y="186"/>
                </a:cubicBezTo>
                <a:close/>
                <a:moveTo>
                  <a:pt x="186" y="147"/>
                </a:moveTo>
                <a:cubicBezTo>
                  <a:pt x="184" y="153"/>
                  <a:pt x="175" y="159"/>
                  <a:pt x="160" y="164"/>
                </a:cubicBezTo>
                <a:cubicBezTo>
                  <a:pt x="160" y="163"/>
                  <a:pt x="160" y="163"/>
                  <a:pt x="160" y="163"/>
                </a:cubicBezTo>
                <a:cubicBezTo>
                  <a:pt x="160" y="132"/>
                  <a:pt x="160" y="132"/>
                  <a:pt x="160" y="132"/>
                </a:cubicBezTo>
                <a:cubicBezTo>
                  <a:pt x="160" y="132"/>
                  <a:pt x="160" y="132"/>
                  <a:pt x="160" y="132"/>
                </a:cubicBezTo>
                <a:cubicBezTo>
                  <a:pt x="162" y="131"/>
                  <a:pt x="163" y="131"/>
                  <a:pt x="164" y="131"/>
                </a:cubicBezTo>
                <a:cubicBezTo>
                  <a:pt x="164" y="131"/>
                  <a:pt x="164" y="131"/>
                  <a:pt x="164" y="131"/>
                </a:cubicBezTo>
                <a:cubicBezTo>
                  <a:pt x="174" y="128"/>
                  <a:pt x="181" y="124"/>
                  <a:pt x="186" y="120"/>
                </a:cubicBezTo>
                <a:cubicBezTo>
                  <a:pt x="186" y="146"/>
                  <a:pt x="186" y="146"/>
                  <a:pt x="186" y="146"/>
                </a:cubicBezTo>
                <a:cubicBezTo>
                  <a:pt x="186" y="146"/>
                  <a:pt x="186" y="147"/>
                  <a:pt x="186" y="147"/>
                </a:cubicBezTo>
                <a:close/>
                <a:moveTo>
                  <a:pt x="186" y="147"/>
                </a:moveTo>
                <a:cubicBezTo>
                  <a:pt x="186" y="147"/>
                  <a:pt x="186" y="147"/>
                  <a:pt x="186" y="147"/>
                </a:cubicBezTo>
              </a:path>
            </a:pathLst>
          </a:custGeom>
          <a:solidFill>
            <a:srgbClr val="29B5E8"/>
          </a:solidFill>
          <a:ln w="9525" cap="flat"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grpSp>
        <p:nvGrpSpPr>
          <p:cNvPr id="1291" name="Google Shape;1291;p77"/>
          <p:cNvGrpSpPr/>
          <p:nvPr/>
        </p:nvGrpSpPr>
        <p:grpSpPr>
          <a:xfrm>
            <a:off x="1794152" y="2831664"/>
            <a:ext cx="471476" cy="290479"/>
            <a:chOff x="1068228" y="4194652"/>
            <a:chExt cx="628635" cy="387305"/>
          </a:xfrm>
        </p:grpSpPr>
        <p:grpSp>
          <p:nvGrpSpPr>
            <p:cNvPr id="1292" name="Google Shape;1292;p77"/>
            <p:cNvGrpSpPr/>
            <p:nvPr/>
          </p:nvGrpSpPr>
          <p:grpSpPr>
            <a:xfrm>
              <a:off x="1068228" y="4194652"/>
              <a:ext cx="628635" cy="387305"/>
              <a:chOff x="1068228" y="4194652"/>
              <a:chExt cx="628635" cy="387305"/>
            </a:xfrm>
          </p:grpSpPr>
          <p:grpSp>
            <p:nvGrpSpPr>
              <p:cNvPr id="1293" name="Google Shape;1293;p77"/>
              <p:cNvGrpSpPr/>
              <p:nvPr/>
            </p:nvGrpSpPr>
            <p:grpSpPr>
              <a:xfrm>
                <a:off x="1068228" y="4194652"/>
                <a:ext cx="387298" cy="387305"/>
                <a:chOff x="2462" y="786"/>
                <a:chExt cx="2752" cy="2752"/>
              </a:xfrm>
            </p:grpSpPr>
            <p:sp>
              <p:nvSpPr>
                <p:cNvPr id="1294" name="Google Shape;1294;p77"/>
                <p:cNvSpPr/>
                <p:nvPr/>
              </p:nvSpPr>
              <p:spPr>
                <a:xfrm>
                  <a:off x="2462" y="2433"/>
                  <a:ext cx="2752"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2225" cap="flat" cmpd="sng">
                  <a:solidFill>
                    <a:srgbClr val="29B5E8"/>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295" name="Google Shape;1295;p77"/>
                <p:cNvSpPr/>
                <p:nvPr/>
              </p:nvSpPr>
              <p:spPr>
                <a:xfrm>
                  <a:off x="3083" y="786"/>
                  <a:ext cx="1500" cy="1500"/>
                </a:xfrm>
                <a:prstGeom prst="ellipse">
                  <a:avLst/>
                </a:prstGeom>
                <a:noFill/>
                <a:ln w="22225" cap="flat" cmpd="sng">
                  <a:solidFill>
                    <a:srgbClr val="29B5E8"/>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grpSp>
          <p:sp>
            <p:nvSpPr>
              <p:cNvPr id="1296" name="Google Shape;1296;p77"/>
              <p:cNvSpPr/>
              <p:nvPr/>
            </p:nvSpPr>
            <p:spPr>
              <a:xfrm>
                <a:off x="1400037" y="4214927"/>
                <a:ext cx="296826" cy="300375"/>
              </a:xfrm>
              <a:custGeom>
                <a:avLst/>
                <a:gdLst/>
                <a:ahLst/>
                <a:cxnLst/>
                <a:rect l="l" t="t" r="r" b="b"/>
                <a:pathLst>
                  <a:path w="13263" h="10000" extrusionOk="0">
                    <a:moveTo>
                      <a:pt x="4184" y="10000"/>
                    </a:moveTo>
                    <a:lnTo>
                      <a:pt x="13263" y="10000"/>
                    </a:lnTo>
                    <a:lnTo>
                      <a:pt x="13263" y="0"/>
                    </a:lnTo>
                    <a:lnTo>
                      <a:pt x="0" y="106"/>
                    </a:lnTo>
                  </a:path>
                </a:pathLst>
              </a:custGeom>
              <a:noFill/>
              <a:ln w="25400" cap="rnd" cmpd="sng">
                <a:solidFill>
                  <a:srgbClr val="29B5E8"/>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297" name="Google Shape;1297;p77"/>
              <p:cNvSpPr/>
              <p:nvPr/>
            </p:nvSpPr>
            <p:spPr>
              <a:xfrm>
                <a:off x="1505458" y="4267933"/>
                <a:ext cx="132516" cy="172272"/>
              </a:xfrm>
              <a:custGeom>
                <a:avLst/>
                <a:gdLst/>
                <a:ahLst/>
                <a:cxnLst/>
                <a:rect l="l" t="t" r="r" b="b"/>
                <a:pathLst>
                  <a:path w="90" h="117" extrusionOk="0">
                    <a:moveTo>
                      <a:pt x="0" y="117"/>
                    </a:moveTo>
                    <a:lnTo>
                      <a:pt x="25" y="44"/>
                    </a:lnTo>
                    <a:lnTo>
                      <a:pt x="69" y="66"/>
                    </a:lnTo>
                    <a:lnTo>
                      <a:pt x="90" y="0"/>
                    </a:lnTo>
                  </a:path>
                </a:pathLst>
              </a:custGeom>
              <a:noFill/>
              <a:ln w="25400" cap="rnd" cmpd="sng">
                <a:solidFill>
                  <a:srgbClr val="29B5E8"/>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pSp>
        <p:sp>
          <p:nvSpPr>
            <p:cNvPr id="1298" name="Google Shape;1298;p77"/>
            <p:cNvSpPr/>
            <p:nvPr/>
          </p:nvSpPr>
          <p:spPr>
            <a:xfrm>
              <a:off x="1242726" y="4417476"/>
              <a:ext cx="42700" cy="150185"/>
            </a:xfrm>
            <a:custGeom>
              <a:avLst/>
              <a:gdLst/>
              <a:ahLst/>
              <a:cxnLst/>
              <a:rect l="l" t="t" r="r" b="b"/>
              <a:pathLst>
                <a:path w="29" h="102" extrusionOk="0">
                  <a:moveTo>
                    <a:pt x="22" y="0"/>
                  </a:moveTo>
                  <a:lnTo>
                    <a:pt x="7" y="0"/>
                  </a:lnTo>
                  <a:lnTo>
                    <a:pt x="0" y="88"/>
                  </a:lnTo>
                  <a:lnTo>
                    <a:pt x="14" y="102"/>
                  </a:lnTo>
                  <a:lnTo>
                    <a:pt x="29" y="88"/>
                  </a:lnTo>
                  <a:lnTo>
                    <a:pt x="22" y="0"/>
                  </a:lnTo>
                  <a:lnTo>
                    <a:pt x="22" y="0"/>
                  </a:lnTo>
                  <a:close/>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pSp>
      <p:grpSp>
        <p:nvGrpSpPr>
          <p:cNvPr id="1299" name="Google Shape;1299;p77"/>
          <p:cNvGrpSpPr/>
          <p:nvPr/>
        </p:nvGrpSpPr>
        <p:grpSpPr>
          <a:xfrm>
            <a:off x="1909219" y="3478834"/>
            <a:ext cx="348044" cy="348044"/>
            <a:chOff x="4537075" y="2743200"/>
            <a:chExt cx="1243013" cy="1243016"/>
          </a:xfrm>
        </p:grpSpPr>
        <p:sp>
          <p:nvSpPr>
            <p:cNvPr id="1300" name="Google Shape;1300;p77"/>
            <p:cNvSpPr/>
            <p:nvPr/>
          </p:nvSpPr>
          <p:spPr>
            <a:xfrm>
              <a:off x="4537075" y="2743200"/>
              <a:ext cx="1243013" cy="1243016"/>
            </a:xfrm>
            <a:custGeom>
              <a:avLst/>
              <a:gdLst/>
              <a:ahLst/>
              <a:cxnLst/>
              <a:rect l="l" t="t" r="r" b="b"/>
              <a:pathLst>
                <a:path w="3452" h="3451" extrusionOk="0">
                  <a:moveTo>
                    <a:pt x="3451" y="1722"/>
                  </a:moveTo>
                  <a:cubicBezTo>
                    <a:pt x="3451" y="2083"/>
                    <a:pt x="3337" y="2429"/>
                    <a:pt x="3141" y="2705"/>
                  </a:cubicBezTo>
                  <a:cubicBezTo>
                    <a:pt x="2829" y="3155"/>
                    <a:pt x="2311" y="3450"/>
                    <a:pt x="1722" y="3450"/>
                  </a:cubicBezTo>
                  <a:cubicBezTo>
                    <a:pt x="769" y="3450"/>
                    <a:pt x="0" y="2681"/>
                    <a:pt x="0" y="1731"/>
                  </a:cubicBezTo>
                  <a:cubicBezTo>
                    <a:pt x="0" y="1296"/>
                    <a:pt x="157" y="910"/>
                    <a:pt x="417" y="607"/>
                  </a:cubicBezTo>
                  <a:cubicBezTo>
                    <a:pt x="736" y="236"/>
                    <a:pt x="1205" y="0"/>
                    <a:pt x="1722" y="0"/>
                  </a:cubicBezTo>
                  <a:cubicBezTo>
                    <a:pt x="2681" y="0"/>
                    <a:pt x="3451" y="769"/>
                    <a:pt x="3451" y="1722"/>
                  </a:cubicBezTo>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301" name="Google Shape;1301;p77"/>
            <p:cNvSpPr/>
            <p:nvPr/>
          </p:nvSpPr>
          <p:spPr>
            <a:xfrm>
              <a:off x="4922838" y="2992438"/>
              <a:ext cx="219075" cy="217487"/>
            </a:xfrm>
            <a:custGeom>
              <a:avLst/>
              <a:gdLst/>
              <a:ahLst/>
              <a:cxnLst/>
              <a:rect l="l" t="t" r="r" b="b"/>
              <a:pathLst>
                <a:path w="607" h="604" extrusionOk="0">
                  <a:moveTo>
                    <a:pt x="606" y="303"/>
                  </a:moveTo>
                  <a:cubicBezTo>
                    <a:pt x="606" y="358"/>
                    <a:pt x="596" y="404"/>
                    <a:pt x="567" y="453"/>
                  </a:cubicBezTo>
                  <a:cubicBezTo>
                    <a:pt x="538" y="502"/>
                    <a:pt x="501" y="536"/>
                    <a:pt x="453" y="563"/>
                  </a:cubicBezTo>
                  <a:cubicBezTo>
                    <a:pt x="406" y="591"/>
                    <a:pt x="358" y="603"/>
                    <a:pt x="303" y="603"/>
                  </a:cubicBezTo>
                  <a:cubicBezTo>
                    <a:pt x="248" y="603"/>
                    <a:pt x="200" y="591"/>
                    <a:pt x="153" y="563"/>
                  </a:cubicBezTo>
                  <a:cubicBezTo>
                    <a:pt x="106" y="536"/>
                    <a:pt x="69" y="502"/>
                    <a:pt x="40" y="453"/>
                  </a:cubicBezTo>
                  <a:cubicBezTo>
                    <a:pt x="11" y="404"/>
                    <a:pt x="0" y="358"/>
                    <a:pt x="0" y="303"/>
                  </a:cubicBezTo>
                  <a:cubicBezTo>
                    <a:pt x="0" y="248"/>
                    <a:pt x="10" y="197"/>
                    <a:pt x="40" y="150"/>
                  </a:cubicBezTo>
                  <a:cubicBezTo>
                    <a:pt x="69" y="102"/>
                    <a:pt x="106" y="67"/>
                    <a:pt x="153" y="39"/>
                  </a:cubicBezTo>
                  <a:cubicBezTo>
                    <a:pt x="200" y="12"/>
                    <a:pt x="248" y="0"/>
                    <a:pt x="303" y="0"/>
                  </a:cubicBezTo>
                  <a:cubicBezTo>
                    <a:pt x="358" y="0"/>
                    <a:pt x="406" y="12"/>
                    <a:pt x="453" y="39"/>
                  </a:cubicBezTo>
                  <a:cubicBezTo>
                    <a:pt x="501" y="67"/>
                    <a:pt x="538" y="102"/>
                    <a:pt x="567" y="150"/>
                  </a:cubicBezTo>
                  <a:cubicBezTo>
                    <a:pt x="596" y="197"/>
                    <a:pt x="606" y="248"/>
                    <a:pt x="606" y="303"/>
                  </a:cubicBezTo>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302" name="Google Shape;1302;p77"/>
            <p:cNvSpPr/>
            <p:nvPr/>
          </p:nvSpPr>
          <p:spPr>
            <a:xfrm>
              <a:off x="4792663" y="3417888"/>
              <a:ext cx="373061" cy="374650"/>
            </a:xfrm>
            <a:custGeom>
              <a:avLst/>
              <a:gdLst/>
              <a:ahLst/>
              <a:cxnLst/>
              <a:rect l="l" t="t" r="r" b="b"/>
              <a:pathLst>
                <a:path w="1037" h="1039" extrusionOk="0">
                  <a:moveTo>
                    <a:pt x="1036" y="521"/>
                  </a:moveTo>
                  <a:cubicBezTo>
                    <a:pt x="1036" y="616"/>
                    <a:pt x="1016" y="695"/>
                    <a:pt x="968" y="778"/>
                  </a:cubicBezTo>
                  <a:cubicBezTo>
                    <a:pt x="921" y="861"/>
                    <a:pt x="861" y="921"/>
                    <a:pt x="779" y="968"/>
                  </a:cubicBezTo>
                  <a:cubicBezTo>
                    <a:pt x="696" y="1015"/>
                    <a:pt x="613" y="1038"/>
                    <a:pt x="518" y="1038"/>
                  </a:cubicBezTo>
                  <a:cubicBezTo>
                    <a:pt x="423" y="1038"/>
                    <a:pt x="340" y="1015"/>
                    <a:pt x="258" y="968"/>
                  </a:cubicBezTo>
                  <a:cubicBezTo>
                    <a:pt x="175" y="921"/>
                    <a:pt x="115" y="861"/>
                    <a:pt x="68" y="778"/>
                  </a:cubicBezTo>
                  <a:cubicBezTo>
                    <a:pt x="20" y="695"/>
                    <a:pt x="0" y="616"/>
                    <a:pt x="0" y="521"/>
                  </a:cubicBezTo>
                  <a:cubicBezTo>
                    <a:pt x="0" y="426"/>
                    <a:pt x="20" y="343"/>
                    <a:pt x="68" y="260"/>
                  </a:cubicBezTo>
                  <a:cubicBezTo>
                    <a:pt x="115" y="178"/>
                    <a:pt x="175" y="118"/>
                    <a:pt x="258" y="70"/>
                  </a:cubicBezTo>
                  <a:cubicBezTo>
                    <a:pt x="340" y="23"/>
                    <a:pt x="423" y="0"/>
                    <a:pt x="518" y="0"/>
                  </a:cubicBezTo>
                  <a:cubicBezTo>
                    <a:pt x="613" y="0"/>
                    <a:pt x="696" y="23"/>
                    <a:pt x="779" y="70"/>
                  </a:cubicBezTo>
                  <a:cubicBezTo>
                    <a:pt x="861" y="118"/>
                    <a:pt x="921" y="178"/>
                    <a:pt x="968" y="260"/>
                  </a:cubicBezTo>
                  <a:cubicBezTo>
                    <a:pt x="1016" y="343"/>
                    <a:pt x="1036" y="426"/>
                    <a:pt x="1036" y="521"/>
                  </a:cubicBezTo>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303" name="Google Shape;1303;p77"/>
            <p:cNvSpPr/>
            <p:nvPr/>
          </p:nvSpPr>
          <p:spPr>
            <a:xfrm>
              <a:off x="5321300" y="3170238"/>
              <a:ext cx="274639" cy="273051"/>
            </a:xfrm>
            <a:custGeom>
              <a:avLst/>
              <a:gdLst/>
              <a:ahLst/>
              <a:cxnLst/>
              <a:rect l="l" t="t" r="r" b="b"/>
              <a:pathLst>
                <a:path w="764" h="760" extrusionOk="0">
                  <a:moveTo>
                    <a:pt x="763" y="380"/>
                  </a:moveTo>
                  <a:cubicBezTo>
                    <a:pt x="763" y="450"/>
                    <a:pt x="745" y="508"/>
                    <a:pt x="711" y="570"/>
                  </a:cubicBezTo>
                  <a:cubicBezTo>
                    <a:pt x="677" y="631"/>
                    <a:pt x="633" y="672"/>
                    <a:pt x="573" y="707"/>
                  </a:cubicBezTo>
                  <a:cubicBezTo>
                    <a:pt x="513" y="743"/>
                    <a:pt x="452" y="759"/>
                    <a:pt x="383" y="759"/>
                  </a:cubicBezTo>
                  <a:cubicBezTo>
                    <a:pt x="314" y="759"/>
                    <a:pt x="250" y="743"/>
                    <a:pt x="190" y="707"/>
                  </a:cubicBezTo>
                  <a:cubicBezTo>
                    <a:pt x="130" y="672"/>
                    <a:pt x="86" y="631"/>
                    <a:pt x="52" y="570"/>
                  </a:cubicBezTo>
                  <a:cubicBezTo>
                    <a:pt x="18" y="508"/>
                    <a:pt x="0" y="450"/>
                    <a:pt x="0" y="380"/>
                  </a:cubicBezTo>
                  <a:cubicBezTo>
                    <a:pt x="0" y="309"/>
                    <a:pt x="18" y="251"/>
                    <a:pt x="52" y="190"/>
                  </a:cubicBezTo>
                  <a:cubicBezTo>
                    <a:pt x="86" y="128"/>
                    <a:pt x="130" y="84"/>
                    <a:pt x="190" y="49"/>
                  </a:cubicBezTo>
                  <a:cubicBezTo>
                    <a:pt x="250" y="14"/>
                    <a:pt x="312" y="0"/>
                    <a:pt x="383" y="0"/>
                  </a:cubicBezTo>
                  <a:cubicBezTo>
                    <a:pt x="450" y="0"/>
                    <a:pt x="513" y="14"/>
                    <a:pt x="573" y="49"/>
                  </a:cubicBezTo>
                  <a:cubicBezTo>
                    <a:pt x="633" y="84"/>
                    <a:pt x="677" y="128"/>
                    <a:pt x="711" y="190"/>
                  </a:cubicBezTo>
                  <a:cubicBezTo>
                    <a:pt x="745" y="251"/>
                    <a:pt x="763" y="309"/>
                    <a:pt x="763" y="380"/>
                  </a:cubicBezTo>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304" name="Google Shape;1304;p77"/>
            <p:cNvSpPr/>
            <p:nvPr/>
          </p:nvSpPr>
          <p:spPr>
            <a:xfrm>
              <a:off x="5133975" y="3711575"/>
              <a:ext cx="485775" cy="74613"/>
            </a:xfrm>
            <a:custGeom>
              <a:avLst/>
              <a:gdLst/>
              <a:ahLst/>
              <a:cxnLst/>
              <a:rect l="l" t="t" r="r" b="b"/>
              <a:pathLst>
                <a:path w="1349" h="206" extrusionOk="0">
                  <a:moveTo>
                    <a:pt x="0" y="0"/>
                  </a:moveTo>
                  <a:cubicBezTo>
                    <a:pt x="313" y="153"/>
                    <a:pt x="598" y="205"/>
                    <a:pt x="959" y="205"/>
                  </a:cubicBezTo>
                  <a:cubicBezTo>
                    <a:pt x="1106" y="205"/>
                    <a:pt x="1210" y="196"/>
                    <a:pt x="1348" y="171"/>
                  </a:cubicBezTo>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305" name="Google Shape;1305;p77"/>
            <p:cNvSpPr/>
            <p:nvPr/>
          </p:nvSpPr>
          <p:spPr>
            <a:xfrm>
              <a:off x="4652963" y="3000375"/>
              <a:ext cx="187325" cy="487362"/>
            </a:xfrm>
            <a:custGeom>
              <a:avLst/>
              <a:gdLst/>
              <a:ahLst/>
              <a:cxnLst/>
              <a:rect l="l" t="t" r="r" b="b"/>
              <a:pathLst>
                <a:path w="519" h="1352" extrusionOk="0">
                  <a:moveTo>
                    <a:pt x="0" y="0"/>
                  </a:moveTo>
                  <a:cubicBezTo>
                    <a:pt x="34" y="512"/>
                    <a:pt x="199" y="977"/>
                    <a:pt x="518" y="1351"/>
                  </a:cubicBezTo>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306" name="Google Shape;1306;p77"/>
            <p:cNvSpPr/>
            <p:nvPr/>
          </p:nvSpPr>
          <p:spPr>
            <a:xfrm>
              <a:off x="4922838" y="2779713"/>
              <a:ext cx="47625" cy="220662"/>
            </a:xfrm>
            <a:custGeom>
              <a:avLst/>
              <a:gdLst/>
              <a:ahLst/>
              <a:cxnLst/>
              <a:rect l="l" t="t" r="r" b="b"/>
              <a:pathLst>
                <a:path w="133" h="614" extrusionOk="0">
                  <a:moveTo>
                    <a:pt x="132" y="613"/>
                  </a:moveTo>
                  <a:cubicBezTo>
                    <a:pt x="52" y="423"/>
                    <a:pt x="0" y="218"/>
                    <a:pt x="0" y="0"/>
                  </a:cubicBezTo>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307" name="Google Shape;1307;p77"/>
            <p:cNvSpPr/>
            <p:nvPr/>
          </p:nvSpPr>
          <p:spPr>
            <a:xfrm>
              <a:off x="5106988" y="3192463"/>
              <a:ext cx="204786" cy="115887"/>
            </a:xfrm>
            <a:custGeom>
              <a:avLst/>
              <a:gdLst/>
              <a:ahLst/>
              <a:cxnLst/>
              <a:rect l="l" t="t" r="r" b="b"/>
              <a:pathLst>
                <a:path w="571" h="320" extrusionOk="0">
                  <a:moveTo>
                    <a:pt x="570" y="319"/>
                  </a:moveTo>
                  <a:cubicBezTo>
                    <a:pt x="353" y="248"/>
                    <a:pt x="163" y="144"/>
                    <a:pt x="0" y="0"/>
                  </a:cubicBezTo>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308" name="Google Shape;1308;p77"/>
            <p:cNvSpPr/>
            <p:nvPr/>
          </p:nvSpPr>
          <p:spPr>
            <a:xfrm>
              <a:off x="5592763" y="3243263"/>
              <a:ext cx="174625" cy="71437"/>
            </a:xfrm>
            <a:custGeom>
              <a:avLst/>
              <a:gdLst/>
              <a:ahLst/>
              <a:cxnLst/>
              <a:rect l="l" t="t" r="r" b="b"/>
              <a:pathLst>
                <a:path w="485" h="200" extrusionOk="0">
                  <a:moveTo>
                    <a:pt x="484" y="0"/>
                  </a:moveTo>
                  <a:cubicBezTo>
                    <a:pt x="337" y="98"/>
                    <a:pt x="171" y="165"/>
                    <a:pt x="0" y="199"/>
                  </a:cubicBezTo>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309" name="Google Shape;1309;p77"/>
            <p:cNvSpPr/>
            <p:nvPr/>
          </p:nvSpPr>
          <p:spPr>
            <a:xfrm>
              <a:off x="4679950" y="2951163"/>
              <a:ext cx="236538" cy="142875"/>
            </a:xfrm>
            <a:custGeom>
              <a:avLst/>
              <a:gdLst/>
              <a:ahLst/>
              <a:cxnLst/>
              <a:rect l="l" t="t" r="r" b="b"/>
              <a:pathLst>
                <a:path w="659" h="399" extrusionOk="0">
                  <a:moveTo>
                    <a:pt x="658" y="398"/>
                  </a:moveTo>
                  <a:cubicBezTo>
                    <a:pt x="416" y="322"/>
                    <a:pt x="180" y="175"/>
                    <a:pt x="0" y="0"/>
                  </a:cubicBezTo>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310" name="Google Shape;1310;p77"/>
            <p:cNvSpPr/>
            <p:nvPr/>
          </p:nvSpPr>
          <p:spPr>
            <a:xfrm>
              <a:off x="5140325" y="2867025"/>
              <a:ext cx="392114" cy="242889"/>
            </a:xfrm>
            <a:custGeom>
              <a:avLst/>
              <a:gdLst/>
              <a:ahLst/>
              <a:cxnLst/>
              <a:rect l="l" t="t" r="r" b="b"/>
              <a:pathLst>
                <a:path w="1089" h="675" extrusionOk="0">
                  <a:moveTo>
                    <a:pt x="1088" y="0"/>
                  </a:moveTo>
                  <a:cubicBezTo>
                    <a:pt x="846" y="365"/>
                    <a:pt x="457" y="622"/>
                    <a:pt x="0" y="674"/>
                  </a:cubicBezTo>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311" name="Google Shape;1311;p77"/>
            <p:cNvSpPr/>
            <p:nvPr/>
          </p:nvSpPr>
          <p:spPr>
            <a:xfrm>
              <a:off x="4570413" y="3568700"/>
              <a:ext cx="222250" cy="71438"/>
            </a:xfrm>
            <a:custGeom>
              <a:avLst/>
              <a:gdLst/>
              <a:ahLst/>
              <a:cxnLst/>
              <a:rect l="l" t="t" r="r" b="b"/>
              <a:pathLst>
                <a:path w="617" h="200" extrusionOk="0">
                  <a:moveTo>
                    <a:pt x="616" y="199"/>
                  </a:moveTo>
                  <a:cubicBezTo>
                    <a:pt x="408" y="162"/>
                    <a:pt x="184" y="95"/>
                    <a:pt x="0" y="0"/>
                  </a:cubicBezTo>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312" name="Google Shape;1312;p77"/>
            <p:cNvSpPr/>
            <p:nvPr/>
          </p:nvSpPr>
          <p:spPr>
            <a:xfrm>
              <a:off x="5175250" y="3424238"/>
              <a:ext cx="214313" cy="155575"/>
            </a:xfrm>
            <a:custGeom>
              <a:avLst/>
              <a:gdLst/>
              <a:ahLst/>
              <a:cxnLst/>
              <a:rect l="l" t="t" r="r" b="b"/>
              <a:pathLst>
                <a:path w="596" h="433" extrusionOk="0">
                  <a:moveTo>
                    <a:pt x="595" y="0"/>
                  </a:moveTo>
                  <a:cubicBezTo>
                    <a:pt x="423" y="181"/>
                    <a:pt x="224" y="328"/>
                    <a:pt x="0" y="432"/>
                  </a:cubicBezTo>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
          <p:nvSpPr>
            <p:cNvPr id="1313" name="Google Shape;1313;p77"/>
            <p:cNvSpPr/>
            <p:nvPr/>
          </p:nvSpPr>
          <p:spPr>
            <a:xfrm>
              <a:off x="5538788" y="2921000"/>
              <a:ext cx="57150" cy="274637"/>
            </a:xfrm>
            <a:custGeom>
              <a:avLst/>
              <a:gdLst/>
              <a:ahLst/>
              <a:cxnLst/>
              <a:rect l="l" t="t" r="r" b="b"/>
              <a:pathLst>
                <a:path w="157" h="761" extrusionOk="0">
                  <a:moveTo>
                    <a:pt x="156" y="0"/>
                  </a:moveTo>
                  <a:cubicBezTo>
                    <a:pt x="156" y="270"/>
                    <a:pt x="104" y="527"/>
                    <a:pt x="0" y="760"/>
                  </a:cubicBezTo>
                </a:path>
              </a:pathLst>
            </a:custGeom>
            <a:noFill/>
            <a:ln w="25400" cap="flat"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grpSp>
      <p:pic>
        <p:nvPicPr>
          <p:cNvPr id="1314" name="Google Shape;1314;p77"/>
          <p:cNvPicPr preferRelativeResize="0"/>
          <p:nvPr/>
        </p:nvPicPr>
        <p:blipFill rotWithShape="1">
          <a:blip r:embed="rId5">
            <a:alphaModFix/>
          </a:blip>
          <a:srcRect b="2419"/>
          <a:stretch/>
        </p:blipFill>
        <p:spPr>
          <a:xfrm>
            <a:off x="3404900" y="1690150"/>
            <a:ext cx="202475" cy="1451925"/>
          </a:xfrm>
          <a:prstGeom prst="rect">
            <a:avLst/>
          </a:prstGeom>
          <a:noFill/>
          <a:ln>
            <a:noFill/>
          </a:ln>
        </p:spPr>
      </p:pic>
      <p:sp>
        <p:nvSpPr>
          <p:cNvPr id="1315" name="Google Shape;1315;p77"/>
          <p:cNvSpPr/>
          <p:nvPr/>
        </p:nvSpPr>
        <p:spPr>
          <a:xfrm>
            <a:off x="3200200" y="1682700"/>
            <a:ext cx="407400" cy="1470600"/>
          </a:xfrm>
          <a:prstGeom prst="rect">
            <a:avLst/>
          </a:prstGeom>
          <a:noFill/>
          <a:ln w="19050" cap="flat" cmpd="sng">
            <a:solidFill>
              <a:srgbClr val="29B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7"/>
          <p:cNvSpPr/>
          <p:nvPr/>
        </p:nvSpPr>
        <p:spPr>
          <a:xfrm>
            <a:off x="5724921" y="2507943"/>
            <a:ext cx="216300" cy="132300"/>
          </a:xfrm>
          <a:prstGeom prst="ellipse">
            <a:avLst/>
          </a:prstGeom>
          <a:noFill/>
          <a:ln w="25400" cap="rnd" cmpd="sng">
            <a:solidFill>
              <a:srgbClr val="138CB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77"/>
          <p:cNvSpPr txBox="1"/>
          <p:nvPr/>
        </p:nvSpPr>
        <p:spPr>
          <a:xfrm>
            <a:off x="1582548" y="1114900"/>
            <a:ext cx="1190700" cy="2148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262626"/>
              </a:buClr>
              <a:buSzPts val="1100"/>
              <a:buFont typeface="Arial"/>
              <a:buNone/>
            </a:pPr>
            <a:r>
              <a:rPr lang="en" sz="1100" b="1" i="0" u="none" strike="noStrike" cap="none">
                <a:solidFill>
                  <a:srgbClr val="262626"/>
                </a:solidFill>
                <a:latin typeface="Arial"/>
                <a:ea typeface="Arial"/>
                <a:cs typeface="Arial"/>
                <a:sym typeface="Arial"/>
              </a:rPr>
              <a:t>Data Sources</a:t>
            </a:r>
            <a:endParaRPr sz="1100"/>
          </a:p>
        </p:txBody>
      </p:sp>
      <p:sp>
        <p:nvSpPr>
          <p:cNvPr id="1318" name="Google Shape;1318;p77"/>
          <p:cNvSpPr/>
          <p:nvPr/>
        </p:nvSpPr>
        <p:spPr>
          <a:xfrm>
            <a:off x="4382301" y="2182476"/>
            <a:ext cx="257097" cy="12638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148BC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sp>
        <p:nvSpPr>
          <p:cNvPr id="1319" name="Google Shape;1319;p77"/>
          <p:cNvSpPr/>
          <p:nvPr/>
        </p:nvSpPr>
        <p:spPr>
          <a:xfrm>
            <a:off x="4267628" y="1092712"/>
            <a:ext cx="1437444" cy="329182"/>
          </a:xfrm>
          <a:custGeom>
            <a:avLst/>
            <a:gdLst/>
            <a:ahLst/>
            <a:cxnLst/>
            <a:rect l="l" t="t" r="r" b="b"/>
            <a:pathLst>
              <a:path w="10771" h="2451" extrusionOk="0">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1157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24"/>
        <p:cNvGrpSpPr/>
        <p:nvPr/>
      </p:nvGrpSpPr>
      <p:grpSpPr>
        <a:xfrm>
          <a:off x="0" y="0"/>
          <a:ext cx="0" cy="0"/>
          <a:chOff x="0" y="0"/>
          <a:chExt cx="0" cy="0"/>
        </a:xfrm>
      </p:grpSpPr>
      <p:sp>
        <p:nvSpPr>
          <p:cNvPr id="3125" name="Google Shape;3125;p113"/>
          <p:cNvSpPr txBox="1">
            <a:spLocks noGrp="1"/>
          </p:cNvSpPr>
          <p:nvPr>
            <p:ph type="body" idx="1"/>
          </p:nvPr>
        </p:nvSpPr>
        <p:spPr>
          <a:xfrm>
            <a:off x="277177" y="222662"/>
            <a:ext cx="8589645" cy="704835"/>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dk1"/>
              </a:buClr>
              <a:buSzPts val="2700"/>
              <a:buFont typeface="Arial"/>
              <a:buNone/>
            </a:pPr>
            <a:r>
              <a:rPr lang="en" sz="2700" b="1" i="0" u="none" strike="noStrike" cap="none">
                <a:solidFill>
                  <a:schemeClr val="dk1"/>
                </a:solidFill>
                <a:latin typeface="Arial"/>
                <a:ea typeface="Arial"/>
                <a:cs typeface="Arial"/>
                <a:sym typeface="Arial"/>
              </a:rPr>
              <a:t>OPERATIONAL DATA LAKE</a:t>
            </a:r>
            <a:endParaRPr sz="1100"/>
          </a:p>
        </p:txBody>
      </p:sp>
      <p:sp>
        <p:nvSpPr>
          <p:cNvPr id="3126" name="Google Shape;3126;p113"/>
          <p:cNvSpPr txBox="1">
            <a:spLocks noGrp="1"/>
          </p:cNvSpPr>
          <p:nvPr>
            <p:ph type="sldNum" idx="12"/>
          </p:nvPr>
        </p:nvSpPr>
        <p:spPr>
          <a:xfrm>
            <a:off x="8657901" y="4870635"/>
            <a:ext cx="257175" cy="161583"/>
          </a:xfrm>
          <a:prstGeom prst="rect">
            <a:avLst/>
          </a:prstGeom>
          <a:noFill/>
          <a:ln>
            <a:noFill/>
          </a:ln>
        </p:spPr>
        <p:txBody>
          <a:bodyPr spcFirstLastPara="1" wrap="square" lIns="68575" tIns="34275" rIns="68575" bIns="34275" anchor="b" anchorCtr="0">
            <a:noAutofit/>
          </a:bodyPr>
          <a:lstStyle/>
          <a:p>
            <a:pPr marL="0" marR="0" lvl="0" indent="0" algn="r" rtl="0">
              <a:spcBef>
                <a:spcPts val="0"/>
              </a:spcBef>
              <a:spcAft>
                <a:spcPts val="0"/>
              </a:spcAft>
              <a:buNone/>
            </a:pPr>
            <a:fld id="{00000000-1234-1234-1234-123412341234}" type="slidenum">
              <a:rPr lang="en" sz="600" b="0" i="0">
                <a:solidFill>
                  <a:srgbClr val="929292"/>
                </a:solidFill>
                <a:latin typeface="Arial"/>
                <a:ea typeface="Arial"/>
                <a:cs typeface="Arial"/>
                <a:sym typeface="Arial"/>
              </a:rPr>
              <a:t>40</a:t>
            </a:fld>
            <a:endParaRPr sz="600" b="0" i="0">
              <a:solidFill>
                <a:srgbClr val="929292"/>
              </a:solidFill>
              <a:latin typeface="Arial"/>
              <a:ea typeface="Arial"/>
              <a:cs typeface="Arial"/>
              <a:sym typeface="Arial"/>
            </a:endParaRPr>
          </a:p>
        </p:txBody>
      </p:sp>
      <p:sp>
        <p:nvSpPr>
          <p:cNvPr id="3127" name="Google Shape;3127;p113"/>
          <p:cNvSpPr txBox="1"/>
          <p:nvPr/>
        </p:nvSpPr>
        <p:spPr>
          <a:xfrm>
            <a:off x="696809" y="1338755"/>
            <a:ext cx="1840685" cy="300082"/>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500"/>
              <a:buFont typeface="Arial"/>
              <a:buNone/>
            </a:pPr>
            <a:r>
              <a:rPr lang="en" sz="1500" b="1" u="none" strike="noStrike" cap="none">
                <a:solidFill>
                  <a:schemeClr val="dk1"/>
                </a:solidFill>
                <a:latin typeface="Arial"/>
                <a:ea typeface="Arial"/>
                <a:cs typeface="Arial"/>
                <a:sym typeface="Arial"/>
              </a:rPr>
              <a:t>Scenario</a:t>
            </a:r>
            <a:endParaRPr sz="1100"/>
          </a:p>
        </p:txBody>
      </p:sp>
      <p:sp>
        <p:nvSpPr>
          <p:cNvPr id="3128" name="Google Shape;3128;p113"/>
          <p:cNvSpPr txBox="1"/>
          <p:nvPr/>
        </p:nvSpPr>
        <p:spPr>
          <a:xfrm>
            <a:off x="3020744" y="1338755"/>
            <a:ext cx="1938272" cy="300082"/>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500"/>
              <a:buFont typeface="Arial"/>
              <a:buNone/>
            </a:pPr>
            <a:r>
              <a:rPr lang="en" sz="1500" b="1" u="none" strike="noStrike" cap="none">
                <a:solidFill>
                  <a:schemeClr val="dk1"/>
                </a:solidFill>
                <a:latin typeface="Arial"/>
                <a:ea typeface="Arial"/>
                <a:cs typeface="Arial"/>
                <a:sym typeface="Arial"/>
              </a:rPr>
              <a:t>Pain Points</a:t>
            </a:r>
            <a:endParaRPr sz="1100"/>
          </a:p>
        </p:txBody>
      </p:sp>
      <p:sp>
        <p:nvSpPr>
          <p:cNvPr id="3129" name="Google Shape;3129;p113"/>
          <p:cNvSpPr/>
          <p:nvPr/>
        </p:nvSpPr>
        <p:spPr>
          <a:xfrm>
            <a:off x="468798" y="3741645"/>
            <a:ext cx="8206404" cy="1018614"/>
          </a:xfrm>
          <a:prstGeom prst="rect">
            <a:avLst/>
          </a:prstGeom>
          <a:solidFill>
            <a:srgbClr val="D3EFF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130" name="Google Shape;3130;p113"/>
          <p:cNvSpPr txBox="1"/>
          <p:nvPr/>
        </p:nvSpPr>
        <p:spPr>
          <a:xfrm>
            <a:off x="696809" y="3880273"/>
            <a:ext cx="1840685" cy="300082"/>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500"/>
              <a:buFont typeface="Arial"/>
              <a:buNone/>
            </a:pPr>
            <a:r>
              <a:rPr lang="en" sz="1500" b="1" u="none" strike="noStrike" cap="none">
                <a:solidFill>
                  <a:schemeClr val="dk1"/>
                </a:solidFill>
                <a:latin typeface="Arial"/>
                <a:ea typeface="Arial"/>
                <a:cs typeface="Arial"/>
                <a:sym typeface="Arial"/>
              </a:rPr>
              <a:t>Snowflake Value</a:t>
            </a:r>
            <a:endParaRPr sz="1100"/>
          </a:p>
        </p:txBody>
      </p:sp>
      <p:sp>
        <p:nvSpPr>
          <p:cNvPr id="3131" name="Google Shape;3131;p113"/>
          <p:cNvSpPr/>
          <p:nvPr/>
        </p:nvSpPr>
        <p:spPr>
          <a:xfrm>
            <a:off x="687024" y="4214207"/>
            <a:ext cx="2019361" cy="401648"/>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None/>
            </a:pPr>
            <a:r>
              <a:rPr lang="en" sz="1200">
                <a:solidFill>
                  <a:srgbClr val="5B5B5B"/>
                </a:solidFill>
                <a:latin typeface="Arial"/>
                <a:ea typeface="Arial"/>
                <a:cs typeface="Arial"/>
                <a:sym typeface="Arial"/>
              </a:rPr>
              <a:t>Grow storage independent of Compute (500TB to 2PB)</a:t>
            </a:r>
            <a:endParaRPr sz="1100"/>
          </a:p>
        </p:txBody>
      </p:sp>
      <p:sp>
        <p:nvSpPr>
          <p:cNvPr id="3132" name="Google Shape;3132;p113"/>
          <p:cNvSpPr/>
          <p:nvPr/>
        </p:nvSpPr>
        <p:spPr>
          <a:xfrm>
            <a:off x="3525578" y="4214207"/>
            <a:ext cx="2109542" cy="401648"/>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None/>
            </a:pPr>
            <a:r>
              <a:rPr lang="en" sz="1200">
                <a:solidFill>
                  <a:srgbClr val="5B5B5B"/>
                </a:solidFill>
                <a:latin typeface="Arial"/>
                <a:ea typeface="Arial"/>
                <a:cs typeface="Arial"/>
                <a:sym typeface="Arial"/>
              </a:rPr>
              <a:t>Separate Warehouses for workloads – zero contention</a:t>
            </a:r>
            <a:endParaRPr sz="1100"/>
          </a:p>
        </p:txBody>
      </p:sp>
      <p:sp>
        <p:nvSpPr>
          <p:cNvPr id="3133" name="Google Shape;3133;p113"/>
          <p:cNvSpPr/>
          <p:nvPr/>
        </p:nvSpPr>
        <p:spPr>
          <a:xfrm>
            <a:off x="6454312" y="4214207"/>
            <a:ext cx="1981572" cy="401648"/>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None/>
            </a:pPr>
            <a:r>
              <a:rPr lang="en" sz="1200">
                <a:solidFill>
                  <a:srgbClr val="5B5B5B"/>
                </a:solidFill>
                <a:latin typeface="Arial"/>
                <a:ea typeface="Arial"/>
                <a:cs typeface="Arial"/>
                <a:sym typeface="Arial"/>
              </a:rPr>
              <a:t>Manage data in one place without data marts</a:t>
            </a:r>
            <a:endParaRPr sz="1100"/>
          </a:p>
        </p:txBody>
      </p:sp>
      <p:cxnSp>
        <p:nvCxnSpPr>
          <p:cNvPr id="3134" name="Google Shape;3134;p113"/>
          <p:cNvCxnSpPr/>
          <p:nvPr/>
        </p:nvCxnSpPr>
        <p:spPr>
          <a:xfrm>
            <a:off x="2804514" y="4415030"/>
            <a:ext cx="622935" cy="0"/>
          </a:xfrm>
          <a:prstGeom prst="straightConnector1">
            <a:avLst/>
          </a:prstGeom>
          <a:noFill/>
          <a:ln w="9525" cap="sq" cmpd="sng">
            <a:solidFill>
              <a:schemeClr val="accent1">
                <a:alpha val="49803"/>
              </a:schemeClr>
            </a:solidFill>
            <a:prstDash val="dash"/>
            <a:miter lim="800000"/>
            <a:headEnd type="none" w="sm" len="sm"/>
            <a:tailEnd type="triangle" w="med" len="med"/>
          </a:ln>
        </p:spPr>
      </p:cxnSp>
      <p:cxnSp>
        <p:nvCxnSpPr>
          <p:cNvPr id="3135" name="Google Shape;3135;p113"/>
          <p:cNvCxnSpPr/>
          <p:nvPr/>
        </p:nvCxnSpPr>
        <p:spPr>
          <a:xfrm>
            <a:off x="5733248" y="4415030"/>
            <a:ext cx="622935" cy="0"/>
          </a:xfrm>
          <a:prstGeom prst="straightConnector1">
            <a:avLst/>
          </a:prstGeom>
          <a:noFill/>
          <a:ln w="9525" cap="sq" cmpd="sng">
            <a:solidFill>
              <a:schemeClr val="accent1">
                <a:alpha val="49803"/>
              </a:schemeClr>
            </a:solidFill>
            <a:prstDash val="dash"/>
            <a:miter lim="800000"/>
            <a:headEnd type="none" w="sm" len="sm"/>
            <a:tailEnd type="triangle" w="med" len="med"/>
          </a:ln>
        </p:spPr>
      </p:cxnSp>
      <p:cxnSp>
        <p:nvCxnSpPr>
          <p:cNvPr id="3136" name="Google Shape;3136;p113"/>
          <p:cNvCxnSpPr/>
          <p:nvPr/>
        </p:nvCxnSpPr>
        <p:spPr>
          <a:xfrm>
            <a:off x="5222037" y="1256143"/>
            <a:ext cx="7665" cy="2375126"/>
          </a:xfrm>
          <a:prstGeom prst="straightConnector1">
            <a:avLst/>
          </a:prstGeom>
          <a:noFill/>
          <a:ln w="19050" cap="flat" cmpd="sng">
            <a:solidFill>
              <a:srgbClr val="E5E5E5"/>
            </a:solidFill>
            <a:prstDash val="solid"/>
            <a:miter lim="800000"/>
            <a:headEnd type="none" w="sm" len="sm"/>
            <a:tailEnd type="none" w="sm" len="sm"/>
          </a:ln>
        </p:spPr>
      </p:cxnSp>
      <p:sp>
        <p:nvSpPr>
          <p:cNvPr id="3137" name="Google Shape;3137;p113"/>
          <p:cNvSpPr/>
          <p:nvPr/>
        </p:nvSpPr>
        <p:spPr>
          <a:xfrm>
            <a:off x="696809" y="1809405"/>
            <a:ext cx="1937100" cy="1373453"/>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rgbClr val="5B5B5B"/>
              </a:buClr>
              <a:buSzPts val="800"/>
              <a:buFont typeface="Arial"/>
              <a:buChar char="•"/>
            </a:pPr>
            <a:r>
              <a:rPr lang="en" sz="800">
                <a:solidFill>
                  <a:srgbClr val="5B5B5B"/>
                </a:solidFill>
                <a:latin typeface="Arial"/>
                <a:ea typeface="Arial"/>
                <a:cs typeface="Arial"/>
                <a:sym typeface="Arial"/>
              </a:rPr>
              <a:t>Data volumes growing at</a:t>
            </a:r>
            <a:br>
              <a:rPr lang="en" sz="800">
                <a:solidFill>
                  <a:srgbClr val="5B5B5B"/>
                </a:solidFill>
                <a:latin typeface="Arial"/>
                <a:ea typeface="Arial"/>
                <a:cs typeface="Arial"/>
                <a:sym typeface="Arial"/>
              </a:rPr>
            </a:br>
            <a:r>
              <a:rPr lang="en" sz="800">
                <a:solidFill>
                  <a:srgbClr val="5B5B5B"/>
                </a:solidFill>
                <a:latin typeface="Arial"/>
                <a:ea typeface="Arial"/>
                <a:cs typeface="Arial"/>
                <a:sym typeface="Arial"/>
              </a:rPr>
              <a:t>2TB per hour</a:t>
            </a:r>
            <a:endParaRPr sz="1100"/>
          </a:p>
          <a:p>
            <a:pPr marL="215900" marR="0" lvl="0" indent="-215900" algn="l" rtl="0">
              <a:spcBef>
                <a:spcPts val="800"/>
              </a:spcBef>
              <a:spcAft>
                <a:spcPts val="0"/>
              </a:spcAft>
              <a:buClr>
                <a:srgbClr val="5B5B5B"/>
              </a:buClr>
              <a:buSzPts val="800"/>
              <a:buFont typeface="Arial"/>
              <a:buChar char="•"/>
            </a:pPr>
            <a:r>
              <a:rPr lang="en" sz="800">
                <a:solidFill>
                  <a:srgbClr val="5B5B5B"/>
                </a:solidFill>
                <a:latin typeface="Arial"/>
                <a:ea typeface="Arial"/>
                <a:cs typeface="Arial"/>
                <a:sym typeface="Arial"/>
              </a:rPr>
              <a:t>Need to provide concurrency for 43,000 internal and external users</a:t>
            </a:r>
            <a:endParaRPr sz="1100"/>
          </a:p>
          <a:p>
            <a:pPr marL="215900" marR="0" lvl="0" indent="-215900" algn="l" rtl="0">
              <a:spcBef>
                <a:spcPts val="800"/>
              </a:spcBef>
              <a:spcAft>
                <a:spcPts val="0"/>
              </a:spcAft>
              <a:buClr>
                <a:srgbClr val="5B5B5B"/>
              </a:buClr>
              <a:buSzPts val="800"/>
              <a:buFont typeface="Arial"/>
              <a:buChar char="•"/>
            </a:pPr>
            <a:r>
              <a:rPr lang="en" sz="800">
                <a:solidFill>
                  <a:srgbClr val="5B5B5B"/>
                </a:solidFill>
                <a:latin typeface="Arial"/>
                <a:ea typeface="Arial"/>
                <a:cs typeface="Arial"/>
                <a:sym typeface="Arial"/>
              </a:rPr>
              <a:t>Data warehouse powers Nielsen Marketing Cloud and must be always on</a:t>
            </a:r>
            <a:endParaRPr sz="1100"/>
          </a:p>
          <a:p>
            <a:pPr marL="215900" marR="0" lvl="0" indent="-165100" algn="l" rtl="0">
              <a:spcBef>
                <a:spcPts val="800"/>
              </a:spcBef>
              <a:spcAft>
                <a:spcPts val="0"/>
              </a:spcAft>
              <a:buClr>
                <a:schemeClr val="dk1"/>
              </a:buClr>
              <a:buSzPts val="800"/>
              <a:buFont typeface="Arial"/>
              <a:buNone/>
            </a:pPr>
            <a:endParaRPr sz="800">
              <a:solidFill>
                <a:srgbClr val="5B5B5B"/>
              </a:solidFill>
              <a:latin typeface="Arial"/>
              <a:ea typeface="Arial"/>
              <a:cs typeface="Arial"/>
              <a:sym typeface="Arial"/>
            </a:endParaRPr>
          </a:p>
        </p:txBody>
      </p:sp>
      <p:sp>
        <p:nvSpPr>
          <p:cNvPr id="3138" name="Google Shape;3138;p113"/>
          <p:cNvSpPr/>
          <p:nvPr/>
        </p:nvSpPr>
        <p:spPr>
          <a:xfrm>
            <a:off x="3020744" y="1809405"/>
            <a:ext cx="1963491" cy="1373453"/>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rgbClr val="5B5B5B"/>
              </a:buClr>
              <a:buSzPts val="800"/>
              <a:buFont typeface="Arial"/>
              <a:buChar char="•"/>
            </a:pPr>
            <a:r>
              <a:rPr lang="en" sz="800">
                <a:solidFill>
                  <a:srgbClr val="5B5B5B"/>
                </a:solidFill>
                <a:latin typeface="Arial"/>
                <a:ea typeface="Arial"/>
                <a:cs typeface="Arial"/>
                <a:sym typeface="Arial"/>
              </a:rPr>
              <a:t>Existing Netezza is not able to perform difficult queries while loading data</a:t>
            </a:r>
            <a:endParaRPr sz="1100"/>
          </a:p>
          <a:p>
            <a:pPr marL="215900" marR="0" lvl="0" indent="-215900" algn="l" rtl="0">
              <a:spcBef>
                <a:spcPts val="800"/>
              </a:spcBef>
              <a:spcAft>
                <a:spcPts val="0"/>
              </a:spcAft>
              <a:buClr>
                <a:srgbClr val="5B5B5B"/>
              </a:buClr>
              <a:buSzPts val="800"/>
              <a:buFont typeface="Arial"/>
              <a:buChar char="•"/>
            </a:pPr>
            <a:r>
              <a:rPr lang="en" sz="800">
                <a:solidFill>
                  <a:srgbClr val="5B5B5B"/>
                </a:solidFill>
                <a:latin typeface="Arial"/>
                <a:ea typeface="Arial"/>
                <a:cs typeface="Arial"/>
                <a:sym typeface="Arial"/>
              </a:rPr>
              <a:t>Cost to maintain hardware and software becoming prohibitive</a:t>
            </a:r>
            <a:endParaRPr sz="1100"/>
          </a:p>
          <a:p>
            <a:pPr marL="215900" marR="0" lvl="0" indent="-215900" algn="l" rtl="0">
              <a:spcBef>
                <a:spcPts val="800"/>
              </a:spcBef>
              <a:spcAft>
                <a:spcPts val="0"/>
              </a:spcAft>
              <a:buClr>
                <a:srgbClr val="5B5B5B"/>
              </a:buClr>
              <a:buSzPts val="800"/>
              <a:buFont typeface="Arial"/>
              <a:buChar char="•"/>
            </a:pPr>
            <a:r>
              <a:rPr lang="en" sz="800">
                <a:solidFill>
                  <a:srgbClr val="5B5B5B"/>
                </a:solidFill>
                <a:latin typeface="Arial"/>
                <a:ea typeface="Arial"/>
                <a:cs typeface="Arial"/>
                <a:sym typeface="Arial"/>
              </a:rPr>
              <a:t>Hadoop is not a real database – Need ANSI SQL</a:t>
            </a:r>
            <a:endParaRPr sz="1100"/>
          </a:p>
          <a:p>
            <a:pPr marL="215900" marR="0" lvl="0" indent="-165100" algn="l" rtl="0">
              <a:spcBef>
                <a:spcPts val="800"/>
              </a:spcBef>
              <a:spcAft>
                <a:spcPts val="0"/>
              </a:spcAft>
              <a:buClr>
                <a:schemeClr val="dk1"/>
              </a:buClr>
              <a:buSzPts val="800"/>
              <a:buFont typeface="Arial"/>
              <a:buNone/>
            </a:pPr>
            <a:endParaRPr sz="800">
              <a:solidFill>
                <a:srgbClr val="5B5B5B"/>
              </a:solidFill>
              <a:latin typeface="Arial"/>
              <a:ea typeface="Arial"/>
              <a:cs typeface="Arial"/>
              <a:sym typeface="Arial"/>
            </a:endParaRPr>
          </a:p>
        </p:txBody>
      </p:sp>
      <p:pic>
        <p:nvPicPr>
          <p:cNvPr id="3139" name="Google Shape;3139;p113" descr="Image result for nielsen marketing cloud"/>
          <p:cNvPicPr preferRelativeResize="0"/>
          <p:nvPr/>
        </p:nvPicPr>
        <p:blipFill rotWithShape="1">
          <a:blip r:embed="rId3">
            <a:alphaModFix/>
          </a:blip>
          <a:srcRect/>
          <a:stretch/>
        </p:blipFill>
        <p:spPr>
          <a:xfrm>
            <a:off x="5371071" y="1025456"/>
            <a:ext cx="1199922" cy="783950"/>
          </a:xfrm>
          <a:prstGeom prst="rect">
            <a:avLst/>
          </a:prstGeom>
          <a:noFill/>
          <a:ln>
            <a:noFill/>
          </a:ln>
        </p:spPr>
      </p:pic>
      <p:grpSp>
        <p:nvGrpSpPr>
          <p:cNvPr id="3140" name="Google Shape;3140;p113"/>
          <p:cNvGrpSpPr/>
          <p:nvPr/>
        </p:nvGrpSpPr>
        <p:grpSpPr>
          <a:xfrm>
            <a:off x="5492236" y="1589850"/>
            <a:ext cx="2759439" cy="1134766"/>
            <a:chOff x="7834537" y="1693054"/>
            <a:chExt cx="3679253" cy="1513021"/>
          </a:xfrm>
        </p:grpSpPr>
        <p:grpSp>
          <p:nvGrpSpPr>
            <p:cNvPr id="3141" name="Google Shape;3141;p113"/>
            <p:cNvGrpSpPr/>
            <p:nvPr/>
          </p:nvGrpSpPr>
          <p:grpSpPr>
            <a:xfrm>
              <a:off x="8830877" y="1972139"/>
              <a:ext cx="419369" cy="443602"/>
              <a:chOff x="8597900" y="1254126"/>
              <a:chExt cx="438150" cy="485774"/>
            </a:xfrm>
          </p:grpSpPr>
          <p:sp>
            <p:nvSpPr>
              <p:cNvPr id="3142" name="Google Shape;3142;p113"/>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43" name="Google Shape;3143;p113"/>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44" name="Google Shape;3144;p113"/>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45" name="Google Shape;3145;p113"/>
              <p:cNvSpPr/>
              <p:nvPr/>
            </p:nvSpPr>
            <p:spPr>
              <a:xfrm>
                <a:off x="8597900" y="1254126"/>
                <a:ext cx="438150" cy="185737"/>
              </a:xfrm>
              <a:prstGeom prst="ellipse">
                <a:avLst/>
              </a:prstGeom>
              <a:solidFill>
                <a:schemeClr val="lt1"/>
              </a:solid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pic>
          <p:nvPicPr>
            <p:cNvPr id="3146" name="Google Shape;3146;p113"/>
            <p:cNvPicPr preferRelativeResize="0"/>
            <p:nvPr/>
          </p:nvPicPr>
          <p:blipFill rotWithShape="1">
            <a:blip r:embed="rId4">
              <a:alphaModFix/>
            </a:blip>
            <a:srcRect/>
            <a:stretch/>
          </p:blipFill>
          <p:spPr>
            <a:xfrm>
              <a:off x="7870283" y="1938053"/>
              <a:ext cx="497090" cy="608506"/>
            </a:xfrm>
            <a:prstGeom prst="rect">
              <a:avLst/>
            </a:prstGeom>
            <a:noFill/>
            <a:ln>
              <a:noFill/>
            </a:ln>
          </p:spPr>
        </p:pic>
        <p:grpSp>
          <p:nvGrpSpPr>
            <p:cNvPr id="3147" name="Google Shape;3147;p113"/>
            <p:cNvGrpSpPr/>
            <p:nvPr/>
          </p:nvGrpSpPr>
          <p:grpSpPr>
            <a:xfrm>
              <a:off x="9713750" y="1965063"/>
              <a:ext cx="419369" cy="443602"/>
              <a:chOff x="8597900" y="1254126"/>
              <a:chExt cx="438150" cy="485774"/>
            </a:xfrm>
          </p:grpSpPr>
          <p:sp>
            <p:nvSpPr>
              <p:cNvPr id="3148" name="Google Shape;3148;p113"/>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49" name="Google Shape;3149;p113"/>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50" name="Google Shape;3150;p113"/>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51" name="Google Shape;3151;p113"/>
              <p:cNvSpPr/>
              <p:nvPr/>
            </p:nvSpPr>
            <p:spPr>
              <a:xfrm>
                <a:off x="8597900" y="1254126"/>
                <a:ext cx="438150" cy="185737"/>
              </a:xfrm>
              <a:prstGeom prst="ellipse">
                <a:avLst/>
              </a:prstGeom>
              <a:solidFill>
                <a:schemeClr val="lt1"/>
              </a:solid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grpSp>
          <p:nvGrpSpPr>
            <p:cNvPr id="3152" name="Google Shape;3152;p113"/>
            <p:cNvGrpSpPr/>
            <p:nvPr/>
          </p:nvGrpSpPr>
          <p:grpSpPr>
            <a:xfrm>
              <a:off x="10755373" y="1693054"/>
              <a:ext cx="350777" cy="371046"/>
              <a:chOff x="8597900" y="1254126"/>
              <a:chExt cx="438150" cy="485774"/>
            </a:xfrm>
          </p:grpSpPr>
          <p:sp>
            <p:nvSpPr>
              <p:cNvPr id="3153" name="Google Shape;3153;p113"/>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54" name="Google Shape;3154;p113"/>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55" name="Google Shape;3155;p113"/>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56" name="Google Shape;3156;p113"/>
              <p:cNvSpPr/>
              <p:nvPr/>
            </p:nvSpPr>
            <p:spPr>
              <a:xfrm>
                <a:off x="8597900" y="1254126"/>
                <a:ext cx="438150" cy="185737"/>
              </a:xfrm>
              <a:prstGeom prst="ellipse">
                <a:avLst/>
              </a:prstGeom>
              <a:solidFill>
                <a:schemeClr val="lt1"/>
              </a:solid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grpSp>
          <p:nvGrpSpPr>
            <p:cNvPr id="3157" name="Google Shape;3157;p113"/>
            <p:cNvGrpSpPr/>
            <p:nvPr/>
          </p:nvGrpSpPr>
          <p:grpSpPr>
            <a:xfrm>
              <a:off x="10788362" y="2378233"/>
              <a:ext cx="350777" cy="371048"/>
              <a:chOff x="8597900" y="1254125"/>
              <a:chExt cx="438150" cy="485775"/>
            </a:xfrm>
          </p:grpSpPr>
          <p:sp>
            <p:nvSpPr>
              <p:cNvPr id="3158" name="Google Shape;3158;p113"/>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59" name="Google Shape;3159;p113"/>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60" name="Google Shape;3160;p113"/>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61" name="Google Shape;3161;p113"/>
              <p:cNvSpPr/>
              <p:nvPr/>
            </p:nvSpPr>
            <p:spPr>
              <a:xfrm>
                <a:off x="8597900" y="1254125"/>
                <a:ext cx="438150" cy="185737"/>
              </a:xfrm>
              <a:prstGeom prst="ellipse">
                <a:avLst/>
              </a:prstGeom>
              <a:solidFill>
                <a:schemeClr val="lt1"/>
              </a:solid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sp>
          <p:nvSpPr>
            <p:cNvPr id="3162" name="Google Shape;3162;p113"/>
            <p:cNvSpPr/>
            <p:nvPr/>
          </p:nvSpPr>
          <p:spPr>
            <a:xfrm>
              <a:off x="7834537" y="2490317"/>
              <a:ext cx="631904" cy="26161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5B5B5B"/>
                </a:buClr>
                <a:buSzPts val="800"/>
                <a:buFont typeface="Arial"/>
                <a:buNone/>
              </a:pPr>
              <a:r>
                <a:rPr lang="en" sz="800" u="none" strike="noStrike" cap="none">
                  <a:solidFill>
                    <a:srgbClr val="5B5B5B"/>
                  </a:solidFill>
                  <a:latin typeface="Arial"/>
                  <a:ea typeface="Arial"/>
                  <a:cs typeface="Arial"/>
                  <a:sym typeface="Arial"/>
                </a:rPr>
                <a:t>Source</a:t>
              </a:r>
              <a:endParaRPr sz="800" u="none" strike="noStrike" cap="none">
                <a:solidFill>
                  <a:srgbClr val="5B5B5B"/>
                </a:solidFill>
                <a:latin typeface="Arial"/>
                <a:ea typeface="Arial"/>
                <a:cs typeface="Arial"/>
                <a:sym typeface="Arial"/>
              </a:endParaRPr>
            </a:p>
          </p:txBody>
        </p:sp>
        <p:sp>
          <p:nvSpPr>
            <p:cNvPr id="3163" name="Google Shape;3163;p113"/>
            <p:cNvSpPr/>
            <p:nvPr/>
          </p:nvSpPr>
          <p:spPr>
            <a:xfrm>
              <a:off x="8824014" y="2491110"/>
              <a:ext cx="490840" cy="26161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5B5B5B"/>
                </a:buClr>
                <a:buSzPts val="800"/>
                <a:buFont typeface="Arial"/>
                <a:buNone/>
              </a:pPr>
              <a:r>
                <a:rPr lang="en" sz="800" u="none" strike="noStrike" cap="none">
                  <a:solidFill>
                    <a:srgbClr val="5B5B5B"/>
                  </a:solidFill>
                  <a:latin typeface="Arial"/>
                  <a:ea typeface="Arial"/>
                  <a:cs typeface="Arial"/>
                  <a:sym typeface="Arial"/>
                </a:rPr>
                <a:t>ODS</a:t>
              </a:r>
              <a:endParaRPr sz="800" u="none" strike="noStrike" cap="none">
                <a:solidFill>
                  <a:srgbClr val="5B5B5B"/>
                </a:solidFill>
                <a:latin typeface="Arial"/>
                <a:ea typeface="Arial"/>
                <a:cs typeface="Arial"/>
                <a:sym typeface="Arial"/>
              </a:endParaRPr>
            </a:p>
          </p:txBody>
        </p:sp>
        <p:sp>
          <p:nvSpPr>
            <p:cNvPr id="3164" name="Google Shape;3164;p113"/>
            <p:cNvSpPr/>
            <p:nvPr/>
          </p:nvSpPr>
          <p:spPr>
            <a:xfrm>
              <a:off x="9668796" y="2493751"/>
              <a:ext cx="553357" cy="26161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5B5B5B"/>
                </a:buClr>
                <a:buSzPts val="800"/>
                <a:buFont typeface="Arial"/>
                <a:buNone/>
              </a:pPr>
              <a:r>
                <a:rPr lang="en" sz="800" u="none" strike="noStrike" cap="none">
                  <a:solidFill>
                    <a:srgbClr val="5B5B5B"/>
                  </a:solidFill>
                  <a:latin typeface="Arial"/>
                  <a:ea typeface="Arial"/>
                  <a:cs typeface="Arial"/>
                  <a:sym typeface="Arial"/>
                </a:rPr>
                <a:t>Stage</a:t>
              </a:r>
              <a:endParaRPr sz="800" u="none" strike="noStrike" cap="none">
                <a:solidFill>
                  <a:srgbClr val="5B5B5B"/>
                </a:solidFill>
                <a:latin typeface="Arial"/>
                <a:ea typeface="Arial"/>
                <a:cs typeface="Arial"/>
                <a:sym typeface="Arial"/>
              </a:endParaRPr>
            </a:p>
          </p:txBody>
        </p:sp>
        <p:sp>
          <p:nvSpPr>
            <p:cNvPr id="3165" name="Google Shape;3165;p113"/>
            <p:cNvSpPr/>
            <p:nvPr/>
          </p:nvSpPr>
          <p:spPr>
            <a:xfrm>
              <a:off x="10457720" y="2775188"/>
              <a:ext cx="1047082" cy="430887"/>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5B5B5B"/>
                </a:buClr>
                <a:buSzPts val="800"/>
                <a:buFont typeface="Arial"/>
                <a:buNone/>
              </a:pPr>
              <a:r>
                <a:rPr lang="en" sz="800" u="none" strike="noStrike" cap="none">
                  <a:solidFill>
                    <a:srgbClr val="5B5B5B"/>
                  </a:solidFill>
                  <a:latin typeface="Arial"/>
                  <a:ea typeface="Arial"/>
                  <a:cs typeface="Arial"/>
                  <a:sym typeface="Arial"/>
                </a:rPr>
                <a:t>Multiple Data </a:t>
              </a:r>
              <a:endParaRPr sz="1100"/>
            </a:p>
            <a:p>
              <a:pPr marL="0" marR="0" lvl="0" indent="0" algn="ctr" rtl="0">
                <a:lnSpc>
                  <a:spcPct val="100000"/>
                </a:lnSpc>
                <a:spcBef>
                  <a:spcPts val="0"/>
                </a:spcBef>
                <a:spcAft>
                  <a:spcPts val="0"/>
                </a:spcAft>
                <a:buClr>
                  <a:srgbClr val="5B5B5B"/>
                </a:buClr>
                <a:buSzPts val="800"/>
                <a:buFont typeface="Arial"/>
                <a:buNone/>
              </a:pPr>
              <a:r>
                <a:rPr lang="en" sz="800" u="none" strike="noStrike" cap="none">
                  <a:solidFill>
                    <a:srgbClr val="5B5B5B"/>
                  </a:solidFill>
                  <a:latin typeface="Arial"/>
                  <a:ea typeface="Arial"/>
                  <a:cs typeface="Arial"/>
                  <a:sym typeface="Arial"/>
                </a:rPr>
                <a:t>Marts</a:t>
              </a:r>
              <a:endParaRPr sz="800" u="none" strike="noStrike" cap="none">
                <a:solidFill>
                  <a:srgbClr val="5B5B5B"/>
                </a:solidFill>
                <a:latin typeface="Arial"/>
                <a:ea typeface="Arial"/>
                <a:cs typeface="Arial"/>
                <a:sym typeface="Arial"/>
              </a:endParaRPr>
            </a:p>
          </p:txBody>
        </p:sp>
        <p:cxnSp>
          <p:nvCxnSpPr>
            <p:cNvPr id="3166" name="Google Shape;3166;p113"/>
            <p:cNvCxnSpPr/>
            <p:nvPr/>
          </p:nvCxnSpPr>
          <p:spPr>
            <a:xfrm>
              <a:off x="8479789" y="2220494"/>
              <a:ext cx="238672" cy="0"/>
            </a:xfrm>
            <a:prstGeom prst="straightConnector1">
              <a:avLst/>
            </a:prstGeom>
            <a:noFill/>
            <a:ln w="9525" cap="sq" cmpd="sng">
              <a:solidFill>
                <a:srgbClr val="A5A5A5"/>
              </a:solidFill>
              <a:prstDash val="dash"/>
              <a:miter lim="800000"/>
              <a:headEnd type="none" w="sm" len="sm"/>
              <a:tailEnd type="triangle" w="med" len="med"/>
            </a:ln>
          </p:spPr>
        </p:cxnSp>
        <p:cxnSp>
          <p:nvCxnSpPr>
            <p:cNvPr id="3167" name="Google Shape;3167;p113"/>
            <p:cNvCxnSpPr/>
            <p:nvPr/>
          </p:nvCxnSpPr>
          <p:spPr>
            <a:xfrm>
              <a:off x="9362663" y="2220494"/>
              <a:ext cx="238672" cy="0"/>
            </a:xfrm>
            <a:prstGeom prst="straightConnector1">
              <a:avLst/>
            </a:prstGeom>
            <a:noFill/>
            <a:ln w="9525" cap="sq" cmpd="sng">
              <a:solidFill>
                <a:srgbClr val="A5A5A5"/>
              </a:solidFill>
              <a:prstDash val="dash"/>
              <a:miter lim="800000"/>
              <a:headEnd type="none" w="sm" len="sm"/>
              <a:tailEnd type="triangle" w="med" len="med"/>
            </a:ln>
          </p:spPr>
        </p:cxnSp>
        <p:sp>
          <p:nvSpPr>
            <p:cNvPr id="3168" name="Google Shape;3168;p113"/>
            <p:cNvSpPr/>
            <p:nvPr/>
          </p:nvSpPr>
          <p:spPr>
            <a:xfrm rot="10800000" flipH="1">
              <a:off x="10210559" y="2312672"/>
              <a:ext cx="527375" cy="235018"/>
            </a:xfrm>
            <a:custGeom>
              <a:avLst/>
              <a:gdLst/>
              <a:ahLst/>
              <a:cxnLst/>
              <a:rect l="l" t="t" r="r" b="b"/>
              <a:pathLst>
                <a:path w="220" h="95" extrusionOk="0">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noFill/>
            <a:ln w="9525" cap="sq" cmpd="sng">
              <a:solidFill>
                <a:srgbClr val="A5A5A5"/>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Arial"/>
                <a:buNone/>
              </a:pPr>
              <a:endParaRPr sz="900" u="none" strike="noStrike" cap="none">
                <a:solidFill>
                  <a:srgbClr val="000000"/>
                </a:solidFill>
                <a:latin typeface="Arial"/>
                <a:ea typeface="Arial"/>
                <a:cs typeface="Arial"/>
                <a:sym typeface="Arial"/>
              </a:endParaRPr>
            </a:p>
          </p:txBody>
        </p:sp>
        <p:sp>
          <p:nvSpPr>
            <p:cNvPr id="3169" name="Google Shape;3169;p113"/>
            <p:cNvSpPr/>
            <p:nvPr/>
          </p:nvSpPr>
          <p:spPr>
            <a:xfrm>
              <a:off x="10191659" y="1895573"/>
              <a:ext cx="527375" cy="235018"/>
            </a:xfrm>
            <a:custGeom>
              <a:avLst/>
              <a:gdLst/>
              <a:ahLst/>
              <a:cxnLst/>
              <a:rect l="l" t="t" r="r" b="b"/>
              <a:pathLst>
                <a:path w="220" h="95" extrusionOk="0">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noFill/>
            <a:ln w="9525" cap="sq" cmpd="sng">
              <a:solidFill>
                <a:srgbClr val="A5A5A5"/>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Arial"/>
                <a:buNone/>
              </a:pPr>
              <a:endParaRPr sz="900" u="none" strike="noStrike" cap="none">
                <a:solidFill>
                  <a:srgbClr val="000000"/>
                </a:solidFill>
                <a:latin typeface="Arial"/>
                <a:ea typeface="Arial"/>
                <a:cs typeface="Arial"/>
                <a:sym typeface="Arial"/>
              </a:endParaRPr>
            </a:p>
          </p:txBody>
        </p:sp>
        <p:cxnSp>
          <p:nvCxnSpPr>
            <p:cNvPr id="3170" name="Google Shape;3170;p113"/>
            <p:cNvCxnSpPr/>
            <p:nvPr/>
          </p:nvCxnSpPr>
          <p:spPr>
            <a:xfrm>
              <a:off x="10198159" y="2219980"/>
              <a:ext cx="825441" cy="0"/>
            </a:xfrm>
            <a:prstGeom prst="straightConnector1">
              <a:avLst/>
            </a:prstGeom>
            <a:noFill/>
            <a:ln w="9525" cap="sq" cmpd="sng">
              <a:solidFill>
                <a:srgbClr val="A5A5A5"/>
              </a:solidFill>
              <a:prstDash val="dash"/>
              <a:miter lim="800000"/>
              <a:headEnd type="none" w="sm" len="sm"/>
              <a:tailEnd type="triangle" w="med" len="med"/>
            </a:ln>
          </p:spPr>
        </p:cxnSp>
        <p:grpSp>
          <p:nvGrpSpPr>
            <p:cNvPr id="3171" name="Google Shape;3171;p113"/>
            <p:cNvGrpSpPr/>
            <p:nvPr/>
          </p:nvGrpSpPr>
          <p:grpSpPr>
            <a:xfrm>
              <a:off x="11163012" y="2022633"/>
              <a:ext cx="350777" cy="371048"/>
              <a:chOff x="8597900" y="1254125"/>
              <a:chExt cx="438150" cy="485775"/>
            </a:xfrm>
          </p:grpSpPr>
          <p:sp>
            <p:nvSpPr>
              <p:cNvPr id="3172" name="Google Shape;3172;p113"/>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73" name="Google Shape;3173;p113"/>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74" name="Google Shape;3174;p113"/>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75" name="Google Shape;3175;p113"/>
              <p:cNvSpPr/>
              <p:nvPr/>
            </p:nvSpPr>
            <p:spPr>
              <a:xfrm>
                <a:off x="8597900" y="1254125"/>
                <a:ext cx="438150" cy="185737"/>
              </a:xfrm>
              <a:prstGeom prst="ellipse">
                <a:avLst/>
              </a:prstGeom>
              <a:solidFill>
                <a:schemeClr val="lt1"/>
              </a:solid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grpSp>
      <p:pic>
        <p:nvPicPr>
          <p:cNvPr id="3176" name="Google Shape;3176;p113"/>
          <p:cNvPicPr preferRelativeResize="0"/>
          <p:nvPr/>
        </p:nvPicPr>
        <p:blipFill rotWithShape="1">
          <a:blip r:embed="rId4">
            <a:alphaModFix/>
          </a:blip>
          <a:srcRect/>
          <a:stretch/>
        </p:blipFill>
        <p:spPr>
          <a:xfrm>
            <a:off x="5528043" y="2788879"/>
            <a:ext cx="372817" cy="456380"/>
          </a:xfrm>
          <a:prstGeom prst="rect">
            <a:avLst/>
          </a:prstGeom>
          <a:noFill/>
          <a:ln>
            <a:noFill/>
          </a:ln>
        </p:spPr>
      </p:pic>
      <p:sp>
        <p:nvSpPr>
          <p:cNvPr id="3177" name="Google Shape;3177;p113"/>
          <p:cNvSpPr/>
          <p:nvPr/>
        </p:nvSpPr>
        <p:spPr>
          <a:xfrm>
            <a:off x="5474424" y="3281909"/>
            <a:ext cx="473928" cy="196207"/>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5B5B5B"/>
              </a:buClr>
              <a:buSzPts val="800"/>
              <a:buFont typeface="Arial"/>
              <a:buNone/>
            </a:pPr>
            <a:r>
              <a:rPr lang="en" sz="800" u="none" strike="noStrike" cap="none">
                <a:solidFill>
                  <a:srgbClr val="5B5B5B"/>
                </a:solidFill>
                <a:latin typeface="Arial"/>
                <a:ea typeface="Arial"/>
                <a:cs typeface="Arial"/>
                <a:sym typeface="Arial"/>
              </a:rPr>
              <a:t>Source</a:t>
            </a:r>
            <a:endParaRPr sz="800" u="none" strike="noStrike" cap="none">
              <a:solidFill>
                <a:srgbClr val="5B5B5B"/>
              </a:solidFill>
              <a:latin typeface="Arial"/>
              <a:ea typeface="Arial"/>
              <a:cs typeface="Arial"/>
              <a:sym typeface="Arial"/>
            </a:endParaRPr>
          </a:p>
        </p:txBody>
      </p:sp>
      <p:sp>
        <p:nvSpPr>
          <p:cNvPr id="3178" name="Google Shape;3178;p113"/>
          <p:cNvSpPr/>
          <p:nvPr/>
        </p:nvSpPr>
        <p:spPr>
          <a:xfrm>
            <a:off x="6165085" y="3332978"/>
            <a:ext cx="894716" cy="323165"/>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5B5B5B"/>
              </a:buClr>
              <a:buSzPts val="800"/>
              <a:buFont typeface="Arial"/>
              <a:buNone/>
            </a:pPr>
            <a:r>
              <a:rPr lang="en" sz="800" u="none" strike="noStrike" cap="none">
                <a:solidFill>
                  <a:srgbClr val="5B5B5B"/>
                </a:solidFill>
                <a:latin typeface="Arial"/>
                <a:ea typeface="Arial"/>
                <a:cs typeface="Arial"/>
                <a:sym typeface="Arial"/>
              </a:rPr>
              <a:t>In database </a:t>
            </a:r>
            <a:endParaRPr sz="1100"/>
          </a:p>
          <a:p>
            <a:pPr marL="0" marR="0" lvl="0" indent="0" algn="ctr" rtl="0">
              <a:lnSpc>
                <a:spcPct val="100000"/>
              </a:lnSpc>
              <a:spcBef>
                <a:spcPts val="0"/>
              </a:spcBef>
              <a:spcAft>
                <a:spcPts val="0"/>
              </a:spcAft>
              <a:buClr>
                <a:srgbClr val="5B5B5B"/>
              </a:buClr>
              <a:buSzPts val="800"/>
              <a:buFont typeface="Arial"/>
              <a:buNone/>
            </a:pPr>
            <a:r>
              <a:rPr lang="en" sz="800" u="none" strike="noStrike" cap="none">
                <a:solidFill>
                  <a:srgbClr val="5B5B5B"/>
                </a:solidFill>
                <a:latin typeface="Arial"/>
                <a:ea typeface="Arial"/>
                <a:cs typeface="Arial"/>
                <a:sym typeface="Arial"/>
              </a:rPr>
              <a:t>transformations</a:t>
            </a:r>
            <a:endParaRPr sz="800" u="none" strike="noStrike" cap="none">
              <a:solidFill>
                <a:srgbClr val="5B5B5B"/>
              </a:solidFill>
              <a:latin typeface="Arial"/>
              <a:ea typeface="Arial"/>
              <a:cs typeface="Arial"/>
              <a:sym typeface="Arial"/>
            </a:endParaRPr>
          </a:p>
        </p:txBody>
      </p:sp>
      <p:grpSp>
        <p:nvGrpSpPr>
          <p:cNvPr id="3179" name="Google Shape;3179;p113"/>
          <p:cNvGrpSpPr/>
          <p:nvPr/>
        </p:nvGrpSpPr>
        <p:grpSpPr>
          <a:xfrm>
            <a:off x="7385469" y="2853350"/>
            <a:ext cx="357819" cy="311753"/>
            <a:chOff x="10926504" y="2752271"/>
            <a:chExt cx="530225" cy="461963"/>
          </a:xfrm>
        </p:grpSpPr>
        <p:grpSp>
          <p:nvGrpSpPr>
            <p:cNvPr id="3180" name="Google Shape;3180;p113"/>
            <p:cNvGrpSpPr/>
            <p:nvPr/>
          </p:nvGrpSpPr>
          <p:grpSpPr>
            <a:xfrm>
              <a:off x="10926504" y="2752271"/>
              <a:ext cx="530225" cy="461963"/>
              <a:chOff x="1957387" y="1474789"/>
              <a:chExt cx="530225" cy="461963"/>
            </a:xfrm>
          </p:grpSpPr>
          <p:sp>
            <p:nvSpPr>
              <p:cNvPr id="3181" name="Google Shape;3181;p113"/>
              <p:cNvSpPr/>
              <p:nvPr/>
            </p:nvSpPr>
            <p:spPr>
              <a:xfrm>
                <a:off x="1957387" y="1474789"/>
                <a:ext cx="530225" cy="41592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solidFill>
                <a:srgbClr val="FFFFFF"/>
              </a:solid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cxnSp>
            <p:nvCxnSpPr>
              <p:cNvPr id="3182" name="Google Shape;3182;p113"/>
              <p:cNvCxnSpPr/>
              <p:nvPr/>
            </p:nvCxnSpPr>
            <p:spPr>
              <a:xfrm>
                <a:off x="2060575" y="1936751"/>
                <a:ext cx="322263" cy="0"/>
              </a:xfrm>
              <a:prstGeom prst="straightConnector1">
                <a:avLst/>
              </a:prstGeom>
              <a:noFill/>
              <a:ln w="19050" cap="rnd" cmpd="sng">
                <a:solidFill>
                  <a:schemeClr val="accent1"/>
                </a:solidFill>
                <a:prstDash val="solid"/>
                <a:round/>
                <a:headEnd type="none" w="med" len="med"/>
                <a:tailEnd type="none" w="med" len="med"/>
              </a:ln>
            </p:spPr>
          </p:cxnSp>
          <p:cxnSp>
            <p:nvCxnSpPr>
              <p:cNvPr id="3183" name="Google Shape;3183;p113"/>
              <p:cNvCxnSpPr/>
              <p:nvPr/>
            </p:nvCxnSpPr>
            <p:spPr>
              <a:xfrm>
                <a:off x="2222500" y="1890714"/>
                <a:ext cx="0" cy="46038"/>
              </a:xfrm>
              <a:prstGeom prst="straightConnector1">
                <a:avLst/>
              </a:prstGeom>
              <a:noFill/>
              <a:ln w="19050" cap="rnd" cmpd="sng">
                <a:solidFill>
                  <a:schemeClr val="accent1"/>
                </a:solidFill>
                <a:prstDash val="solid"/>
                <a:round/>
                <a:headEnd type="none" w="med" len="med"/>
                <a:tailEnd type="none" w="med" len="med"/>
              </a:ln>
            </p:spPr>
          </p:cxnSp>
          <p:sp>
            <p:nvSpPr>
              <p:cNvPr id="3184" name="Google Shape;3184;p113"/>
              <p:cNvSpPr/>
              <p:nvPr/>
            </p:nvSpPr>
            <p:spPr>
              <a:xfrm>
                <a:off x="2209800" y="1831976"/>
                <a:ext cx="23813" cy="23813"/>
              </a:xfrm>
              <a:prstGeom prst="ellipse">
                <a:avLst/>
              </a:prstGeom>
              <a:noFill/>
              <a:ln w="1905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cxnSp>
            <p:nvCxnSpPr>
              <p:cNvPr id="3185" name="Google Shape;3185;p113"/>
              <p:cNvCxnSpPr/>
              <p:nvPr/>
            </p:nvCxnSpPr>
            <p:spPr>
              <a:xfrm>
                <a:off x="1957387" y="1798639"/>
                <a:ext cx="530225" cy="0"/>
              </a:xfrm>
              <a:prstGeom prst="straightConnector1">
                <a:avLst/>
              </a:prstGeom>
              <a:noFill/>
              <a:ln w="19050" cap="flat" cmpd="sng">
                <a:solidFill>
                  <a:schemeClr val="accent1"/>
                </a:solidFill>
                <a:prstDash val="solid"/>
                <a:round/>
                <a:headEnd type="none" w="med" len="med"/>
                <a:tailEnd type="none" w="med" len="med"/>
              </a:ln>
            </p:spPr>
          </p:cxnSp>
        </p:grpSp>
        <p:grpSp>
          <p:nvGrpSpPr>
            <p:cNvPr id="3186" name="Google Shape;3186;p113"/>
            <p:cNvGrpSpPr/>
            <p:nvPr/>
          </p:nvGrpSpPr>
          <p:grpSpPr>
            <a:xfrm>
              <a:off x="11020536" y="2814637"/>
              <a:ext cx="348141" cy="205784"/>
              <a:chOff x="6453188" y="2598738"/>
              <a:chExt cx="392113" cy="231776"/>
            </a:xfrm>
          </p:grpSpPr>
          <p:sp>
            <p:nvSpPr>
              <p:cNvPr id="3187" name="Google Shape;3187;p113"/>
              <p:cNvSpPr/>
              <p:nvPr/>
            </p:nvSpPr>
            <p:spPr>
              <a:xfrm>
                <a:off x="6523038" y="2690813"/>
                <a:ext cx="68263" cy="139700"/>
              </a:xfrm>
              <a:prstGeom prst="rect">
                <a:avLst/>
              </a:pr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88" name="Google Shape;3188;p113"/>
              <p:cNvSpPr/>
              <p:nvPr/>
            </p:nvSpPr>
            <p:spPr>
              <a:xfrm>
                <a:off x="6637338" y="2736851"/>
                <a:ext cx="69850" cy="93663"/>
              </a:xfrm>
              <a:prstGeom prst="rect">
                <a:avLst/>
              </a:pr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89" name="Google Shape;3189;p113"/>
              <p:cNvSpPr/>
              <p:nvPr/>
            </p:nvSpPr>
            <p:spPr>
              <a:xfrm>
                <a:off x="6753226" y="2598738"/>
                <a:ext cx="69850" cy="231775"/>
              </a:xfrm>
              <a:prstGeom prst="rect">
                <a:avLst/>
              </a:pr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190" name="Google Shape;3190;p113"/>
              <p:cNvSpPr/>
              <p:nvPr/>
            </p:nvSpPr>
            <p:spPr>
              <a:xfrm>
                <a:off x="6453188" y="2598738"/>
                <a:ext cx="392113" cy="231775"/>
              </a:xfrm>
              <a:custGeom>
                <a:avLst/>
                <a:gdLst/>
                <a:ahLst/>
                <a:cxnLst/>
                <a:rect l="l" t="t" r="r" b="b"/>
                <a:pathLst>
                  <a:path w="247" h="146" extrusionOk="0">
                    <a:moveTo>
                      <a:pt x="0" y="0"/>
                    </a:moveTo>
                    <a:lnTo>
                      <a:pt x="0" y="146"/>
                    </a:lnTo>
                    <a:lnTo>
                      <a:pt x="247" y="146"/>
                    </a:lnTo>
                  </a:path>
                </a:pathLst>
              </a:custGeom>
              <a:noFill/>
              <a:ln w="19050" cap="rnd" cmpd="sng">
                <a:solidFill>
                  <a:schemeClr val="accen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grpSp>
      </p:grpSp>
      <p:sp>
        <p:nvSpPr>
          <p:cNvPr id="3191" name="Google Shape;3191;p113"/>
          <p:cNvSpPr/>
          <p:nvPr/>
        </p:nvSpPr>
        <p:spPr>
          <a:xfrm>
            <a:off x="7047352" y="3281909"/>
            <a:ext cx="1370808" cy="323165"/>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5B5B5B"/>
              </a:buClr>
              <a:buSzPts val="800"/>
              <a:buFont typeface="Arial"/>
              <a:buNone/>
            </a:pPr>
            <a:r>
              <a:rPr lang="en" sz="800" u="none" strike="noStrike" cap="none">
                <a:solidFill>
                  <a:srgbClr val="5B5B5B"/>
                </a:solidFill>
                <a:latin typeface="Arial"/>
                <a:ea typeface="Arial"/>
                <a:cs typeface="Arial"/>
                <a:sym typeface="Arial"/>
              </a:rPr>
              <a:t>Users, tools, and Website </a:t>
            </a:r>
            <a:endParaRPr sz="1100"/>
          </a:p>
          <a:p>
            <a:pPr marL="0" marR="0" lvl="0" indent="0" algn="ctr" rtl="0">
              <a:lnSpc>
                <a:spcPct val="100000"/>
              </a:lnSpc>
              <a:spcBef>
                <a:spcPts val="0"/>
              </a:spcBef>
              <a:spcAft>
                <a:spcPts val="0"/>
              </a:spcAft>
              <a:buClr>
                <a:srgbClr val="5B5B5B"/>
              </a:buClr>
              <a:buSzPts val="800"/>
              <a:buFont typeface="Arial"/>
              <a:buNone/>
            </a:pPr>
            <a:r>
              <a:rPr lang="en" sz="800" u="none" strike="noStrike" cap="none">
                <a:solidFill>
                  <a:srgbClr val="5B5B5B"/>
                </a:solidFill>
                <a:latin typeface="Arial"/>
                <a:ea typeface="Arial"/>
                <a:cs typeface="Arial"/>
                <a:sym typeface="Arial"/>
              </a:rPr>
              <a:t>directly query the data</a:t>
            </a:r>
            <a:endParaRPr sz="800" u="none" strike="noStrike" cap="none">
              <a:solidFill>
                <a:srgbClr val="5B5B5B"/>
              </a:solidFill>
              <a:latin typeface="Arial"/>
              <a:ea typeface="Arial"/>
              <a:cs typeface="Arial"/>
              <a:sym typeface="Arial"/>
            </a:endParaRPr>
          </a:p>
        </p:txBody>
      </p:sp>
      <p:grpSp>
        <p:nvGrpSpPr>
          <p:cNvPr id="3192" name="Google Shape;3192;p113"/>
          <p:cNvGrpSpPr/>
          <p:nvPr/>
        </p:nvGrpSpPr>
        <p:grpSpPr>
          <a:xfrm>
            <a:off x="6328646" y="2685652"/>
            <a:ext cx="577042" cy="639763"/>
            <a:chOff x="8597900" y="1254126"/>
            <a:chExt cx="438150" cy="485774"/>
          </a:xfrm>
        </p:grpSpPr>
        <p:sp>
          <p:nvSpPr>
            <p:cNvPr id="3193" name="Google Shape;3193;p113"/>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accent1"/>
            </a:solidFill>
            <a:ln w="285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u="none" strike="noStrike" cap="none">
                <a:solidFill>
                  <a:srgbClr val="A7E1F6"/>
                </a:solidFill>
                <a:latin typeface="Arial"/>
                <a:ea typeface="Arial"/>
                <a:cs typeface="Arial"/>
                <a:sym typeface="Arial"/>
              </a:endParaRPr>
            </a:p>
          </p:txBody>
        </p:sp>
        <p:sp>
          <p:nvSpPr>
            <p:cNvPr id="3194" name="Google Shape;3194;p113"/>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accent1"/>
            </a:solidFill>
            <a:ln w="285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u="none" strike="noStrike" cap="none">
                <a:solidFill>
                  <a:srgbClr val="A7E1F6"/>
                </a:solidFill>
                <a:latin typeface="Arial"/>
                <a:ea typeface="Arial"/>
                <a:cs typeface="Arial"/>
                <a:sym typeface="Arial"/>
              </a:endParaRPr>
            </a:p>
          </p:txBody>
        </p:sp>
        <p:sp>
          <p:nvSpPr>
            <p:cNvPr id="3195" name="Google Shape;3195;p113"/>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accent1"/>
            </a:solidFill>
            <a:ln w="285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u="none" strike="noStrike" cap="none">
                <a:solidFill>
                  <a:srgbClr val="A7E1F6"/>
                </a:solidFill>
                <a:latin typeface="Arial"/>
                <a:ea typeface="Arial"/>
                <a:cs typeface="Arial"/>
                <a:sym typeface="Arial"/>
              </a:endParaRPr>
            </a:p>
          </p:txBody>
        </p:sp>
        <p:sp>
          <p:nvSpPr>
            <p:cNvPr id="3196" name="Google Shape;3196;p113"/>
            <p:cNvSpPr/>
            <p:nvPr/>
          </p:nvSpPr>
          <p:spPr>
            <a:xfrm>
              <a:off x="8597900" y="1254126"/>
              <a:ext cx="438150" cy="185737"/>
            </a:xfrm>
            <a:prstGeom prst="ellipse">
              <a:avLst/>
            </a:prstGeom>
            <a:solidFill>
              <a:schemeClr val="accent1"/>
            </a:solidFill>
            <a:ln w="285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u="none" strike="noStrike" cap="none">
                <a:solidFill>
                  <a:srgbClr val="A7E1F6"/>
                </a:solidFill>
                <a:latin typeface="Arial"/>
                <a:ea typeface="Arial"/>
                <a:cs typeface="Arial"/>
                <a:sym typeface="Arial"/>
              </a:endParaRPr>
            </a:p>
          </p:txBody>
        </p:sp>
      </p:grpSp>
      <p:cxnSp>
        <p:nvCxnSpPr>
          <p:cNvPr id="3197" name="Google Shape;3197;p113"/>
          <p:cNvCxnSpPr/>
          <p:nvPr/>
        </p:nvCxnSpPr>
        <p:spPr>
          <a:xfrm>
            <a:off x="6025250" y="3011929"/>
            <a:ext cx="179004" cy="0"/>
          </a:xfrm>
          <a:prstGeom prst="straightConnector1">
            <a:avLst/>
          </a:prstGeom>
          <a:noFill/>
          <a:ln w="9525" cap="sq" cmpd="sng">
            <a:solidFill>
              <a:schemeClr val="accent1"/>
            </a:solidFill>
            <a:prstDash val="dash"/>
            <a:miter lim="800000"/>
            <a:headEnd type="none" w="sm" len="sm"/>
            <a:tailEnd type="triangle" w="med" len="med"/>
          </a:ln>
        </p:spPr>
      </p:cxnSp>
      <p:cxnSp>
        <p:nvCxnSpPr>
          <p:cNvPr id="3198" name="Google Shape;3198;p113"/>
          <p:cNvCxnSpPr/>
          <p:nvPr/>
        </p:nvCxnSpPr>
        <p:spPr>
          <a:xfrm>
            <a:off x="7056077" y="3011929"/>
            <a:ext cx="179004" cy="0"/>
          </a:xfrm>
          <a:prstGeom prst="straightConnector1">
            <a:avLst/>
          </a:prstGeom>
          <a:noFill/>
          <a:ln w="9525" cap="sq" cmpd="sng">
            <a:solidFill>
              <a:schemeClr val="accent1"/>
            </a:solidFill>
            <a:prstDash val="dash"/>
            <a:miter lim="800000"/>
            <a:headEnd type="none" w="sm" len="sm"/>
            <a:tailEnd type="triangle" w="med" len="med"/>
          </a:ln>
        </p:spPr>
      </p:cxnSp>
      <p:grpSp>
        <p:nvGrpSpPr>
          <p:cNvPr id="3199" name="Google Shape;3199;p113"/>
          <p:cNvGrpSpPr/>
          <p:nvPr/>
        </p:nvGrpSpPr>
        <p:grpSpPr>
          <a:xfrm>
            <a:off x="7877932" y="2878029"/>
            <a:ext cx="405418" cy="249805"/>
            <a:chOff x="1068228" y="4194652"/>
            <a:chExt cx="628643" cy="387349"/>
          </a:xfrm>
        </p:grpSpPr>
        <p:grpSp>
          <p:nvGrpSpPr>
            <p:cNvPr id="3200" name="Google Shape;3200;p113"/>
            <p:cNvGrpSpPr/>
            <p:nvPr/>
          </p:nvGrpSpPr>
          <p:grpSpPr>
            <a:xfrm>
              <a:off x="1068228" y="4194652"/>
              <a:ext cx="387490" cy="387349"/>
              <a:chOff x="2462" y="786"/>
              <a:chExt cx="2753" cy="2752"/>
            </a:xfrm>
          </p:grpSpPr>
          <p:sp>
            <p:nvSpPr>
              <p:cNvPr id="3201" name="Google Shape;3201;p113"/>
              <p:cNvSpPr/>
              <p:nvPr/>
            </p:nvSpPr>
            <p:spPr>
              <a:xfrm>
                <a:off x="2462" y="2433"/>
                <a:ext cx="2753"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8575"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Arial"/>
                  <a:buNone/>
                </a:pPr>
                <a:endParaRPr sz="900" u="none" strike="noStrike" cap="none">
                  <a:solidFill>
                    <a:srgbClr val="000000"/>
                  </a:solidFill>
                  <a:latin typeface="Arial"/>
                  <a:ea typeface="Arial"/>
                  <a:cs typeface="Arial"/>
                  <a:sym typeface="Arial"/>
                </a:endParaRPr>
              </a:p>
            </p:txBody>
          </p:sp>
          <p:sp>
            <p:nvSpPr>
              <p:cNvPr id="3202" name="Google Shape;3202;p113"/>
              <p:cNvSpPr/>
              <p:nvPr/>
            </p:nvSpPr>
            <p:spPr>
              <a:xfrm>
                <a:off x="3083" y="786"/>
                <a:ext cx="1510" cy="1511"/>
              </a:xfrm>
              <a:prstGeom prst="ellipse">
                <a:avLst/>
              </a:prstGeom>
              <a:noFill/>
              <a:ln w="28575"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Arial"/>
                  <a:buNone/>
                </a:pPr>
                <a:endParaRPr sz="900" u="none" strike="noStrike" cap="none">
                  <a:solidFill>
                    <a:srgbClr val="000000"/>
                  </a:solidFill>
                  <a:latin typeface="Arial"/>
                  <a:ea typeface="Arial"/>
                  <a:cs typeface="Arial"/>
                  <a:sym typeface="Arial"/>
                </a:endParaRPr>
              </a:p>
            </p:txBody>
          </p:sp>
        </p:grpSp>
        <p:sp>
          <p:nvSpPr>
            <p:cNvPr id="3203" name="Google Shape;3203;p113"/>
            <p:cNvSpPr/>
            <p:nvPr/>
          </p:nvSpPr>
          <p:spPr>
            <a:xfrm>
              <a:off x="1400037" y="4214927"/>
              <a:ext cx="296834" cy="300370"/>
            </a:xfrm>
            <a:custGeom>
              <a:avLst/>
              <a:gdLst/>
              <a:ahLst/>
              <a:cxnLst/>
              <a:rect l="l" t="t" r="r" b="b"/>
              <a:pathLst>
                <a:path w="13263" h="10000" extrusionOk="0">
                  <a:moveTo>
                    <a:pt x="4184" y="10000"/>
                  </a:moveTo>
                  <a:lnTo>
                    <a:pt x="13263" y="10000"/>
                  </a:lnTo>
                  <a:lnTo>
                    <a:pt x="13263" y="0"/>
                  </a:lnTo>
                  <a:lnTo>
                    <a:pt x="0" y="106"/>
                  </a:lnTo>
                </a:path>
              </a:pathLst>
            </a:custGeom>
            <a:noFill/>
            <a:ln w="28575" cap="rnd" cmpd="sng">
              <a:solidFill>
                <a:schemeClr val="accen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Arial"/>
                <a:buNone/>
              </a:pPr>
              <a:endParaRPr sz="900" u="none" strike="noStrike" cap="none">
                <a:solidFill>
                  <a:srgbClr val="000000"/>
                </a:solidFill>
                <a:latin typeface="Arial"/>
                <a:ea typeface="Arial"/>
                <a:cs typeface="Arial"/>
                <a:sym typeface="Arial"/>
              </a:endParaRPr>
            </a:p>
          </p:txBody>
        </p:sp>
        <p:sp>
          <p:nvSpPr>
            <p:cNvPr id="3204" name="Google Shape;3204;p113"/>
            <p:cNvSpPr/>
            <p:nvPr/>
          </p:nvSpPr>
          <p:spPr>
            <a:xfrm>
              <a:off x="1505458" y="4267933"/>
              <a:ext cx="132516" cy="172272"/>
            </a:xfrm>
            <a:custGeom>
              <a:avLst/>
              <a:gdLst/>
              <a:ahLst/>
              <a:cxnLst/>
              <a:rect l="l" t="t" r="r" b="b"/>
              <a:pathLst>
                <a:path w="90" h="117" extrusionOk="0">
                  <a:moveTo>
                    <a:pt x="0" y="117"/>
                  </a:moveTo>
                  <a:lnTo>
                    <a:pt x="25" y="44"/>
                  </a:lnTo>
                  <a:lnTo>
                    <a:pt x="69" y="66"/>
                  </a:lnTo>
                  <a:lnTo>
                    <a:pt x="90" y="0"/>
                  </a:lnTo>
                </a:path>
              </a:pathLst>
            </a:custGeom>
            <a:noFill/>
            <a:ln w="28575" cap="rnd" cmpd="sng">
              <a:solidFill>
                <a:schemeClr val="accen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Arial"/>
                <a:buNone/>
              </a:pPr>
              <a:endParaRPr sz="900" u="none" strike="noStrike" cap="none">
                <a:solidFill>
                  <a:srgbClr val="000000"/>
                </a:solidFill>
                <a:latin typeface="Arial"/>
                <a:ea typeface="Arial"/>
                <a:cs typeface="Arial"/>
                <a:sym typeface="Arial"/>
              </a:endParaRPr>
            </a:p>
          </p:txBody>
        </p:sp>
      </p:grpSp>
      <p:sp>
        <p:nvSpPr>
          <p:cNvPr id="3205" name="Google Shape;3205;p113"/>
          <p:cNvSpPr/>
          <p:nvPr/>
        </p:nvSpPr>
        <p:spPr>
          <a:xfrm>
            <a:off x="6457650" y="2728788"/>
            <a:ext cx="326438" cy="155449"/>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29"/>
                                        </p:tgtEl>
                                        <p:attrNameLst>
                                          <p:attrName>style.visibility</p:attrName>
                                        </p:attrNameLst>
                                      </p:cBhvr>
                                      <p:to>
                                        <p:strVal val="visible"/>
                                      </p:to>
                                    </p:set>
                                    <p:animEffect transition="in" filter="fade">
                                      <p:cBhvr>
                                        <p:cTn id="7" dur="1000"/>
                                        <p:tgtEl>
                                          <p:spTgt spid="3129"/>
                                        </p:tgtEl>
                                      </p:cBhvr>
                                    </p:animEffect>
                                  </p:childTnLst>
                                </p:cTn>
                              </p:par>
                              <p:par>
                                <p:cTn id="8" presetID="10" presetClass="entr" presetSubtype="0" fill="hold" nodeType="withEffect">
                                  <p:stCondLst>
                                    <p:cond delay="0"/>
                                  </p:stCondLst>
                                  <p:childTnLst>
                                    <p:set>
                                      <p:cBhvr>
                                        <p:cTn id="9" dur="1" fill="hold">
                                          <p:stCondLst>
                                            <p:cond delay="0"/>
                                          </p:stCondLst>
                                        </p:cTn>
                                        <p:tgtEl>
                                          <p:spTgt spid="3130"/>
                                        </p:tgtEl>
                                        <p:attrNameLst>
                                          <p:attrName>style.visibility</p:attrName>
                                        </p:attrNameLst>
                                      </p:cBhvr>
                                      <p:to>
                                        <p:strVal val="visible"/>
                                      </p:to>
                                    </p:set>
                                    <p:animEffect transition="in" filter="fade">
                                      <p:cBhvr>
                                        <p:cTn id="10" dur="1000"/>
                                        <p:tgtEl>
                                          <p:spTgt spid="3130"/>
                                        </p:tgtEl>
                                      </p:cBhvr>
                                    </p:animEffect>
                                  </p:childTnLst>
                                </p:cTn>
                              </p:par>
                              <p:par>
                                <p:cTn id="11" presetID="10" presetClass="entr" presetSubtype="0" fill="hold" nodeType="withEffect">
                                  <p:stCondLst>
                                    <p:cond delay="0"/>
                                  </p:stCondLst>
                                  <p:childTnLst>
                                    <p:set>
                                      <p:cBhvr>
                                        <p:cTn id="12" dur="1" fill="hold">
                                          <p:stCondLst>
                                            <p:cond delay="0"/>
                                          </p:stCondLst>
                                        </p:cTn>
                                        <p:tgtEl>
                                          <p:spTgt spid="3131"/>
                                        </p:tgtEl>
                                        <p:attrNameLst>
                                          <p:attrName>style.visibility</p:attrName>
                                        </p:attrNameLst>
                                      </p:cBhvr>
                                      <p:to>
                                        <p:strVal val="visible"/>
                                      </p:to>
                                    </p:set>
                                    <p:animEffect transition="in" filter="fade">
                                      <p:cBhvr>
                                        <p:cTn id="13" dur="1000"/>
                                        <p:tgtEl>
                                          <p:spTgt spid="3131"/>
                                        </p:tgtEl>
                                      </p:cBhvr>
                                    </p:animEffect>
                                  </p:childTnLst>
                                </p:cTn>
                              </p:par>
                              <p:par>
                                <p:cTn id="14" presetID="10" presetClass="entr" presetSubtype="0" fill="hold" nodeType="withEffect">
                                  <p:stCondLst>
                                    <p:cond delay="0"/>
                                  </p:stCondLst>
                                  <p:childTnLst>
                                    <p:set>
                                      <p:cBhvr>
                                        <p:cTn id="15" dur="1" fill="hold">
                                          <p:stCondLst>
                                            <p:cond delay="0"/>
                                          </p:stCondLst>
                                        </p:cTn>
                                        <p:tgtEl>
                                          <p:spTgt spid="3132"/>
                                        </p:tgtEl>
                                        <p:attrNameLst>
                                          <p:attrName>style.visibility</p:attrName>
                                        </p:attrNameLst>
                                      </p:cBhvr>
                                      <p:to>
                                        <p:strVal val="visible"/>
                                      </p:to>
                                    </p:set>
                                    <p:animEffect transition="in" filter="fade">
                                      <p:cBhvr>
                                        <p:cTn id="16" dur="1000"/>
                                        <p:tgtEl>
                                          <p:spTgt spid="3132"/>
                                        </p:tgtEl>
                                      </p:cBhvr>
                                    </p:animEffect>
                                  </p:childTnLst>
                                </p:cTn>
                              </p:par>
                              <p:par>
                                <p:cTn id="17" presetID="10" presetClass="entr" presetSubtype="0" fill="hold" nodeType="withEffect">
                                  <p:stCondLst>
                                    <p:cond delay="0"/>
                                  </p:stCondLst>
                                  <p:childTnLst>
                                    <p:set>
                                      <p:cBhvr>
                                        <p:cTn id="18" dur="1" fill="hold">
                                          <p:stCondLst>
                                            <p:cond delay="0"/>
                                          </p:stCondLst>
                                        </p:cTn>
                                        <p:tgtEl>
                                          <p:spTgt spid="3133"/>
                                        </p:tgtEl>
                                        <p:attrNameLst>
                                          <p:attrName>style.visibility</p:attrName>
                                        </p:attrNameLst>
                                      </p:cBhvr>
                                      <p:to>
                                        <p:strVal val="visible"/>
                                      </p:to>
                                    </p:set>
                                    <p:animEffect transition="in" filter="fade">
                                      <p:cBhvr>
                                        <p:cTn id="19" dur="1000"/>
                                        <p:tgtEl>
                                          <p:spTgt spid="3133"/>
                                        </p:tgtEl>
                                      </p:cBhvr>
                                    </p:animEffect>
                                  </p:childTnLst>
                                </p:cTn>
                              </p:par>
                              <p:par>
                                <p:cTn id="20" presetID="10" presetClass="entr" presetSubtype="0" fill="hold" nodeType="withEffect">
                                  <p:stCondLst>
                                    <p:cond delay="0"/>
                                  </p:stCondLst>
                                  <p:childTnLst>
                                    <p:set>
                                      <p:cBhvr>
                                        <p:cTn id="21" dur="1" fill="hold">
                                          <p:stCondLst>
                                            <p:cond delay="0"/>
                                          </p:stCondLst>
                                        </p:cTn>
                                        <p:tgtEl>
                                          <p:spTgt spid="3134"/>
                                        </p:tgtEl>
                                        <p:attrNameLst>
                                          <p:attrName>style.visibility</p:attrName>
                                        </p:attrNameLst>
                                      </p:cBhvr>
                                      <p:to>
                                        <p:strVal val="visible"/>
                                      </p:to>
                                    </p:set>
                                    <p:animEffect transition="in" filter="fade">
                                      <p:cBhvr>
                                        <p:cTn id="22" dur="1000"/>
                                        <p:tgtEl>
                                          <p:spTgt spid="3134"/>
                                        </p:tgtEl>
                                      </p:cBhvr>
                                    </p:animEffect>
                                  </p:childTnLst>
                                </p:cTn>
                              </p:par>
                              <p:par>
                                <p:cTn id="23" presetID="10" presetClass="entr" presetSubtype="0" fill="hold" nodeType="withEffect">
                                  <p:stCondLst>
                                    <p:cond delay="0"/>
                                  </p:stCondLst>
                                  <p:childTnLst>
                                    <p:set>
                                      <p:cBhvr>
                                        <p:cTn id="24" dur="1" fill="hold">
                                          <p:stCondLst>
                                            <p:cond delay="0"/>
                                          </p:stCondLst>
                                        </p:cTn>
                                        <p:tgtEl>
                                          <p:spTgt spid="3135"/>
                                        </p:tgtEl>
                                        <p:attrNameLst>
                                          <p:attrName>style.visibility</p:attrName>
                                        </p:attrNameLst>
                                      </p:cBhvr>
                                      <p:to>
                                        <p:strVal val="visible"/>
                                      </p:to>
                                    </p:set>
                                    <p:animEffect transition="in" filter="fade">
                                      <p:cBhvr>
                                        <p:cTn id="25" dur="1000"/>
                                        <p:tgtEl>
                                          <p:spTgt spid="3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10"/>
        <p:cNvGrpSpPr/>
        <p:nvPr/>
      </p:nvGrpSpPr>
      <p:grpSpPr>
        <a:xfrm>
          <a:off x="0" y="0"/>
          <a:ext cx="0" cy="0"/>
          <a:chOff x="0" y="0"/>
          <a:chExt cx="0" cy="0"/>
        </a:xfrm>
      </p:grpSpPr>
      <p:sp>
        <p:nvSpPr>
          <p:cNvPr id="3211" name="Google Shape;3211;p114"/>
          <p:cNvSpPr txBox="1">
            <a:spLocks noGrp="1"/>
          </p:cNvSpPr>
          <p:nvPr>
            <p:ph type="body" idx="1"/>
          </p:nvPr>
        </p:nvSpPr>
        <p:spPr>
          <a:xfrm>
            <a:off x="277177" y="222662"/>
            <a:ext cx="8589645" cy="704835"/>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dk1"/>
              </a:buClr>
              <a:buSzPts val="2700"/>
              <a:buFont typeface="Arial"/>
              <a:buNone/>
            </a:pPr>
            <a:r>
              <a:rPr lang="en" sz="2700" b="1" i="0" u="none" strike="noStrike" cap="none">
                <a:solidFill>
                  <a:schemeClr val="dk1"/>
                </a:solidFill>
                <a:latin typeface="Arial"/>
                <a:ea typeface="Arial"/>
                <a:cs typeface="Arial"/>
                <a:sym typeface="Arial"/>
              </a:rPr>
              <a:t>LOCALYTICS</a:t>
            </a:r>
            <a:endParaRPr sz="2700" b="1" i="0" u="none" strike="noStrike" cap="none">
              <a:solidFill>
                <a:schemeClr val="dk1"/>
              </a:solidFill>
              <a:latin typeface="Arial"/>
              <a:ea typeface="Arial"/>
              <a:cs typeface="Arial"/>
              <a:sym typeface="Arial"/>
            </a:endParaRPr>
          </a:p>
        </p:txBody>
      </p:sp>
      <p:sp>
        <p:nvSpPr>
          <p:cNvPr id="3212" name="Google Shape;3212;p114"/>
          <p:cNvSpPr txBox="1">
            <a:spLocks noGrp="1"/>
          </p:cNvSpPr>
          <p:nvPr>
            <p:ph type="sldNum" idx="12"/>
          </p:nvPr>
        </p:nvSpPr>
        <p:spPr>
          <a:xfrm>
            <a:off x="8657901" y="4870635"/>
            <a:ext cx="257175" cy="161583"/>
          </a:xfrm>
          <a:prstGeom prst="rect">
            <a:avLst/>
          </a:prstGeom>
          <a:noFill/>
          <a:ln>
            <a:noFill/>
          </a:ln>
        </p:spPr>
        <p:txBody>
          <a:bodyPr spcFirstLastPara="1" wrap="square" lIns="68575" tIns="34275" rIns="68575" bIns="34275" anchor="b" anchorCtr="0">
            <a:noAutofit/>
          </a:bodyPr>
          <a:lstStyle/>
          <a:p>
            <a:pPr marL="0" marR="0" lvl="0" indent="0" algn="r" rtl="0">
              <a:spcBef>
                <a:spcPts val="0"/>
              </a:spcBef>
              <a:spcAft>
                <a:spcPts val="0"/>
              </a:spcAft>
              <a:buNone/>
            </a:pPr>
            <a:fld id="{00000000-1234-1234-1234-123412341234}" type="slidenum">
              <a:rPr lang="en" sz="600" b="0" i="0">
                <a:solidFill>
                  <a:srgbClr val="929292"/>
                </a:solidFill>
                <a:latin typeface="Arial"/>
                <a:ea typeface="Arial"/>
                <a:cs typeface="Arial"/>
                <a:sym typeface="Arial"/>
              </a:rPr>
              <a:t>41</a:t>
            </a:fld>
            <a:endParaRPr sz="600" b="0" i="0">
              <a:solidFill>
                <a:srgbClr val="929292"/>
              </a:solidFill>
              <a:latin typeface="Arial"/>
              <a:ea typeface="Arial"/>
              <a:cs typeface="Arial"/>
              <a:sym typeface="Arial"/>
            </a:endParaRPr>
          </a:p>
        </p:txBody>
      </p:sp>
      <p:sp>
        <p:nvSpPr>
          <p:cNvPr id="3213" name="Google Shape;3213;p114"/>
          <p:cNvSpPr txBox="1"/>
          <p:nvPr/>
        </p:nvSpPr>
        <p:spPr>
          <a:xfrm>
            <a:off x="696809" y="1338755"/>
            <a:ext cx="1840685" cy="300082"/>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500"/>
              <a:buFont typeface="Arial"/>
              <a:buNone/>
            </a:pPr>
            <a:r>
              <a:rPr lang="en" sz="1500" b="1" u="none" strike="noStrike" cap="none">
                <a:solidFill>
                  <a:schemeClr val="dk1"/>
                </a:solidFill>
                <a:latin typeface="Arial"/>
                <a:ea typeface="Arial"/>
                <a:cs typeface="Arial"/>
                <a:sym typeface="Arial"/>
              </a:rPr>
              <a:t>Scenario</a:t>
            </a:r>
            <a:endParaRPr sz="1100"/>
          </a:p>
        </p:txBody>
      </p:sp>
      <p:sp>
        <p:nvSpPr>
          <p:cNvPr id="3214" name="Google Shape;3214;p114"/>
          <p:cNvSpPr txBox="1"/>
          <p:nvPr/>
        </p:nvSpPr>
        <p:spPr>
          <a:xfrm>
            <a:off x="3020743" y="1338755"/>
            <a:ext cx="3402523" cy="300082"/>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500"/>
              <a:buFont typeface="Arial"/>
              <a:buNone/>
            </a:pPr>
            <a:r>
              <a:rPr lang="en" sz="1500" b="1" u="none" strike="noStrike" cap="none">
                <a:solidFill>
                  <a:schemeClr val="dk1"/>
                </a:solidFill>
                <a:latin typeface="Arial"/>
                <a:ea typeface="Arial"/>
                <a:cs typeface="Arial"/>
                <a:sym typeface="Arial"/>
              </a:rPr>
              <a:t>Pain Points</a:t>
            </a:r>
            <a:endParaRPr sz="1100"/>
          </a:p>
        </p:txBody>
      </p:sp>
      <p:sp>
        <p:nvSpPr>
          <p:cNvPr id="3215" name="Google Shape;3215;p114"/>
          <p:cNvSpPr/>
          <p:nvPr/>
        </p:nvSpPr>
        <p:spPr>
          <a:xfrm>
            <a:off x="468798" y="3741645"/>
            <a:ext cx="8206404" cy="1018614"/>
          </a:xfrm>
          <a:prstGeom prst="rect">
            <a:avLst/>
          </a:prstGeom>
          <a:solidFill>
            <a:srgbClr val="D3EFF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216" name="Google Shape;3216;p114"/>
          <p:cNvSpPr txBox="1"/>
          <p:nvPr/>
        </p:nvSpPr>
        <p:spPr>
          <a:xfrm>
            <a:off x="696809" y="3880273"/>
            <a:ext cx="1840685" cy="300082"/>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500"/>
              <a:buFont typeface="Arial"/>
              <a:buNone/>
            </a:pPr>
            <a:r>
              <a:rPr lang="en" sz="1500" b="1" u="none" strike="noStrike" cap="none">
                <a:solidFill>
                  <a:schemeClr val="dk1"/>
                </a:solidFill>
                <a:latin typeface="Arial"/>
                <a:ea typeface="Arial"/>
                <a:cs typeface="Arial"/>
                <a:sym typeface="Arial"/>
              </a:rPr>
              <a:t>Snowflake Value</a:t>
            </a:r>
            <a:endParaRPr sz="1100"/>
          </a:p>
        </p:txBody>
      </p:sp>
      <p:sp>
        <p:nvSpPr>
          <p:cNvPr id="3217" name="Google Shape;3217;p114"/>
          <p:cNvSpPr/>
          <p:nvPr/>
        </p:nvSpPr>
        <p:spPr>
          <a:xfrm>
            <a:off x="1142444" y="4217407"/>
            <a:ext cx="1840685" cy="401648"/>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None/>
            </a:pPr>
            <a:r>
              <a:rPr lang="en" sz="1200">
                <a:solidFill>
                  <a:srgbClr val="5B5B5B"/>
                </a:solidFill>
                <a:latin typeface="Arial"/>
                <a:ea typeface="Arial"/>
                <a:cs typeface="Arial"/>
                <a:sym typeface="Arial"/>
              </a:rPr>
              <a:t>Only platform to</a:t>
            </a:r>
            <a:br>
              <a:rPr lang="en" sz="1200">
                <a:solidFill>
                  <a:srgbClr val="5B5B5B"/>
                </a:solidFill>
                <a:latin typeface="Arial"/>
                <a:ea typeface="Arial"/>
                <a:cs typeface="Arial"/>
                <a:sym typeface="Arial"/>
              </a:rPr>
            </a:br>
            <a:r>
              <a:rPr lang="en" sz="1200">
                <a:solidFill>
                  <a:srgbClr val="5B5B5B"/>
                </a:solidFill>
                <a:latin typeface="Arial"/>
                <a:ea typeface="Arial"/>
                <a:cs typeface="Arial"/>
                <a:sym typeface="Arial"/>
              </a:rPr>
              <a:t>handle this scale</a:t>
            </a:r>
            <a:endParaRPr sz="1100"/>
          </a:p>
        </p:txBody>
      </p:sp>
      <p:sp>
        <p:nvSpPr>
          <p:cNvPr id="3218" name="Google Shape;3218;p114"/>
          <p:cNvSpPr/>
          <p:nvPr/>
        </p:nvSpPr>
        <p:spPr>
          <a:xfrm>
            <a:off x="3707487" y="4127727"/>
            <a:ext cx="1840685" cy="567848"/>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None/>
            </a:pPr>
            <a:r>
              <a:rPr lang="en" sz="1200">
                <a:solidFill>
                  <a:srgbClr val="5B5B5B"/>
                </a:solidFill>
                <a:latin typeface="Arial"/>
                <a:ea typeface="Arial"/>
                <a:cs typeface="Arial"/>
                <a:sym typeface="Arial"/>
              </a:rPr>
              <a:t>Fraction of cost</a:t>
            </a:r>
            <a:br>
              <a:rPr lang="en" sz="1200">
                <a:solidFill>
                  <a:srgbClr val="5B5B5B"/>
                </a:solidFill>
                <a:latin typeface="Arial"/>
                <a:ea typeface="Arial"/>
                <a:cs typeface="Arial"/>
                <a:sym typeface="Arial"/>
              </a:rPr>
            </a:br>
            <a:r>
              <a:rPr lang="en" sz="1200">
                <a:solidFill>
                  <a:srgbClr val="5B5B5B"/>
                </a:solidFill>
                <a:latin typeface="Arial"/>
                <a:ea typeface="Arial"/>
                <a:cs typeface="Arial"/>
                <a:sym typeface="Arial"/>
              </a:rPr>
              <a:t>by not having to pay</a:t>
            </a:r>
            <a:br>
              <a:rPr lang="en" sz="1200">
                <a:solidFill>
                  <a:srgbClr val="5B5B5B"/>
                </a:solidFill>
                <a:latin typeface="Arial"/>
                <a:ea typeface="Arial"/>
                <a:cs typeface="Arial"/>
                <a:sym typeface="Arial"/>
              </a:rPr>
            </a:br>
            <a:r>
              <a:rPr lang="en" sz="1200">
                <a:solidFill>
                  <a:srgbClr val="5B5B5B"/>
                </a:solidFill>
                <a:latin typeface="Arial"/>
                <a:ea typeface="Arial"/>
                <a:cs typeface="Arial"/>
                <a:sym typeface="Arial"/>
              </a:rPr>
              <a:t>for the peak</a:t>
            </a:r>
            <a:endParaRPr sz="1100"/>
          </a:p>
        </p:txBody>
      </p:sp>
      <p:sp>
        <p:nvSpPr>
          <p:cNvPr id="3219" name="Google Shape;3219;p114"/>
          <p:cNvSpPr/>
          <p:nvPr/>
        </p:nvSpPr>
        <p:spPr>
          <a:xfrm>
            <a:off x="6272529" y="4127727"/>
            <a:ext cx="1729026" cy="567848"/>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None/>
            </a:pPr>
            <a:r>
              <a:rPr lang="en" sz="1200">
                <a:solidFill>
                  <a:srgbClr val="5B5B5B"/>
                </a:solidFill>
                <a:latin typeface="Arial"/>
                <a:ea typeface="Arial"/>
                <a:cs typeface="Arial"/>
                <a:sym typeface="Arial"/>
              </a:rPr>
              <a:t>Snowflake</a:t>
            </a:r>
            <a:r>
              <a:rPr lang="en" sz="1200">
                <a:solidFill>
                  <a:srgbClr val="5B5B5B"/>
                </a:solidFill>
              </a:rPr>
              <a:t>’</a:t>
            </a:r>
            <a:r>
              <a:rPr lang="en" sz="1200">
                <a:solidFill>
                  <a:srgbClr val="5B5B5B"/>
                </a:solidFill>
                <a:latin typeface="Arial"/>
                <a:ea typeface="Arial"/>
                <a:cs typeface="Arial"/>
                <a:sym typeface="Arial"/>
              </a:rPr>
              <a:t>s Zero Management service</a:t>
            </a:r>
            <a:br>
              <a:rPr lang="en" sz="1200">
                <a:solidFill>
                  <a:srgbClr val="5B5B5B"/>
                </a:solidFill>
                <a:latin typeface="Arial"/>
                <a:ea typeface="Arial"/>
                <a:cs typeface="Arial"/>
                <a:sym typeface="Arial"/>
              </a:rPr>
            </a:br>
            <a:r>
              <a:rPr lang="en" sz="1200">
                <a:solidFill>
                  <a:srgbClr val="5B5B5B"/>
                </a:solidFill>
                <a:latin typeface="Arial"/>
                <a:ea typeface="Arial"/>
                <a:cs typeface="Arial"/>
                <a:sym typeface="Arial"/>
              </a:rPr>
              <a:t>is cheaper and better</a:t>
            </a:r>
            <a:endParaRPr sz="1100"/>
          </a:p>
        </p:txBody>
      </p:sp>
      <p:cxnSp>
        <p:nvCxnSpPr>
          <p:cNvPr id="3220" name="Google Shape;3220;p114"/>
          <p:cNvCxnSpPr/>
          <p:nvPr/>
        </p:nvCxnSpPr>
        <p:spPr>
          <a:xfrm>
            <a:off x="3033841" y="4418230"/>
            <a:ext cx="622935" cy="0"/>
          </a:xfrm>
          <a:prstGeom prst="straightConnector1">
            <a:avLst/>
          </a:prstGeom>
          <a:noFill/>
          <a:ln w="9525" cap="sq" cmpd="sng">
            <a:solidFill>
              <a:schemeClr val="accent1">
                <a:alpha val="49803"/>
              </a:schemeClr>
            </a:solidFill>
            <a:prstDash val="dash"/>
            <a:miter lim="800000"/>
            <a:headEnd type="none" w="sm" len="sm"/>
            <a:tailEnd type="triangle" w="med" len="med"/>
          </a:ln>
        </p:spPr>
      </p:cxnSp>
      <p:cxnSp>
        <p:nvCxnSpPr>
          <p:cNvPr id="3221" name="Google Shape;3221;p114"/>
          <p:cNvCxnSpPr/>
          <p:nvPr/>
        </p:nvCxnSpPr>
        <p:spPr>
          <a:xfrm>
            <a:off x="5598884" y="4418230"/>
            <a:ext cx="622935" cy="0"/>
          </a:xfrm>
          <a:prstGeom prst="straightConnector1">
            <a:avLst/>
          </a:prstGeom>
          <a:noFill/>
          <a:ln w="9525" cap="sq" cmpd="sng">
            <a:solidFill>
              <a:schemeClr val="accent1">
                <a:alpha val="49803"/>
              </a:schemeClr>
            </a:solidFill>
            <a:prstDash val="dash"/>
            <a:miter lim="800000"/>
            <a:headEnd type="none" w="sm" len="sm"/>
            <a:tailEnd type="triangle" w="med" len="med"/>
          </a:ln>
        </p:spPr>
      </p:cxnSp>
      <p:cxnSp>
        <p:nvCxnSpPr>
          <p:cNvPr id="3222" name="Google Shape;3222;p114"/>
          <p:cNvCxnSpPr/>
          <p:nvPr/>
        </p:nvCxnSpPr>
        <p:spPr>
          <a:xfrm>
            <a:off x="5222037" y="1256143"/>
            <a:ext cx="7665" cy="2375126"/>
          </a:xfrm>
          <a:prstGeom prst="straightConnector1">
            <a:avLst/>
          </a:prstGeom>
          <a:noFill/>
          <a:ln w="19050" cap="flat" cmpd="sng">
            <a:solidFill>
              <a:srgbClr val="E5E5E5"/>
            </a:solidFill>
            <a:prstDash val="solid"/>
            <a:miter lim="800000"/>
            <a:headEnd type="none" w="sm" len="sm"/>
            <a:tailEnd type="none" w="sm" len="sm"/>
          </a:ln>
        </p:spPr>
      </p:cxnSp>
      <p:sp>
        <p:nvSpPr>
          <p:cNvPr id="3223" name="Google Shape;3223;p114"/>
          <p:cNvSpPr/>
          <p:nvPr/>
        </p:nvSpPr>
        <p:spPr>
          <a:xfrm>
            <a:off x="696809" y="1809405"/>
            <a:ext cx="2103707" cy="769441"/>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rgbClr val="5B5B5B"/>
              </a:buClr>
              <a:buSzPts val="800"/>
              <a:buFont typeface="Arial"/>
              <a:buChar char="•"/>
            </a:pPr>
            <a:r>
              <a:rPr lang="en" sz="800">
                <a:solidFill>
                  <a:srgbClr val="5B5B5B"/>
                </a:solidFill>
                <a:latin typeface="Arial"/>
                <a:ea typeface="Arial"/>
                <a:cs typeface="Arial"/>
                <a:sym typeface="Arial"/>
              </a:rPr>
              <a:t>25 Trillion mobile events </a:t>
            </a:r>
            <a:endParaRPr sz="1100"/>
          </a:p>
          <a:p>
            <a:pPr marL="215900" marR="0" lvl="0" indent="-215900" algn="l" rtl="0">
              <a:spcBef>
                <a:spcPts val="800"/>
              </a:spcBef>
              <a:spcAft>
                <a:spcPts val="0"/>
              </a:spcAft>
              <a:buClr>
                <a:srgbClr val="5B5B5B"/>
              </a:buClr>
              <a:buSzPts val="800"/>
              <a:buFont typeface="Arial"/>
              <a:buChar char="•"/>
            </a:pPr>
            <a:r>
              <a:rPr lang="en" sz="800">
                <a:solidFill>
                  <a:srgbClr val="5B5B5B"/>
                </a:solidFill>
                <a:latin typeface="Arial"/>
                <a:ea typeface="Arial"/>
                <a:cs typeface="Arial"/>
                <a:sym typeface="Arial"/>
              </a:rPr>
              <a:t>Exposed to customers as an interactive data cube</a:t>
            </a:r>
            <a:endParaRPr sz="1100"/>
          </a:p>
          <a:p>
            <a:pPr marL="215900" marR="0" lvl="0" indent="-165100" algn="l" rtl="0">
              <a:spcBef>
                <a:spcPts val="800"/>
              </a:spcBef>
              <a:spcAft>
                <a:spcPts val="0"/>
              </a:spcAft>
              <a:buClr>
                <a:schemeClr val="dk1"/>
              </a:buClr>
              <a:buSzPts val="800"/>
              <a:buFont typeface="Arial"/>
              <a:buNone/>
            </a:pPr>
            <a:endParaRPr sz="800">
              <a:solidFill>
                <a:srgbClr val="5B5B5B"/>
              </a:solidFill>
              <a:latin typeface="Arial"/>
              <a:ea typeface="Arial"/>
              <a:cs typeface="Arial"/>
              <a:sym typeface="Arial"/>
            </a:endParaRPr>
          </a:p>
        </p:txBody>
      </p:sp>
      <p:sp>
        <p:nvSpPr>
          <p:cNvPr id="3224" name="Google Shape;3224;p114"/>
          <p:cNvSpPr/>
          <p:nvPr/>
        </p:nvSpPr>
        <p:spPr>
          <a:xfrm>
            <a:off x="3020743" y="1809405"/>
            <a:ext cx="2103707" cy="896399"/>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rgbClr val="5B5B5B"/>
              </a:buClr>
              <a:buSzPts val="800"/>
              <a:buFont typeface="Arial"/>
              <a:buChar char="•"/>
            </a:pPr>
            <a:r>
              <a:rPr lang="en" sz="800">
                <a:solidFill>
                  <a:srgbClr val="5B5B5B"/>
                </a:solidFill>
                <a:latin typeface="Arial"/>
                <a:ea typeface="Arial"/>
                <a:cs typeface="Arial"/>
                <a:sym typeface="Arial"/>
              </a:rPr>
              <a:t>Hitting limits of legacy</a:t>
            </a:r>
            <a:br>
              <a:rPr lang="en" sz="800">
                <a:solidFill>
                  <a:srgbClr val="5B5B5B"/>
                </a:solidFill>
                <a:latin typeface="Arial"/>
                <a:ea typeface="Arial"/>
                <a:cs typeface="Arial"/>
                <a:sym typeface="Arial"/>
              </a:rPr>
            </a:br>
            <a:r>
              <a:rPr lang="en" sz="800">
                <a:solidFill>
                  <a:srgbClr val="5B5B5B"/>
                </a:solidFill>
                <a:latin typeface="Arial"/>
                <a:ea typeface="Arial"/>
                <a:cs typeface="Arial"/>
                <a:sym typeface="Arial"/>
              </a:rPr>
              <a:t>architecture (Vertica on AWS)</a:t>
            </a:r>
            <a:endParaRPr sz="1100"/>
          </a:p>
          <a:p>
            <a:pPr marL="215900" marR="0" lvl="0" indent="-215900" algn="l" rtl="0">
              <a:spcBef>
                <a:spcPts val="800"/>
              </a:spcBef>
              <a:spcAft>
                <a:spcPts val="0"/>
              </a:spcAft>
              <a:buClr>
                <a:srgbClr val="5B5B5B"/>
              </a:buClr>
              <a:buSzPts val="800"/>
              <a:buFont typeface="Arial"/>
              <a:buChar char="•"/>
            </a:pPr>
            <a:r>
              <a:rPr lang="en" sz="800">
                <a:solidFill>
                  <a:srgbClr val="5B5B5B"/>
                </a:solidFill>
                <a:latin typeface="Arial"/>
                <a:ea typeface="Arial"/>
                <a:cs typeface="Arial"/>
                <a:sym typeface="Arial"/>
              </a:rPr>
              <a:t>Can’t support deletes or</a:t>
            </a:r>
            <a:br>
              <a:rPr lang="en" sz="800">
                <a:solidFill>
                  <a:srgbClr val="5B5B5B"/>
                </a:solidFill>
                <a:latin typeface="Arial"/>
                <a:ea typeface="Arial"/>
                <a:cs typeface="Arial"/>
                <a:sym typeface="Arial"/>
              </a:rPr>
            </a:br>
            <a:r>
              <a:rPr lang="en" sz="800">
                <a:solidFill>
                  <a:srgbClr val="5B5B5B"/>
                </a:solidFill>
                <a:latin typeface="Arial"/>
                <a:ea typeface="Arial"/>
                <a:cs typeface="Arial"/>
                <a:sym typeface="Arial"/>
              </a:rPr>
              <a:t>out-of-sequence updates</a:t>
            </a:r>
            <a:endParaRPr sz="1100"/>
          </a:p>
          <a:p>
            <a:pPr marL="215900" marR="0" lvl="0" indent="-165100" algn="l" rtl="0">
              <a:spcBef>
                <a:spcPts val="800"/>
              </a:spcBef>
              <a:spcAft>
                <a:spcPts val="0"/>
              </a:spcAft>
              <a:buClr>
                <a:schemeClr val="dk1"/>
              </a:buClr>
              <a:buSzPts val="800"/>
              <a:buFont typeface="Arial"/>
              <a:buNone/>
            </a:pPr>
            <a:endParaRPr sz="800">
              <a:solidFill>
                <a:srgbClr val="5B5B5B"/>
              </a:solidFill>
              <a:latin typeface="Arial"/>
              <a:ea typeface="Arial"/>
              <a:cs typeface="Arial"/>
              <a:sym typeface="Arial"/>
            </a:endParaRPr>
          </a:p>
        </p:txBody>
      </p:sp>
      <p:pic>
        <p:nvPicPr>
          <p:cNvPr id="3225" name="Google Shape;3225;p114"/>
          <p:cNvPicPr preferRelativeResize="0"/>
          <p:nvPr/>
        </p:nvPicPr>
        <p:blipFill rotWithShape="1">
          <a:blip r:embed="rId3">
            <a:alphaModFix/>
          </a:blip>
          <a:srcRect/>
          <a:stretch/>
        </p:blipFill>
        <p:spPr>
          <a:xfrm>
            <a:off x="5565190" y="1277966"/>
            <a:ext cx="1810709" cy="319537"/>
          </a:xfrm>
          <a:prstGeom prst="rect">
            <a:avLst/>
          </a:prstGeom>
          <a:noFill/>
          <a:ln>
            <a:noFill/>
          </a:ln>
        </p:spPr>
      </p:pic>
      <p:pic>
        <p:nvPicPr>
          <p:cNvPr id="3226" name="Google Shape;3226;p114"/>
          <p:cNvPicPr preferRelativeResize="0"/>
          <p:nvPr/>
        </p:nvPicPr>
        <p:blipFill rotWithShape="1">
          <a:blip r:embed="rId4">
            <a:alphaModFix/>
          </a:blip>
          <a:srcRect/>
          <a:stretch/>
        </p:blipFill>
        <p:spPr>
          <a:xfrm>
            <a:off x="5839444" y="1527338"/>
            <a:ext cx="2243138" cy="224313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3215"/>
                                        </p:tgtEl>
                                        <p:attrNameLst>
                                          <p:attrName>style.visibility</p:attrName>
                                        </p:attrNameLst>
                                      </p:cBhvr>
                                      <p:to>
                                        <p:strVal val="visible"/>
                                      </p:to>
                                    </p:set>
                                    <p:animEffect transition="in" filter="fade">
                                      <p:cBhvr>
                                        <p:cTn id="7" dur="1000"/>
                                        <p:tgtEl>
                                          <p:spTgt spid="3215"/>
                                        </p:tgtEl>
                                      </p:cBhvr>
                                    </p:animEffect>
                                  </p:childTnLst>
                                </p:cTn>
                              </p:par>
                              <p:par>
                                <p:cTn id="8" presetID="10" presetClass="entr" presetSubtype="0" fill="hold" nodeType="withEffect">
                                  <p:stCondLst>
                                    <p:cond delay="500"/>
                                  </p:stCondLst>
                                  <p:childTnLst>
                                    <p:set>
                                      <p:cBhvr>
                                        <p:cTn id="9" dur="1" fill="hold">
                                          <p:stCondLst>
                                            <p:cond delay="0"/>
                                          </p:stCondLst>
                                        </p:cTn>
                                        <p:tgtEl>
                                          <p:spTgt spid="3216"/>
                                        </p:tgtEl>
                                        <p:attrNameLst>
                                          <p:attrName>style.visibility</p:attrName>
                                        </p:attrNameLst>
                                      </p:cBhvr>
                                      <p:to>
                                        <p:strVal val="visible"/>
                                      </p:to>
                                    </p:set>
                                    <p:animEffect transition="in" filter="fade">
                                      <p:cBhvr>
                                        <p:cTn id="10" dur="1000"/>
                                        <p:tgtEl>
                                          <p:spTgt spid="3216"/>
                                        </p:tgtEl>
                                      </p:cBhvr>
                                    </p:animEffect>
                                  </p:childTnLst>
                                </p:cTn>
                              </p:par>
                              <p:par>
                                <p:cTn id="11" presetID="10" presetClass="entr" presetSubtype="0" fill="hold" nodeType="withEffect">
                                  <p:stCondLst>
                                    <p:cond delay="500"/>
                                  </p:stCondLst>
                                  <p:childTnLst>
                                    <p:set>
                                      <p:cBhvr>
                                        <p:cTn id="12" dur="1" fill="hold">
                                          <p:stCondLst>
                                            <p:cond delay="0"/>
                                          </p:stCondLst>
                                        </p:cTn>
                                        <p:tgtEl>
                                          <p:spTgt spid="3217"/>
                                        </p:tgtEl>
                                        <p:attrNameLst>
                                          <p:attrName>style.visibility</p:attrName>
                                        </p:attrNameLst>
                                      </p:cBhvr>
                                      <p:to>
                                        <p:strVal val="visible"/>
                                      </p:to>
                                    </p:set>
                                    <p:animEffect transition="in" filter="fade">
                                      <p:cBhvr>
                                        <p:cTn id="13" dur="1000"/>
                                        <p:tgtEl>
                                          <p:spTgt spid="3217"/>
                                        </p:tgtEl>
                                      </p:cBhvr>
                                    </p:animEffect>
                                  </p:childTnLst>
                                </p:cTn>
                              </p:par>
                              <p:par>
                                <p:cTn id="14" presetID="10" presetClass="entr" presetSubtype="0" fill="hold" nodeType="withEffect">
                                  <p:stCondLst>
                                    <p:cond delay="500"/>
                                  </p:stCondLst>
                                  <p:childTnLst>
                                    <p:set>
                                      <p:cBhvr>
                                        <p:cTn id="15" dur="1" fill="hold">
                                          <p:stCondLst>
                                            <p:cond delay="0"/>
                                          </p:stCondLst>
                                        </p:cTn>
                                        <p:tgtEl>
                                          <p:spTgt spid="3218"/>
                                        </p:tgtEl>
                                        <p:attrNameLst>
                                          <p:attrName>style.visibility</p:attrName>
                                        </p:attrNameLst>
                                      </p:cBhvr>
                                      <p:to>
                                        <p:strVal val="visible"/>
                                      </p:to>
                                    </p:set>
                                    <p:animEffect transition="in" filter="fade">
                                      <p:cBhvr>
                                        <p:cTn id="16" dur="1000"/>
                                        <p:tgtEl>
                                          <p:spTgt spid="3218"/>
                                        </p:tgtEl>
                                      </p:cBhvr>
                                    </p:animEffect>
                                  </p:childTnLst>
                                </p:cTn>
                              </p:par>
                              <p:par>
                                <p:cTn id="17" presetID="10" presetClass="entr" presetSubtype="0" fill="hold" nodeType="withEffect">
                                  <p:stCondLst>
                                    <p:cond delay="500"/>
                                  </p:stCondLst>
                                  <p:childTnLst>
                                    <p:set>
                                      <p:cBhvr>
                                        <p:cTn id="18" dur="1" fill="hold">
                                          <p:stCondLst>
                                            <p:cond delay="0"/>
                                          </p:stCondLst>
                                        </p:cTn>
                                        <p:tgtEl>
                                          <p:spTgt spid="3219"/>
                                        </p:tgtEl>
                                        <p:attrNameLst>
                                          <p:attrName>style.visibility</p:attrName>
                                        </p:attrNameLst>
                                      </p:cBhvr>
                                      <p:to>
                                        <p:strVal val="visible"/>
                                      </p:to>
                                    </p:set>
                                    <p:animEffect transition="in" filter="fade">
                                      <p:cBhvr>
                                        <p:cTn id="19" dur="1000"/>
                                        <p:tgtEl>
                                          <p:spTgt spid="3219"/>
                                        </p:tgtEl>
                                      </p:cBhvr>
                                    </p:animEffect>
                                  </p:childTnLst>
                                </p:cTn>
                              </p:par>
                              <p:par>
                                <p:cTn id="20" presetID="10" presetClass="entr" presetSubtype="0" fill="hold" nodeType="withEffect">
                                  <p:stCondLst>
                                    <p:cond delay="500"/>
                                  </p:stCondLst>
                                  <p:childTnLst>
                                    <p:set>
                                      <p:cBhvr>
                                        <p:cTn id="21" dur="1" fill="hold">
                                          <p:stCondLst>
                                            <p:cond delay="0"/>
                                          </p:stCondLst>
                                        </p:cTn>
                                        <p:tgtEl>
                                          <p:spTgt spid="3220"/>
                                        </p:tgtEl>
                                        <p:attrNameLst>
                                          <p:attrName>style.visibility</p:attrName>
                                        </p:attrNameLst>
                                      </p:cBhvr>
                                      <p:to>
                                        <p:strVal val="visible"/>
                                      </p:to>
                                    </p:set>
                                    <p:animEffect transition="in" filter="fade">
                                      <p:cBhvr>
                                        <p:cTn id="22" dur="1000"/>
                                        <p:tgtEl>
                                          <p:spTgt spid="3220"/>
                                        </p:tgtEl>
                                      </p:cBhvr>
                                    </p:animEffect>
                                  </p:childTnLst>
                                </p:cTn>
                              </p:par>
                              <p:par>
                                <p:cTn id="23" presetID="10" presetClass="entr" presetSubtype="0" fill="hold" nodeType="withEffect">
                                  <p:stCondLst>
                                    <p:cond delay="500"/>
                                  </p:stCondLst>
                                  <p:childTnLst>
                                    <p:set>
                                      <p:cBhvr>
                                        <p:cTn id="24" dur="1" fill="hold">
                                          <p:stCondLst>
                                            <p:cond delay="0"/>
                                          </p:stCondLst>
                                        </p:cTn>
                                        <p:tgtEl>
                                          <p:spTgt spid="3221"/>
                                        </p:tgtEl>
                                        <p:attrNameLst>
                                          <p:attrName>style.visibility</p:attrName>
                                        </p:attrNameLst>
                                      </p:cBhvr>
                                      <p:to>
                                        <p:strVal val="visible"/>
                                      </p:to>
                                    </p:set>
                                    <p:animEffect transition="in" filter="fade">
                                      <p:cBhvr>
                                        <p:cTn id="25" dur="1000"/>
                                        <p:tgtEl>
                                          <p:spTgt spid="3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30"/>
        <p:cNvGrpSpPr/>
        <p:nvPr/>
      </p:nvGrpSpPr>
      <p:grpSpPr>
        <a:xfrm>
          <a:off x="0" y="0"/>
          <a:ext cx="0" cy="0"/>
          <a:chOff x="0" y="0"/>
          <a:chExt cx="0" cy="0"/>
        </a:xfrm>
      </p:grpSpPr>
      <p:cxnSp>
        <p:nvCxnSpPr>
          <p:cNvPr id="3231" name="Google Shape;3231;p115"/>
          <p:cNvCxnSpPr/>
          <p:nvPr/>
        </p:nvCxnSpPr>
        <p:spPr>
          <a:xfrm rot="10800000" flipH="1">
            <a:off x="4641631" y="2073882"/>
            <a:ext cx="2193356" cy="2048575"/>
          </a:xfrm>
          <a:prstGeom prst="straightConnector1">
            <a:avLst/>
          </a:prstGeom>
          <a:noFill/>
          <a:ln w="19050" cap="flat" cmpd="sng">
            <a:solidFill>
              <a:srgbClr val="BFBFBF"/>
            </a:solidFill>
            <a:prstDash val="dash"/>
            <a:miter lim="800000"/>
            <a:headEnd type="none" w="sm" len="sm"/>
            <a:tailEnd type="none" w="sm" len="sm"/>
          </a:ln>
        </p:spPr>
      </p:cxnSp>
      <p:cxnSp>
        <p:nvCxnSpPr>
          <p:cNvPr id="3232" name="Google Shape;3232;p115"/>
          <p:cNvCxnSpPr/>
          <p:nvPr/>
        </p:nvCxnSpPr>
        <p:spPr>
          <a:xfrm rot="10800000">
            <a:off x="2305194" y="2098824"/>
            <a:ext cx="2197176" cy="2023633"/>
          </a:xfrm>
          <a:prstGeom prst="straightConnector1">
            <a:avLst/>
          </a:prstGeom>
          <a:noFill/>
          <a:ln w="19050" cap="flat" cmpd="sng">
            <a:solidFill>
              <a:srgbClr val="BFBFBF"/>
            </a:solidFill>
            <a:prstDash val="dash"/>
            <a:miter lim="800000"/>
            <a:headEnd type="none" w="sm" len="sm"/>
            <a:tailEnd type="none" w="sm" len="sm"/>
          </a:ln>
        </p:spPr>
      </p:cxnSp>
      <p:cxnSp>
        <p:nvCxnSpPr>
          <p:cNvPr id="3233" name="Google Shape;3233;p115"/>
          <p:cNvCxnSpPr/>
          <p:nvPr/>
        </p:nvCxnSpPr>
        <p:spPr>
          <a:xfrm rot="10800000">
            <a:off x="4572001" y="1310276"/>
            <a:ext cx="0" cy="2783338"/>
          </a:xfrm>
          <a:prstGeom prst="straightConnector1">
            <a:avLst/>
          </a:prstGeom>
          <a:noFill/>
          <a:ln w="19050" cap="flat" cmpd="sng">
            <a:solidFill>
              <a:srgbClr val="BFBFBF"/>
            </a:solidFill>
            <a:prstDash val="dash"/>
            <a:miter lim="800000"/>
            <a:headEnd type="none" w="sm" len="sm"/>
            <a:tailEnd type="none" w="sm" len="sm"/>
          </a:ln>
        </p:spPr>
      </p:cxnSp>
      <p:sp>
        <p:nvSpPr>
          <p:cNvPr id="3234" name="Google Shape;3234;p115"/>
          <p:cNvSpPr txBox="1">
            <a:spLocks noGrp="1"/>
          </p:cNvSpPr>
          <p:nvPr>
            <p:ph type="body" idx="1"/>
          </p:nvPr>
        </p:nvSpPr>
        <p:spPr>
          <a:xfrm>
            <a:off x="277177" y="222662"/>
            <a:ext cx="8589645" cy="704835"/>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dk1"/>
              </a:buClr>
              <a:buSzPts val="2700"/>
              <a:buFont typeface="Arial"/>
              <a:buNone/>
            </a:pPr>
            <a:r>
              <a:rPr lang="en" sz="2700" b="1" i="0" u="none" strike="noStrike" cap="none">
                <a:solidFill>
                  <a:schemeClr val="dk1"/>
                </a:solidFill>
                <a:latin typeface="Arial"/>
                <a:ea typeface="Arial"/>
                <a:cs typeface="Arial"/>
                <a:sym typeface="Arial"/>
              </a:rPr>
              <a:t>REAL-WORLD USE CASE</a:t>
            </a:r>
            <a:endParaRPr sz="2700" b="1" i="0" u="none" strike="noStrike" cap="none">
              <a:solidFill>
                <a:schemeClr val="dk1"/>
              </a:solidFill>
              <a:latin typeface="Arial"/>
              <a:ea typeface="Arial"/>
              <a:cs typeface="Arial"/>
              <a:sym typeface="Arial"/>
            </a:endParaRPr>
          </a:p>
        </p:txBody>
      </p:sp>
      <p:sp>
        <p:nvSpPr>
          <p:cNvPr id="3235" name="Google Shape;3235;p115"/>
          <p:cNvSpPr txBox="1">
            <a:spLocks noGrp="1"/>
          </p:cNvSpPr>
          <p:nvPr>
            <p:ph type="sldNum" idx="12"/>
          </p:nvPr>
        </p:nvSpPr>
        <p:spPr>
          <a:xfrm>
            <a:off x="8657901" y="4870635"/>
            <a:ext cx="257175" cy="161583"/>
          </a:xfrm>
          <a:prstGeom prst="rect">
            <a:avLst/>
          </a:prstGeom>
          <a:noFill/>
          <a:ln>
            <a:noFill/>
          </a:ln>
        </p:spPr>
        <p:txBody>
          <a:bodyPr spcFirstLastPara="1" wrap="square" lIns="68575" tIns="34275" rIns="68575" bIns="34275" anchor="b" anchorCtr="0">
            <a:noAutofit/>
          </a:bodyPr>
          <a:lstStyle/>
          <a:p>
            <a:pPr marL="0" marR="0" lvl="0" indent="0" algn="r" rtl="0">
              <a:spcBef>
                <a:spcPts val="0"/>
              </a:spcBef>
              <a:spcAft>
                <a:spcPts val="0"/>
              </a:spcAft>
              <a:buNone/>
            </a:pPr>
            <a:fld id="{00000000-1234-1234-1234-123412341234}" type="slidenum">
              <a:rPr lang="en" sz="600" b="0" i="0">
                <a:solidFill>
                  <a:srgbClr val="929292"/>
                </a:solidFill>
                <a:latin typeface="Arial"/>
                <a:ea typeface="Arial"/>
                <a:cs typeface="Arial"/>
                <a:sym typeface="Arial"/>
              </a:rPr>
              <a:t>42</a:t>
            </a:fld>
            <a:endParaRPr sz="600" b="0" i="0">
              <a:solidFill>
                <a:srgbClr val="929292"/>
              </a:solidFill>
              <a:latin typeface="Arial"/>
              <a:ea typeface="Arial"/>
              <a:cs typeface="Arial"/>
              <a:sym typeface="Arial"/>
            </a:endParaRPr>
          </a:p>
        </p:txBody>
      </p:sp>
      <p:pic>
        <p:nvPicPr>
          <p:cNvPr id="3236" name="Google Shape;3236;p115"/>
          <p:cNvPicPr preferRelativeResize="0"/>
          <p:nvPr/>
        </p:nvPicPr>
        <p:blipFill rotWithShape="1">
          <a:blip r:embed="rId3">
            <a:alphaModFix/>
          </a:blip>
          <a:srcRect/>
          <a:stretch/>
        </p:blipFill>
        <p:spPr>
          <a:xfrm>
            <a:off x="7056120" y="966287"/>
            <a:ext cx="1228724" cy="216833"/>
          </a:xfrm>
          <a:prstGeom prst="rect">
            <a:avLst/>
          </a:prstGeom>
          <a:noFill/>
          <a:ln>
            <a:noFill/>
          </a:ln>
        </p:spPr>
      </p:pic>
      <p:sp>
        <p:nvSpPr>
          <p:cNvPr id="3237" name="Google Shape;3237;p115"/>
          <p:cNvSpPr/>
          <p:nvPr/>
        </p:nvSpPr>
        <p:spPr>
          <a:xfrm>
            <a:off x="3211311" y="2804401"/>
            <a:ext cx="2721378" cy="1352579"/>
          </a:xfrm>
          <a:custGeom>
            <a:avLst/>
            <a:gdLst/>
            <a:ahLst/>
            <a:cxnLst/>
            <a:rect l="l" t="t" r="r" b="b"/>
            <a:pathLst>
              <a:path w="1203" h="607" extrusionOk="0">
                <a:moveTo>
                  <a:pt x="1203" y="607"/>
                </a:moveTo>
                <a:cubicBezTo>
                  <a:pt x="1198" y="271"/>
                  <a:pt x="931" y="2"/>
                  <a:pt x="603" y="1"/>
                </a:cubicBezTo>
                <a:cubicBezTo>
                  <a:pt x="274" y="0"/>
                  <a:pt x="5" y="271"/>
                  <a:pt x="0" y="607"/>
                </a:cubicBezTo>
                <a:lnTo>
                  <a:pt x="1203" y="607"/>
                </a:lnTo>
                <a:close/>
              </a:path>
            </a:pathLst>
          </a:custGeom>
          <a:solidFill>
            <a:schemeClr val="accent1">
              <a:alpha val="2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3238" name="Google Shape;3238;p115"/>
          <p:cNvSpPr/>
          <p:nvPr/>
        </p:nvSpPr>
        <p:spPr>
          <a:xfrm>
            <a:off x="3441283" y="3033001"/>
            <a:ext cx="2261435" cy="1123979"/>
          </a:xfrm>
          <a:custGeom>
            <a:avLst/>
            <a:gdLst/>
            <a:ahLst/>
            <a:cxnLst/>
            <a:rect l="l" t="t" r="r" b="b"/>
            <a:pathLst>
              <a:path w="1203" h="607" extrusionOk="0">
                <a:moveTo>
                  <a:pt x="1203" y="607"/>
                </a:moveTo>
                <a:cubicBezTo>
                  <a:pt x="1198" y="271"/>
                  <a:pt x="931" y="2"/>
                  <a:pt x="603" y="1"/>
                </a:cubicBezTo>
                <a:cubicBezTo>
                  <a:pt x="274" y="0"/>
                  <a:pt x="5" y="271"/>
                  <a:pt x="0" y="607"/>
                </a:cubicBezTo>
                <a:lnTo>
                  <a:pt x="1203" y="60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cxnSp>
        <p:nvCxnSpPr>
          <p:cNvPr id="3239" name="Google Shape;3239;p115"/>
          <p:cNvCxnSpPr/>
          <p:nvPr/>
        </p:nvCxnSpPr>
        <p:spPr>
          <a:xfrm>
            <a:off x="1078127" y="4156980"/>
            <a:ext cx="6987746" cy="0"/>
          </a:xfrm>
          <a:prstGeom prst="straightConnector1">
            <a:avLst/>
          </a:prstGeom>
          <a:noFill/>
          <a:ln w="19050" cap="flat" cmpd="sng">
            <a:solidFill>
              <a:srgbClr val="E5E5E5"/>
            </a:solidFill>
            <a:prstDash val="solid"/>
            <a:miter lim="800000"/>
            <a:headEnd type="none" w="sm" len="sm"/>
            <a:tailEnd type="none" w="sm" len="sm"/>
          </a:ln>
        </p:spPr>
      </p:cxnSp>
      <p:grpSp>
        <p:nvGrpSpPr>
          <p:cNvPr id="3240" name="Google Shape;3240;p115"/>
          <p:cNvGrpSpPr/>
          <p:nvPr/>
        </p:nvGrpSpPr>
        <p:grpSpPr>
          <a:xfrm>
            <a:off x="4736517" y="1307606"/>
            <a:ext cx="3278800" cy="1292977"/>
            <a:chOff x="6315356" y="1743474"/>
            <a:chExt cx="4371734" cy="1723969"/>
          </a:xfrm>
        </p:grpSpPr>
        <p:grpSp>
          <p:nvGrpSpPr>
            <p:cNvPr id="3241" name="Google Shape;3241;p115"/>
            <p:cNvGrpSpPr/>
            <p:nvPr/>
          </p:nvGrpSpPr>
          <p:grpSpPr>
            <a:xfrm>
              <a:off x="9742837" y="1743474"/>
              <a:ext cx="944253" cy="437184"/>
              <a:chOff x="1867657" y="3955068"/>
              <a:chExt cx="944253" cy="437184"/>
            </a:xfrm>
          </p:grpSpPr>
          <p:grpSp>
            <p:nvGrpSpPr>
              <p:cNvPr id="3242" name="Google Shape;3242;p115"/>
              <p:cNvGrpSpPr/>
              <p:nvPr/>
            </p:nvGrpSpPr>
            <p:grpSpPr>
              <a:xfrm>
                <a:off x="1867657" y="3955068"/>
                <a:ext cx="246483" cy="437184"/>
                <a:chOff x="2822796" y="4723548"/>
                <a:chExt cx="360875" cy="640080"/>
              </a:xfrm>
            </p:grpSpPr>
            <p:sp>
              <p:nvSpPr>
                <p:cNvPr id="3243" name="Google Shape;3243;p115"/>
                <p:cNvSpPr/>
                <p:nvPr/>
              </p:nvSpPr>
              <p:spPr>
                <a:xfrm>
                  <a:off x="2822796" y="4723548"/>
                  <a:ext cx="360875" cy="640080"/>
                </a:xfrm>
                <a:custGeom>
                  <a:avLst/>
                  <a:gdLst/>
                  <a:ahLst/>
                  <a:cxnLst/>
                  <a:rect l="l" t="t" r="r" b="b"/>
                  <a:pathLst>
                    <a:path w="52" h="92" extrusionOk="0">
                      <a:moveTo>
                        <a:pt x="0" y="8"/>
                      </a:moveTo>
                      <a:cubicBezTo>
                        <a:pt x="0" y="4"/>
                        <a:pt x="4" y="0"/>
                        <a:pt x="8" y="0"/>
                      </a:cubicBezTo>
                      <a:cubicBezTo>
                        <a:pt x="44" y="0"/>
                        <a:pt x="44" y="0"/>
                        <a:pt x="44" y="0"/>
                      </a:cubicBezTo>
                      <a:cubicBezTo>
                        <a:pt x="48" y="0"/>
                        <a:pt x="52" y="4"/>
                        <a:pt x="52" y="8"/>
                      </a:cubicBezTo>
                      <a:cubicBezTo>
                        <a:pt x="52" y="84"/>
                        <a:pt x="52" y="84"/>
                        <a:pt x="52" y="84"/>
                      </a:cubicBezTo>
                      <a:cubicBezTo>
                        <a:pt x="52" y="88"/>
                        <a:pt x="48" y="92"/>
                        <a:pt x="44" y="92"/>
                      </a:cubicBezTo>
                      <a:cubicBezTo>
                        <a:pt x="8" y="92"/>
                        <a:pt x="8" y="92"/>
                        <a:pt x="8" y="92"/>
                      </a:cubicBezTo>
                      <a:cubicBezTo>
                        <a:pt x="4" y="92"/>
                        <a:pt x="0" y="88"/>
                        <a:pt x="0" y="84"/>
                      </a:cubicBezTo>
                      <a:lnTo>
                        <a:pt x="0" y="8"/>
                      </a:lnTo>
                      <a:close/>
                    </a:path>
                  </a:pathLst>
                </a:custGeom>
                <a:solidFill>
                  <a:schemeClr val="l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244" name="Google Shape;3244;p115"/>
                <p:cNvCxnSpPr/>
                <p:nvPr/>
              </p:nvCxnSpPr>
              <p:spPr>
                <a:xfrm>
                  <a:off x="2822796" y="4835610"/>
                  <a:ext cx="360875" cy="0"/>
                </a:xfrm>
                <a:prstGeom prst="straightConnector1">
                  <a:avLst/>
                </a:prstGeom>
                <a:noFill/>
                <a:ln w="25400" cap="rnd" cmpd="sng">
                  <a:solidFill>
                    <a:schemeClr val="accent1"/>
                  </a:solidFill>
                  <a:prstDash val="solid"/>
                  <a:round/>
                  <a:headEnd type="none" w="med" len="med"/>
                  <a:tailEnd type="none" w="med" len="med"/>
                </a:ln>
              </p:spPr>
            </p:cxnSp>
            <p:cxnSp>
              <p:nvCxnSpPr>
                <p:cNvPr id="3245" name="Google Shape;3245;p115"/>
                <p:cNvCxnSpPr/>
                <p:nvPr/>
              </p:nvCxnSpPr>
              <p:spPr>
                <a:xfrm>
                  <a:off x="2822796" y="5251566"/>
                  <a:ext cx="360875" cy="0"/>
                </a:xfrm>
                <a:prstGeom prst="straightConnector1">
                  <a:avLst/>
                </a:prstGeom>
                <a:noFill/>
                <a:ln w="25400" cap="rnd" cmpd="sng">
                  <a:solidFill>
                    <a:schemeClr val="accent1"/>
                  </a:solidFill>
                  <a:prstDash val="solid"/>
                  <a:round/>
                  <a:headEnd type="none" w="med" len="med"/>
                  <a:tailEnd type="none" w="med" len="med"/>
                </a:ln>
              </p:spPr>
            </p:cxnSp>
            <p:cxnSp>
              <p:nvCxnSpPr>
                <p:cNvPr id="3246" name="Google Shape;3246;p115"/>
                <p:cNvCxnSpPr/>
                <p:nvPr/>
              </p:nvCxnSpPr>
              <p:spPr>
                <a:xfrm rot="10800000">
                  <a:off x="2934857" y="5308546"/>
                  <a:ext cx="138653" cy="0"/>
                </a:xfrm>
                <a:prstGeom prst="straightConnector1">
                  <a:avLst/>
                </a:prstGeom>
                <a:noFill/>
                <a:ln w="25400" cap="rnd" cmpd="sng">
                  <a:solidFill>
                    <a:schemeClr val="accent1"/>
                  </a:solidFill>
                  <a:prstDash val="solid"/>
                  <a:round/>
                  <a:headEnd type="none" w="med" len="med"/>
                  <a:tailEnd type="none" w="med" len="med"/>
                </a:ln>
              </p:spPr>
            </p:cxnSp>
            <p:sp>
              <p:nvSpPr>
                <p:cNvPr id="3247" name="Google Shape;3247;p115"/>
                <p:cNvSpPr/>
                <p:nvPr/>
              </p:nvSpPr>
              <p:spPr>
                <a:xfrm>
                  <a:off x="2989938" y="4765334"/>
                  <a:ext cx="26591" cy="28491"/>
                </a:xfrm>
                <a:custGeom>
                  <a:avLst/>
                  <a:gdLst/>
                  <a:ahLst/>
                  <a:cxnLst/>
                  <a:rect l="l" t="t" r="r" b="b"/>
                  <a:pathLst>
                    <a:path w="4" h="4" extrusionOk="0">
                      <a:moveTo>
                        <a:pt x="2" y="0"/>
                      </a:moveTo>
                      <a:cubicBezTo>
                        <a:pt x="3" y="0"/>
                        <a:pt x="4" y="1"/>
                        <a:pt x="4" y="2"/>
                      </a:cubicBezTo>
                      <a:cubicBezTo>
                        <a:pt x="4" y="2"/>
                        <a:pt x="4" y="2"/>
                        <a:pt x="4" y="2"/>
                      </a:cubicBezTo>
                      <a:cubicBezTo>
                        <a:pt x="4" y="3"/>
                        <a:pt x="3" y="4"/>
                        <a:pt x="2" y="4"/>
                      </a:cubicBezTo>
                      <a:cubicBezTo>
                        <a:pt x="2" y="4"/>
                        <a:pt x="2" y="4"/>
                        <a:pt x="2" y="4"/>
                      </a:cubicBezTo>
                      <a:cubicBezTo>
                        <a:pt x="1" y="4"/>
                        <a:pt x="0" y="3"/>
                        <a:pt x="0" y="2"/>
                      </a:cubicBezTo>
                      <a:cubicBezTo>
                        <a:pt x="0" y="2"/>
                        <a:pt x="0" y="2"/>
                        <a:pt x="0" y="2"/>
                      </a:cubicBezTo>
                      <a:cubicBezTo>
                        <a:pt x="0" y="1"/>
                        <a:pt x="1" y="0"/>
                        <a:pt x="2" y="0"/>
                      </a:cubicBezTo>
                      <a:close/>
                    </a:path>
                  </a:pathLst>
                </a:custGeom>
                <a:noFill/>
                <a:ln w="2540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48" name="Google Shape;3248;p115"/>
              <p:cNvGrpSpPr/>
              <p:nvPr/>
            </p:nvGrpSpPr>
            <p:grpSpPr>
              <a:xfrm>
                <a:off x="2212654" y="3955068"/>
                <a:ext cx="246483" cy="437184"/>
                <a:chOff x="2822796" y="4723548"/>
                <a:chExt cx="360875" cy="640080"/>
              </a:xfrm>
            </p:grpSpPr>
            <p:sp>
              <p:nvSpPr>
                <p:cNvPr id="3249" name="Google Shape;3249;p115"/>
                <p:cNvSpPr/>
                <p:nvPr/>
              </p:nvSpPr>
              <p:spPr>
                <a:xfrm>
                  <a:off x="2822796" y="4723548"/>
                  <a:ext cx="360875" cy="640080"/>
                </a:xfrm>
                <a:custGeom>
                  <a:avLst/>
                  <a:gdLst/>
                  <a:ahLst/>
                  <a:cxnLst/>
                  <a:rect l="l" t="t" r="r" b="b"/>
                  <a:pathLst>
                    <a:path w="52" h="92" extrusionOk="0">
                      <a:moveTo>
                        <a:pt x="0" y="8"/>
                      </a:moveTo>
                      <a:cubicBezTo>
                        <a:pt x="0" y="4"/>
                        <a:pt x="4" y="0"/>
                        <a:pt x="8" y="0"/>
                      </a:cubicBezTo>
                      <a:cubicBezTo>
                        <a:pt x="44" y="0"/>
                        <a:pt x="44" y="0"/>
                        <a:pt x="44" y="0"/>
                      </a:cubicBezTo>
                      <a:cubicBezTo>
                        <a:pt x="48" y="0"/>
                        <a:pt x="52" y="4"/>
                        <a:pt x="52" y="8"/>
                      </a:cubicBezTo>
                      <a:cubicBezTo>
                        <a:pt x="52" y="84"/>
                        <a:pt x="52" y="84"/>
                        <a:pt x="52" y="84"/>
                      </a:cubicBezTo>
                      <a:cubicBezTo>
                        <a:pt x="52" y="88"/>
                        <a:pt x="48" y="92"/>
                        <a:pt x="44" y="92"/>
                      </a:cubicBezTo>
                      <a:cubicBezTo>
                        <a:pt x="8" y="92"/>
                        <a:pt x="8" y="92"/>
                        <a:pt x="8" y="92"/>
                      </a:cubicBezTo>
                      <a:cubicBezTo>
                        <a:pt x="4" y="92"/>
                        <a:pt x="0" y="88"/>
                        <a:pt x="0" y="84"/>
                      </a:cubicBezTo>
                      <a:lnTo>
                        <a:pt x="0" y="8"/>
                      </a:lnTo>
                      <a:close/>
                    </a:path>
                  </a:pathLst>
                </a:custGeom>
                <a:solidFill>
                  <a:schemeClr val="l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250" name="Google Shape;3250;p115"/>
                <p:cNvCxnSpPr/>
                <p:nvPr/>
              </p:nvCxnSpPr>
              <p:spPr>
                <a:xfrm>
                  <a:off x="2822796" y="4835610"/>
                  <a:ext cx="360875" cy="0"/>
                </a:xfrm>
                <a:prstGeom prst="straightConnector1">
                  <a:avLst/>
                </a:prstGeom>
                <a:noFill/>
                <a:ln w="25400" cap="rnd" cmpd="sng">
                  <a:solidFill>
                    <a:schemeClr val="accent1"/>
                  </a:solidFill>
                  <a:prstDash val="solid"/>
                  <a:round/>
                  <a:headEnd type="none" w="med" len="med"/>
                  <a:tailEnd type="none" w="med" len="med"/>
                </a:ln>
              </p:spPr>
            </p:cxnSp>
            <p:cxnSp>
              <p:nvCxnSpPr>
                <p:cNvPr id="3251" name="Google Shape;3251;p115"/>
                <p:cNvCxnSpPr/>
                <p:nvPr/>
              </p:nvCxnSpPr>
              <p:spPr>
                <a:xfrm>
                  <a:off x="2822796" y="5251566"/>
                  <a:ext cx="360875" cy="0"/>
                </a:xfrm>
                <a:prstGeom prst="straightConnector1">
                  <a:avLst/>
                </a:prstGeom>
                <a:noFill/>
                <a:ln w="25400" cap="rnd" cmpd="sng">
                  <a:solidFill>
                    <a:schemeClr val="accent1"/>
                  </a:solidFill>
                  <a:prstDash val="solid"/>
                  <a:round/>
                  <a:headEnd type="none" w="med" len="med"/>
                  <a:tailEnd type="none" w="med" len="med"/>
                </a:ln>
              </p:spPr>
            </p:cxnSp>
            <p:cxnSp>
              <p:nvCxnSpPr>
                <p:cNvPr id="3252" name="Google Shape;3252;p115"/>
                <p:cNvCxnSpPr/>
                <p:nvPr/>
              </p:nvCxnSpPr>
              <p:spPr>
                <a:xfrm rot="10800000">
                  <a:off x="2934857" y="5308546"/>
                  <a:ext cx="138653" cy="0"/>
                </a:xfrm>
                <a:prstGeom prst="straightConnector1">
                  <a:avLst/>
                </a:prstGeom>
                <a:noFill/>
                <a:ln w="25400" cap="rnd" cmpd="sng">
                  <a:solidFill>
                    <a:schemeClr val="accent1"/>
                  </a:solidFill>
                  <a:prstDash val="solid"/>
                  <a:round/>
                  <a:headEnd type="none" w="med" len="med"/>
                  <a:tailEnd type="none" w="med" len="med"/>
                </a:ln>
              </p:spPr>
            </p:cxnSp>
            <p:sp>
              <p:nvSpPr>
                <p:cNvPr id="3253" name="Google Shape;3253;p115"/>
                <p:cNvSpPr/>
                <p:nvPr/>
              </p:nvSpPr>
              <p:spPr>
                <a:xfrm>
                  <a:off x="2989938" y="4765334"/>
                  <a:ext cx="26591" cy="28491"/>
                </a:xfrm>
                <a:custGeom>
                  <a:avLst/>
                  <a:gdLst/>
                  <a:ahLst/>
                  <a:cxnLst/>
                  <a:rect l="l" t="t" r="r" b="b"/>
                  <a:pathLst>
                    <a:path w="4" h="4" extrusionOk="0">
                      <a:moveTo>
                        <a:pt x="2" y="0"/>
                      </a:moveTo>
                      <a:cubicBezTo>
                        <a:pt x="3" y="0"/>
                        <a:pt x="4" y="1"/>
                        <a:pt x="4" y="2"/>
                      </a:cubicBezTo>
                      <a:cubicBezTo>
                        <a:pt x="4" y="2"/>
                        <a:pt x="4" y="2"/>
                        <a:pt x="4" y="2"/>
                      </a:cubicBezTo>
                      <a:cubicBezTo>
                        <a:pt x="4" y="3"/>
                        <a:pt x="3" y="4"/>
                        <a:pt x="2" y="4"/>
                      </a:cubicBezTo>
                      <a:cubicBezTo>
                        <a:pt x="2" y="4"/>
                        <a:pt x="2" y="4"/>
                        <a:pt x="2" y="4"/>
                      </a:cubicBezTo>
                      <a:cubicBezTo>
                        <a:pt x="1" y="4"/>
                        <a:pt x="0" y="3"/>
                        <a:pt x="0" y="2"/>
                      </a:cubicBezTo>
                      <a:cubicBezTo>
                        <a:pt x="0" y="2"/>
                        <a:pt x="0" y="2"/>
                        <a:pt x="0" y="2"/>
                      </a:cubicBezTo>
                      <a:cubicBezTo>
                        <a:pt x="0" y="1"/>
                        <a:pt x="1" y="0"/>
                        <a:pt x="2" y="0"/>
                      </a:cubicBezTo>
                      <a:close/>
                    </a:path>
                  </a:pathLst>
                </a:custGeom>
                <a:noFill/>
                <a:ln w="2540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54" name="Google Shape;3254;p115"/>
              <p:cNvGrpSpPr/>
              <p:nvPr/>
            </p:nvGrpSpPr>
            <p:grpSpPr>
              <a:xfrm>
                <a:off x="2565427" y="3955068"/>
                <a:ext cx="246483" cy="437184"/>
                <a:chOff x="2822796" y="4723548"/>
                <a:chExt cx="360875" cy="640080"/>
              </a:xfrm>
            </p:grpSpPr>
            <p:sp>
              <p:nvSpPr>
                <p:cNvPr id="3255" name="Google Shape;3255;p115"/>
                <p:cNvSpPr/>
                <p:nvPr/>
              </p:nvSpPr>
              <p:spPr>
                <a:xfrm>
                  <a:off x="2822796" y="4723548"/>
                  <a:ext cx="360875" cy="640080"/>
                </a:xfrm>
                <a:custGeom>
                  <a:avLst/>
                  <a:gdLst/>
                  <a:ahLst/>
                  <a:cxnLst/>
                  <a:rect l="l" t="t" r="r" b="b"/>
                  <a:pathLst>
                    <a:path w="52" h="92" extrusionOk="0">
                      <a:moveTo>
                        <a:pt x="0" y="8"/>
                      </a:moveTo>
                      <a:cubicBezTo>
                        <a:pt x="0" y="4"/>
                        <a:pt x="4" y="0"/>
                        <a:pt x="8" y="0"/>
                      </a:cubicBezTo>
                      <a:cubicBezTo>
                        <a:pt x="44" y="0"/>
                        <a:pt x="44" y="0"/>
                        <a:pt x="44" y="0"/>
                      </a:cubicBezTo>
                      <a:cubicBezTo>
                        <a:pt x="48" y="0"/>
                        <a:pt x="52" y="4"/>
                        <a:pt x="52" y="8"/>
                      </a:cubicBezTo>
                      <a:cubicBezTo>
                        <a:pt x="52" y="84"/>
                        <a:pt x="52" y="84"/>
                        <a:pt x="52" y="84"/>
                      </a:cubicBezTo>
                      <a:cubicBezTo>
                        <a:pt x="52" y="88"/>
                        <a:pt x="48" y="92"/>
                        <a:pt x="44" y="92"/>
                      </a:cubicBezTo>
                      <a:cubicBezTo>
                        <a:pt x="8" y="92"/>
                        <a:pt x="8" y="92"/>
                        <a:pt x="8" y="92"/>
                      </a:cubicBezTo>
                      <a:cubicBezTo>
                        <a:pt x="4" y="92"/>
                        <a:pt x="0" y="88"/>
                        <a:pt x="0" y="84"/>
                      </a:cubicBezTo>
                      <a:lnTo>
                        <a:pt x="0" y="8"/>
                      </a:lnTo>
                      <a:close/>
                    </a:path>
                  </a:pathLst>
                </a:custGeom>
                <a:solidFill>
                  <a:schemeClr val="l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256" name="Google Shape;3256;p115"/>
                <p:cNvCxnSpPr/>
                <p:nvPr/>
              </p:nvCxnSpPr>
              <p:spPr>
                <a:xfrm>
                  <a:off x="2822796" y="4835610"/>
                  <a:ext cx="360875" cy="0"/>
                </a:xfrm>
                <a:prstGeom prst="straightConnector1">
                  <a:avLst/>
                </a:prstGeom>
                <a:noFill/>
                <a:ln w="25400" cap="rnd" cmpd="sng">
                  <a:solidFill>
                    <a:schemeClr val="accent1"/>
                  </a:solidFill>
                  <a:prstDash val="solid"/>
                  <a:round/>
                  <a:headEnd type="none" w="med" len="med"/>
                  <a:tailEnd type="none" w="med" len="med"/>
                </a:ln>
              </p:spPr>
            </p:cxnSp>
            <p:cxnSp>
              <p:nvCxnSpPr>
                <p:cNvPr id="3257" name="Google Shape;3257;p115"/>
                <p:cNvCxnSpPr/>
                <p:nvPr/>
              </p:nvCxnSpPr>
              <p:spPr>
                <a:xfrm>
                  <a:off x="2822796" y="5251566"/>
                  <a:ext cx="360875" cy="0"/>
                </a:xfrm>
                <a:prstGeom prst="straightConnector1">
                  <a:avLst/>
                </a:prstGeom>
                <a:noFill/>
                <a:ln w="25400" cap="rnd" cmpd="sng">
                  <a:solidFill>
                    <a:schemeClr val="accent1"/>
                  </a:solidFill>
                  <a:prstDash val="solid"/>
                  <a:round/>
                  <a:headEnd type="none" w="med" len="med"/>
                  <a:tailEnd type="none" w="med" len="med"/>
                </a:ln>
              </p:spPr>
            </p:cxnSp>
            <p:cxnSp>
              <p:nvCxnSpPr>
                <p:cNvPr id="3258" name="Google Shape;3258;p115"/>
                <p:cNvCxnSpPr/>
                <p:nvPr/>
              </p:nvCxnSpPr>
              <p:spPr>
                <a:xfrm rot="10800000">
                  <a:off x="2934857" y="5308546"/>
                  <a:ext cx="138653" cy="0"/>
                </a:xfrm>
                <a:prstGeom prst="straightConnector1">
                  <a:avLst/>
                </a:prstGeom>
                <a:noFill/>
                <a:ln w="25400" cap="rnd" cmpd="sng">
                  <a:solidFill>
                    <a:schemeClr val="accent1"/>
                  </a:solidFill>
                  <a:prstDash val="solid"/>
                  <a:round/>
                  <a:headEnd type="none" w="med" len="med"/>
                  <a:tailEnd type="none" w="med" len="med"/>
                </a:ln>
              </p:spPr>
            </p:cxnSp>
            <p:sp>
              <p:nvSpPr>
                <p:cNvPr id="3259" name="Google Shape;3259;p115"/>
                <p:cNvSpPr/>
                <p:nvPr/>
              </p:nvSpPr>
              <p:spPr>
                <a:xfrm>
                  <a:off x="2989938" y="4765334"/>
                  <a:ext cx="26591" cy="28491"/>
                </a:xfrm>
                <a:custGeom>
                  <a:avLst/>
                  <a:gdLst/>
                  <a:ahLst/>
                  <a:cxnLst/>
                  <a:rect l="l" t="t" r="r" b="b"/>
                  <a:pathLst>
                    <a:path w="4" h="4" extrusionOk="0">
                      <a:moveTo>
                        <a:pt x="2" y="0"/>
                      </a:moveTo>
                      <a:cubicBezTo>
                        <a:pt x="3" y="0"/>
                        <a:pt x="4" y="1"/>
                        <a:pt x="4" y="2"/>
                      </a:cubicBezTo>
                      <a:cubicBezTo>
                        <a:pt x="4" y="2"/>
                        <a:pt x="4" y="2"/>
                        <a:pt x="4" y="2"/>
                      </a:cubicBezTo>
                      <a:cubicBezTo>
                        <a:pt x="4" y="3"/>
                        <a:pt x="3" y="4"/>
                        <a:pt x="2" y="4"/>
                      </a:cubicBezTo>
                      <a:cubicBezTo>
                        <a:pt x="2" y="4"/>
                        <a:pt x="2" y="4"/>
                        <a:pt x="2" y="4"/>
                      </a:cubicBezTo>
                      <a:cubicBezTo>
                        <a:pt x="1" y="4"/>
                        <a:pt x="0" y="3"/>
                        <a:pt x="0" y="2"/>
                      </a:cubicBezTo>
                      <a:cubicBezTo>
                        <a:pt x="0" y="2"/>
                        <a:pt x="0" y="2"/>
                        <a:pt x="0" y="2"/>
                      </a:cubicBezTo>
                      <a:cubicBezTo>
                        <a:pt x="0" y="1"/>
                        <a:pt x="1" y="0"/>
                        <a:pt x="2" y="0"/>
                      </a:cubicBezTo>
                      <a:close/>
                    </a:path>
                  </a:pathLst>
                </a:custGeom>
                <a:noFill/>
                <a:ln w="2540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260" name="Google Shape;3260;p115"/>
            <p:cNvSpPr txBox="1"/>
            <p:nvPr/>
          </p:nvSpPr>
          <p:spPr>
            <a:xfrm>
              <a:off x="6315356" y="1840232"/>
              <a:ext cx="1640852" cy="43088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1100"/>
                <a:buFont typeface="Arial"/>
                <a:buNone/>
              </a:pPr>
              <a:r>
                <a:rPr lang="en" sz="1100" b="1" i="0" u="none" strike="noStrike" cap="none">
                  <a:solidFill>
                    <a:schemeClr val="dk2"/>
                  </a:solidFill>
                  <a:latin typeface="Arial"/>
                  <a:ea typeface="Arial"/>
                  <a:cs typeface="Arial"/>
                  <a:sym typeface="Arial"/>
                </a:rPr>
                <a:t>Continuous</a:t>
              </a:r>
              <a:br>
                <a:rPr lang="en" sz="1100" b="1" i="0" u="none" strike="noStrike" cap="none">
                  <a:solidFill>
                    <a:schemeClr val="dk2"/>
                  </a:solidFill>
                  <a:latin typeface="Arial"/>
                  <a:ea typeface="Arial"/>
                  <a:cs typeface="Arial"/>
                  <a:sym typeface="Arial"/>
                </a:rPr>
              </a:br>
              <a:r>
                <a:rPr lang="en" sz="1100" b="1" i="0" u="none" strike="noStrike" cap="none">
                  <a:solidFill>
                    <a:schemeClr val="dk2"/>
                  </a:solidFill>
                  <a:latin typeface="Arial"/>
                  <a:ea typeface="Arial"/>
                  <a:cs typeface="Arial"/>
                  <a:sym typeface="Arial"/>
                </a:rPr>
                <a:t>Loading (4TB/day)</a:t>
              </a:r>
              <a:endParaRPr sz="1100"/>
            </a:p>
          </p:txBody>
        </p:sp>
        <p:grpSp>
          <p:nvGrpSpPr>
            <p:cNvPr id="3261" name="Google Shape;3261;p115"/>
            <p:cNvGrpSpPr/>
            <p:nvPr/>
          </p:nvGrpSpPr>
          <p:grpSpPr>
            <a:xfrm>
              <a:off x="8524473" y="1754944"/>
              <a:ext cx="345041" cy="441426"/>
              <a:chOff x="3633709" y="4075488"/>
              <a:chExt cx="417499" cy="509166"/>
            </a:xfrm>
          </p:grpSpPr>
          <p:sp>
            <p:nvSpPr>
              <p:cNvPr id="3262" name="Google Shape;3262;p115"/>
              <p:cNvSpPr/>
              <p:nvPr/>
            </p:nvSpPr>
            <p:spPr>
              <a:xfrm>
                <a:off x="3633709" y="4173660"/>
                <a:ext cx="417499" cy="410994"/>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25400" cap="rnd" cmpd="sng">
                <a:solidFill>
                  <a:schemeClr val="accent4"/>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3" name="Google Shape;3263;p115"/>
              <p:cNvSpPr/>
              <p:nvPr/>
            </p:nvSpPr>
            <p:spPr>
              <a:xfrm>
                <a:off x="3633709" y="4075488"/>
                <a:ext cx="417499" cy="194681"/>
              </a:xfrm>
              <a:prstGeom prst="ellipse">
                <a:avLst/>
              </a:prstGeom>
              <a:solidFill>
                <a:schemeClr val="lt1"/>
              </a:solidFill>
              <a:ln w="25400" cap="rnd" cmpd="sng">
                <a:solidFill>
                  <a:schemeClr val="accent4"/>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264" name="Google Shape;3264;p115"/>
            <p:cNvCxnSpPr/>
            <p:nvPr/>
          </p:nvCxnSpPr>
          <p:spPr>
            <a:xfrm rot="10800000">
              <a:off x="7867948" y="1975657"/>
              <a:ext cx="478971" cy="0"/>
            </a:xfrm>
            <a:prstGeom prst="straightConnector1">
              <a:avLst/>
            </a:prstGeom>
            <a:noFill/>
            <a:ln w="12700" cap="flat" cmpd="sng">
              <a:solidFill>
                <a:srgbClr val="BFBFBF"/>
              </a:solidFill>
              <a:prstDash val="solid"/>
              <a:miter lim="800000"/>
              <a:headEnd type="none" w="sm" len="sm"/>
              <a:tailEnd type="triangle" w="med" len="med"/>
            </a:ln>
          </p:spPr>
        </p:cxnSp>
        <p:cxnSp>
          <p:nvCxnSpPr>
            <p:cNvPr id="3265" name="Google Shape;3265;p115"/>
            <p:cNvCxnSpPr/>
            <p:nvPr/>
          </p:nvCxnSpPr>
          <p:spPr>
            <a:xfrm rot="10800000">
              <a:off x="9047067" y="1975657"/>
              <a:ext cx="478971" cy="0"/>
            </a:xfrm>
            <a:prstGeom prst="straightConnector1">
              <a:avLst/>
            </a:prstGeom>
            <a:noFill/>
            <a:ln w="12700" cap="flat" cmpd="sng">
              <a:solidFill>
                <a:srgbClr val="BFBFBF"/>
              </a:solidFill>
              <a:prstDash val="solid"/>
              <a:miter lim="800000"/>
              <a:headEnd type="none" w="sm" len="sm"/>
              <a:tailEnd type="triangle" w="med" len="med"/>
            </a:ln>
          </p:spPr>
        </p:cxnSp>
        <p:sp>
          <p:nvSpPr>
            <p:cNvPr id="3266" name="Google Shape;3266;p115"/>
            <p:cNvSpPr txBox="1"/>
            <p:nvPr/>
          </p:nvSpPr>
          <p:spPr>
            <a:xfrm>
              <a:off x="8615493" y="1969214"/>
              <a:ext cx="187552" cy="18466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accent4"/>
                </a:buClr>
                <a:buSzPts val="900"/>
                <a:buFont typeface="Arial"/>
                <a:buNone/>
              </a:pPr>
              <a:r>
                <a:rPr lang="en" sz="900" b="1" i="0" u="none" strike="noStrike" cap="none">
                  <a:solidFill>
                    <a:schemeClr val="accent4"/>
                  </a:solidFill>
                  <a:latin typeface="Arial"/>
                  <a:ea typeface="Arial"/>
                  <a:cs typeface="Arial"/>
                  <a:sym typeface="Arial"/>
                </a:rPr>
                <a:t>S3</a:t>
              </a:r>
              <a:endParaRPr sz="1100"/>
            </a:p>
          </p:txBody>
        </p:sp>
        <p:sp>
          <p:nvSpPr>
            <p:cNvPr id="3267" name="Google Shape;3267;p115"/>
            <p:cNvSpPr txBox="1"/>
            <p:nvPr/>
          </p:nvSpPr>
          <p:spPr>
            <a:xfrm>
              <a:off x="8317882" y="2259350"/>
              <a:ext cx="758221" cy="184666"/>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900"/>
                <a:buFont typeface="Arial"/>
                <a:buNone/>
              </a:pPr>
              <a:r>
                <a:rPr lang="en" sz="900" b="0" i="0" u="none" strike="noStrike" cap="none">
                  <a:solidFill>
                    <a:srgbClr val="7F7F7F"/>
                  </a:solidFill>
                  <a:latin typeface="Arial"/>
                  <a:ea typeface="Arial"/>
                  <a:cs typeface="Arial"/>
                  <a:sym typeface="Arial"/>
                </a:rPr>
                <a:t>&lt;5min SLA</a:t>
              </a:r>
              <a:endParaRPr sz="1100"/>
            </a:p>
          </p:txBody>
        </p:sp>
        <p:sp>
          <p:nvSpPr>
            <p:cNvPr id="3268" name="Google Shape;3268;p115"/>
            <p:cNvSpPr txBox="1"/>
            <p:nvPr/>
          </p:nvSpPr>
          <p:spPr>
            <a:xfrm>
              <a:off x="6597064" y="3159666"/>
              <a:ext cx="1055792" cy="3077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7F7F7F"/>
                </a:buClr>
                <a:buSzPts val="800"/>
                <a:buFont typeface="Arial"/>
                <a:buNone/>
              </a:pPr>
              <a:r>
                <a:rPr lang="en" sz="800" b="0" i="0" u="none" strike="noStrike" cap="none">
                  <a:solidFill>
                    <a:srgbClr val="7F7F7F"/>
                  </a:solidFill>
                  <a:latin typeface="Arial"/>
                  <a:ea typeface="Arial"/>
                  <a:cs typeface="Arial"/>
                  <a:sym typeface="Arial"/>
                </a:rPr>
                <a:t>Virtual Warehouse</a:t>
              </a:r>
              <a:endParaRPr sz="1100"/>
            </a:p>
            <a:p>
              <a:pPr marL="0" marR="0" lvl="0" indent="0" algn="ctr" rtl="0">
                <a:lnSpc>
                  <a:spcPct val="100000"/>
                </a:lnSpc>
                <a:spcBef>
                  <a:spcPts val="0"/>
                </a:spcBef>
                <a:spcAft>
                  <a:spcPts val="0"/>
                </a:spcAft>
                <a:buClr>
                  <a:srgbClr val="7F7F7F"/>
                </a:buClr>
                <a:buSzPts val="800"/>
                <a:buFont typeface="Arial"/>
                <a:buNone/>
              </a:pPr>
              <a:r>
                <a:rPr lang="en" sz="800" b="0" i="0" u="none" strike="noStrike" cap="none">
                  <a:solidFill>
                    <a:srgbClr val="7F7F7F"/>
                  </a:solidFill>
                  <a:latin typeface="Arial"/>
                  <a:ea typeface="Arial"/>
                  <a:cs typeface="Arial"/>
                  <a:sym typeface="Arial"/>
                </a:rPr>
                <a:t>Medium</a:t>
              </a:r>
              <a:endParaRPr sz="1100"/>
            </a:p>
          </p:txBody>
        </p:sp>
        <p:grpSp>
          <p:nvGrpSpPr>
            <p:cNvPr id="3269" name="Google Shape;3269;p115"/>
            <p:cNvGrpSpPr/>
            <p:nvPr/>
          </p:nvGrpSpPr>
          <p:grpSpPr>
            <a:xfrm>
              <a:off x="6791867" y="2758438"/>
              <a:ext cx="679031" cy="275016"/>
              <a:chOff x="2189835" y="3656139"/>
              <a:chExt cx="1190625" cy="482218"/>
            </a:xfrm>
          </p:grpSpPr>
          <p:sp>
            <p:nvSpPr>
              <p:cNvPr id="3270" name="Google Shape;3270;p115"/>
              <p:cNvSpPr/>
              <p:nvPr/>
            </p:nvSpPr>
            <p:spPr>
              <a:xfrm>
                <a:off x="2189835" y="3656139"/>
                <a:ext cx="1190625" cy="482218"/>
              </a:xfrm>
              <a:prstGeom prst="roundRect">
                <a:avLst>
                  <a:gd name="adj" fmla="val 10891"/>
                </a:avLst>
              </a:prstGeom>
              <a:solidFill>
                <a:schemeClr val="lt1"/>
              </a:solid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grpSp>
            <p:nvGrpSpPr>
              <p:cNvPr id="3271" name="Google Shape;3271;p115"/>
              <p:cNvGrpSpPr/>
              <p:nvPr/>
            </p:nvGrpSpPr>
            <p:grpSpPr>
              <a:xfrm>
                <a:off x="2394622" y="3816094"/>
                <a:ext cx="766762" cy="152400"/>
                <a:chOff x="3000375" y="4672806"/>
                <a:chExt cx="766762" cy="152400"/>
              </a:xfrm>
            </p:grpSpPr>
            <p:sp>
              <p:nvSpPr>
                <p:cNvPr id="3272" name="Google Shape;3272;p115"/>
                <p:cNvSpPr/>
                <p:nvPr/>
              </p:nvSpPr>
              <p:spPr>
                <a:xfrm>
                  <a:off x="3000375" y="4672806"/>
                  <a:ext cx="152400" cy="152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273" name="Google Shape;3273;p115"/>
                <p:cNvSpPr/>
                <p:nvPr/>
              </p:nvSpPr>
              <p:spPr>
                <a:xfrm>
                  <a:off x="3205162" y="4672806"/>
                  <a:ext cx="152400" cy="152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274" name="Google Shape;3274;p115"/>
                <p:cNvSpPr/>
                <p:nvPr/>
              </p:nvSpPr>
              <p:spPr>
                <a:xfrm>
                  <a:off x="3409949" y="4672806"/>
                  <a:ext cx="152400" cy="152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275" name="Google Shape;3275;p115"/>
                <p:cNvSpPr/>
                <p:nvPr/>
              </p:nvSpPr>
              <p:spPr>
                <a:xfrm>
                  <a:off x="3614737" y="4672806"/>
                  <a:ext cx="152400" cy="152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grpSp>
        </p:grpSp>
      </p:grpSp>
      <p:grpSp>
        <p:nvGrpSpPr>
          <p:cNvPr id="3276" name="Google Shape;3276;p115"/>
          <p:cNvGrpSpPr/>
          <p:nvPr/>
        </p:nvGrpSpPr>
        <p:grpSpPr>
          <a:xfrm>
            <a:off x="6218813" y="2680525"/>
            <a:ext cx="1602462" cy="1213767"/>
            <a:chOff x="8291751" y="3574033"/>
            <a:chExt cx="2136616" cy="1618357"/>
          </a:xfrm>
        </p:grpSpPr>
        <p:sp>
          <p:nvSpPr>
            <p:cNvPr id="3277" name="Google Shape;3277;p115"/>
            <p:cNvSpPr txBox="1"/>
            <p:nvPr/>
          </p:nvSpPr>
          <p:spPr>
            <a:xfrm>
              <a:off x="9274566" y="3574033"/>
              <a:ext cx="1153800" cy="430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1100"/>
                <a:buFont typeface="Arial"/>
                <a:buNone/>
              </a:pPr>
              <a:r>
                <a:rPr lang="en" sz="1100" b="1" i="0" u="none" strike="noStrike" cap="none">
                  <a:solidFill>
                    <a:schemeClr val="dk2"/>
                  </a:solidFill>
                  <a:latin typeface="Arial"/>
                  <a:ea typeface="Arial"/>
                  <a:cs typeface="Arial"/>
                  <a:sym typeface="Arial"/>
                </a:rPr>
                <a:t>ETL &amp;</a:t>
              </a:r>
              <a:br>
                <a:rPr lang="en" sz="1100" b="1" i="0" u="none" strike="noStrike" cap="none">
                  <a:solidFill>
                    <a:schemeClr val="dk2"/>
                  </a:solidFill>
                  <a:latin typeface="Arial"/>
                  <a:ea typeface="Arial"/>
                  <a:cs typeface="Arial"/>
                  <a:sym typeface="Arial"/>
                </a:rPr>
              </a:br>
              <a:r>
                <a:rPr lang="en" sz="1100" b="1" i="0" u="none" strike="noStrike" cap="none">
                  <a:solidFill>
                    <a:schemeClr val="dk2"/>
                  </a:solidFill>
                  <a:latin typeface="Arial"/>
                  <a:ea typeface="Arial"/>
                  <a:cs typeface="Arial"/>
                  <a:sym typeface="Arial"/>
                </a:rPr>
                <a:t>Maintenance</a:t>
              </a:r>
              <a:endParaRPr sz="1100"/>
            </a:p>
          </p:txBody>
        </p:sp>
        <p:sp>
          <p:nvSpPr>
            <p:cNvPr id="3278" name="Google Shape;3278;p115"/>
            <p:cNvSpPr txBox="1"/>
            <p:nvPr/>
          </p:nvSpPr>
          <p:spPr>
            <a:xfrm>
              <a:off x="8291751" y="4884613"/>
              <a:ext cx="1055792" cy="3077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7F7F7F"/>
                </a:buClr>
                <a:buSzPts val="800"/>
                <a:buFont typeface="Arial"/>
                <a:buNone/>
              </a:pPr>
              <a:r>
                <a:rPr lang="en" sz="800" b="0" i="0" u="none" strike="noStrike" cap="none">
                  <a:solidFill>
                    <a:srgbClr val="7F7F7F"/>
                  </a:solidFill>
                  <a:latin typeface="Arial"/>
                  <a:ea typeface="Arial"/>
                  <a:cs typeface="Arial"/>
                  <a:sym typeface="Arial"/>
                </a:rPr>
                <a:t>Virtual Warehouse</a:t>
              </a:r>
              <a:endParaRPr sz="1100"/>
            </a:p>
            <a:p>
              <a:pPr marL="0" marR="0" lvl="0" indent="0" algn="ctr" rtl="0">
                <a:lnSpc>
                  <a:spcPct val="100000"/>
                </a:lnSpc>
                <a:spcBef>
                  <a:spcPts val="0"/>
                </a:spcBef>
                <a:spcAft>
                  <a:spcPts val="0"/>
                </a:spcAft>
                <a:buClr>
                  <a:srgbClr val="7F7F7F"/>
                </a:buClr>
                <a:buSzPts val="800"/>
                <a:buFont typeface="Arial"/>
                <a:buNone/>
              </a:pPr>
              <a:r>
                <a:rPr lang="en" sz="800" b="0" i="0" u="none" strike="noStrike" cap="none">
                  <a:solidFill>
                    <a:srgbClr val="7F7F7F"/>
                  </a:solidFill>
                  <a:latin typeface="Arial"/>
                  <a:ea typeface="Arial"/>
                  <a:cs typeface="Arial"/>
                  <a:sym typeface="Arial"/>
                </a:rPr>
                <a:t>Large</a:t>
              </a:r>
              <a:endParaRPr sz="1100"/>
            </a:p>
          </p:txBody>
        </p:sp>
        <p:grpSp>
          <p:nvGrpSpPr>
            <p:cNvPr id="3279" name="Google Shape;3279;p115"/>
            <p:cNvGrpSpPr/>
            <p:nvPr/>
          </p:nvGrpSpPr>
          <p:grpSpPr>
            <a:xfrm>
              <a:off x="8480132" y="4290059"/>
              <a:ext cx="679031" cy="404557"/>
              <a:chOff x="2189835" y="3429000"/>
              <a:chExt cx="1190625" cy="709357"/>
            </a:xfrm>
          </p:grpSpPr>
          <p:sp>
            <p:nvSpPr>
              <p:cNvPr id="3280" name="Google Shape;3280;p115"/>
              <p:cNvSpPr/>
              <p:nvPr/>
            </p:nvSpPr>
            <p:spPr>
              <a:xfrm>
                <a:off x="2189835" y="3429000"/>
                <a:ext cx="1190625" cy="709357"/>
              </a:xfrm>
              <a:prstGeom prst="roundRect">
                <a:avLst>
                  <a:gd name="adj" fmla="val 10891"/>
                </a:avLst>
              </a:prstGeom>
              <a:solidFill>
                <a:schemeClr val="lt1"/>
              </a:solid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grpSp>
            <p:nvGrpSpPr>
              <p:cNvPr id="3281" name="Google Shape;3281;p115"/>
              <p:cNvGrpSpPr/>
              <p:nvPr/>
            </p:nvGrpSpPr>
            <p:grpSpPr>
              <a:xfrm>
                <a:off x="2394622" y="3816094"/>
                <a:ext cx="766762" cy="152400"/>
                <a:chOff x="3000375" y="4672806"/>
                <a:chExt cx="766762" cy="152400"/>
              </a:xfrm>
            </p:grpSpPr>
            <p:sp>
              <p:nvSpPr>
                <p:cNvPr id="3282" name="Google Shape;3282;p115"/>
                <p:cNvSpPr/>
                <p:nvPr/>
              </p:nvSpPr>
              <p:spPr>
                <a:xfrm>
                  <a:off x="3000375" y="4672806"/>
                  <a:ext cx="152400" cy="152400"/>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283" name="Google Shape;3283;p115"/>
                <p:cNvSpPr/>
                <p:nvPr/>
              </p:nvSpPr>
              <p:spPr>
                <a:xfrm>
                  <a:off x="3205162" y="4672806"/>
                  <a:ext cx="152400" cy="152400"/>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284" name="Google Shape;3284;p115"/>
                <p:cNvSpPr/>
                <p:nvPr/>
              </p:nvSpPr>
              <p:spPr>
                <a:xfrm>
                  <a:off x="3409949" y="4672806"/>
                  <a:ext cx="152400" cy="152400"/>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285" name="Google Shape;3285;p115"/>
                <p:cNvSpPr/>
                <p:nvPr/>
              </p:nvSpPr>
              <p:spPr>
                <a:xfrm>
                  <a:off x="3614737" y="4672806"/>
                  <a:ext cx="152400" cy="152400"/>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3286" name="Google Shape;3286;p115"/>
              <p:cNvGrpSpPr/>
              <p:nvPr/>
            </p:nvGrpSpPr>
            <p:grpSpPr>
              <a:xfrm>
                <a:off x="2394622" y="3614388"/>
                <a:ext cx="766762" cy="152400"/>
                <a:chOff x="3000375" y="4672806"/>
                <a:chExt cx="766762" cy="152400"/>
              </a:xfrm>
            </p:grpSpPr>
            <p:sp>
              <p:nvSpPr>
                <p:cNvPr id="3287" name="Google Shape;3287;p115"/>
                <p:cNvSpPr/>
                <p:nvPr/>
              </p:nvSpPr>
              <p:spPr>
                <a:xfrm>
                  <a:off x="3000375" y="4672806"/>
                  <a:ext cx="152400" cy="152400"/>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288" name="Google Shape;3288;p115"/>
                <p:cNvSpPr/>
                <p:nvPr/>
              </p:nvSpPr>
              <p:spPr>
                <a:xfrm>
                  <a:off x="3205162" y="4672806"/>
                  <a:ext cx="152400" cy="152400"/>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289" name="Google Shape;3289;p115"/>
                <p:cNvSpPr/>
                <p:nvPr/>
              </p:nvSpPr>
              <p:spPr>
                <a:xfrm>
                  <a:off x="3409949" y="4672806"/>
                  <a:ext cx="152400" cy="152400"/>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290" name="Google Shape;3290;p115"/>
                <p:cNvSpPr/>
                <p:nvPr/>
              </p:nvSpPr>
              <p:spPr>
                <a:xfrm>
                  <a:off x="3614737" y="4672806"/>
                  <a:ext cx="152400" cy="152400"/>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grpSp>
        </p:grpSp>
      </p:grpSp>
      <p:grpSp>
        <p:nvGrpSpPr>
          <p:cNvPr id="3291" name="Google Shape;3291;p115"/>
          <p:cNvGrpSpPr/>
          <p:nvPr/>
        </p:nvGrpSpPr>
        <p:grpSpPr>
          <a:xfrm>
            <a:off x="1328176" y="2583375"/>
            <a:ext cx="1614156" cy="1305202"/>
            <a:chOff x="1770901" y="3444500"/>
            <a:chExt cx="2152208" cy="1740270"/>
          </a:xfrm>
        </p:grpSpPr>
        <p:sp>
          <p:nvSpPr>
            <p:cNvPr id="3292" name="Google Shape;3292;p115"/>
            <p:cNvSpPr txBox="1"/>
            <p:nvPr/>
          </p:nvSpPr>
          <p:spPr>
            <a:xfrm>
              <a:off x="2867317" y="4876993"/>
              <a:ext cx="1055792" cy="3077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7F7F7F"/>
                </a:buClr>
                <a:buSzPts val="800"/>
                <a:buFont typeface="Arial"/>
                <a:buNone/>
              </a:pPr>
              <a:r>
                <a:rPr lang="en" sz="800" b="0" i="0" u="none" strike="noStrike" cap="none">
                  <a:solidFill>
                    <a:srgbClr val="7F7F7F"/>
                  </a:solidFill>
                  <a:latin typeface="Arial"/>
                  <a:ea typeface="Arial"/>
                  <a:cs typeface="Arial"/>
                  <a:sym typeface="Arial"/>
                </a:rPr>
                <a:t>Virtual Warehouse</a:t>
              </a:r>
              <a:endParaRPr sz="1100"/>
            </a:p>
            <a:p>
              <a:pPr marL="0" marR="0" lvl="0" indent="0" algn="ctr" rtl="0">
                <a:lnSpc>
                  <a:spcPct val="100000"/>
                </a:lnSpc>
                <a:spcBef>
                  <a:spcPts val="0"/>
                </a:spcBef>
                <a:spcAft>
                  <a:spcPts val="0"/>
                </a:spcAft>
                <a:buClr>
                  <a:srgbClr val="7F7F7F"/>
                </a:buClr>
                <a:buSzPts val="800"/>
                <a:buFont typeface="Arial"/>
                <a:buNone/>
              </a:pPr>
              <a:r>
                <a:rPr lang="en" sz="800" b="0" i="0" u="none" strike="noStrike" cap="none">
                  <a:solidFill>
                    <a:srgbClr val="7F7F7F"/>
                  </a:solidFill>
                  <a:latin typeface="Arial"/>
                  <a:ea typeface="Arial"/>
                  <a:cs typeface="Arial"/>
                  <a:sym typeface="Arial"/>
                </a:rPr>
                <a:t>2X-Large</a:t>
              </a:r>
              <a:endParaRPr sz="1100"/>
            </a:p>
          </p:txBody>
        </p:sp>
        <p:grpSp>
          <p:nvGrpSpPr>
            <p:cNvPr id="3293" name="Google Shape;3293;p115"/>
            <p:cNvGrpSpPr/>
            <p:nvPr/>
          </p:nvGrpSpPr>
          <p:grpSpPr>
            <a:xfrm>
              <a:off x="3055698" y="4180523"/>
              <a:ext cx="679031" cy="514092"/>
              <a:chOff x="2189835" y="3236939"/>
              <a:chExt cx="1190625" cy="901418"/>
            </a:xfrm>
          </p:grpSpPr>
          <p:sp>
            <p:nvSpPr>
              <p:cNvPr id="3294" name="Google Shape;3294;p115"/>
              <p:cNvSpPr/>
              <p:nvPr/>
            </p:nvSpPr>
            <p:spPr>
              <a:xfrm>
                <a:off x="2189835" y="3236939"/>
                <a:ext cx="1190625" cy="901418"/>
              </a:xfrm>
              <a:prstGeom prst="roundRect">
                <a:avLst>
                  <a:gd name="adj" fmla="val 10891"/>
                </a:avLst>
              </a:prstGeom>
              <a:solidFill>
                <a:schemeClr val="lt1"/>
              </a:solid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grpSp>
            <p:nvGrpSpPr>
              <p:cNvPr id="3295" name="Google Shape;3295;p115"/>
              <p:cNvGrpSpPr/>
              <p:nvPr/>
            </p:nvGrpSpPr>
            <p:grpSpPr>
              <a:xfrm>
                <a:off x="2394622" y="3816094"/>
                <a:ext cx="766762" cy="152400"/>
                <a:chOff x="3000375" y="4672806"/>
                <a:chExt cx="766762" cy="152400"/>
              </a:xfrm>
            </p:grpSpPr>
            <p:sp>
              <p:nvSpPr>
                <p:cNvPr id="3296" name="Google Shape;3296;p115"/>
                <p:cNvSpPr/>
                <p:nvPr/>
              </p:nvSpPr>
              <p:spPr>
                <a:xfrm>
                  <a:off x="3000375" y="4672806"/>
                  <a:ext cx="152400" cy="1524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297" name="Google Shape;3297;p115"/>
                <p:cNvSpPr/>
                <p:nvPr/>
              </p:nvSpPr>
              <p:spPr>
                <a:xfrm>
                  <a:off x="3205162" y="4672806"/>
                  <a:ext cx="152400" cy="1524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298" name="Google Shape;3298;p115"/>
                <p:cNvSpPr/>
                <p:nvPr/>
              </p:nvSpPr>
              <p:spPr>
                <a:xfrm>
                  <a:off x="3409949" y="4672806"/>
                  <a:ext cx="152400" cy="1524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299" name="Google Shape;3299;p115"/>
                <p:cNvSpPr/>
                <p:nvPr/>
              </p:nvSpPr>
              <p:spPr>
                <a:xfrm>
                  <a:off x="3614737" y="4672806"/>
                  <a:ext cx="152400" cy="1524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3300" name="Google Shape;3300;p115"/>
              <p:cNvGrpSpPr/>
              <p:nvPr/>
            </p:nvGrpSpPr>
            <p:grpSpPr>
              <a:xfrm>
                <a:off x="2394622" y="3405623"/>
                <a:ext cx="766762" cy="361165"/>
                <a:chOff x="3000375" y="4464041"/>
                <a:chExt cx="766762" cy="361165"/>
              </a:xfrm>
            </p:grpSpPr>
            <p:sp>
              <p:nvSpPr>
                <p:cNvPr id="3301" name="Google Shape;3301;p115"/>
                <p:cNvSpPr/>
                <p:nvPr/>
              </p:nvSpPr>
              <p:spPr>
                <a:xfrm>
                  <a:off x="3000375" y="4672806"/>
                  <a:ext cx="152400" cy="1524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302" name="Google Shape;3302;p115"/>
                <p:cNvSpPr/>
                <p:nvPr/>
              </p:nvSpPr>
              <p:spPr>
                <a:xfrm>
                  <a:off x="3205162" y="4672806"/>
                  <a:ext cx="152400" cy="1524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303" name="Google Shape;3303;p115"/>
                <p:cNvSpPr/>
                <p:nvPr/>
              </p:nvSpPr>
              <p:spPr>
                <a:xfrm>
                  <a:off x="3409949" y="4672806"/>
                  <a:ext cx="152400" cy="1524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304" name="Google Shape;3304;p115"/>
                <p:cNvSpPr/>
                <p:nvPr/>
              </p:nvSpPr>
              <p:spPr>
                <a:xfrm>
                  <a:off x="3614737" y="4672806"/>
                  <a:ext cx="152400" cy="1524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305" name="Google Shape;3305;p115"/>
                <p:cNvSpPr/>
                <p:nvPr/>
              </p:nvSpPr>
              <p:spPr>
                <a:xfrm>
                  <a:off x="3000375" y="4464041"/>
                  <a:ext cx="152400" cy="1524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306" name="Google Shape;3306;p115"/>
                <p:cNvSpPr/>
                <p:nvPr/>
              </p:nvSpPr>
              <p:spPr>
                <a:xfrm>
                  <a:off x="3205162" y="4464041"/>
                  <a:ext cx="152400" cy="1524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307" name="Google Shape;3307;p115"/>
                <p:cNvSpPr/>
                <p:nvPr/>
              </p:nvSpPr>
              <p:spPr>
                <a:xfrm>
                  <a:off x="3409949" y="4464041"/>
                  <a:ext cx="152400" cy="1524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308" name="Google Shape;3308;p115"/>
                <p:cNvSpPr/>
                <p:nvPr/>
              </p:nvSpPr>
              <p:spPr>
                <a:xfrm>
                  <a:off x="3614737" y="4464041"/>
                  <a:ext cx="152400" cy="1524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grpSp>
        </p:grpSp>
        <p:grpSp>
          <p:nvGrpSpPr>
            <p:cNvPr id="3309" name="Google Shape;3309;p115"/>
            <p:cNvGrpSpPr/>
            <p:nvPr/>
          </p:nvGrpSpPr>
          <p:grpSpPr>
            <a:xfrm>
              <a:off x="1770901" y="3444500"/>
              <a:ext cx="1217700" cy="964781"/>
              <a:chOff x="1580401" y="3444500"/>
              <a:chExt cx="1217700" cy="964781"/>
            </a:xfrm>
          </p:grpSpPr>
          <p:sp>
            <p:nvSpPr>
              <p:cNvPr id="3310" name="Google Shape;3310;p115"/>
              <p:cNvSpPr txBox="1"/>
              <p:nvPr/>
            </p:nvSpPr>
            <p:spPr>
              <a:xfrm>
                <a:off x="1580401" y="3444500"/>
                <a:ext cx="1217700" cy="430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1100"/>
                  <a:buFont typeface="Arial"/>
                  <a:buNone/>
                </a:pPr>
                <a:r>
                  <a:rPr lang="en" sz="1100" b="1" i="0" u="none" strike="noStrike" cap="none">
                    <a:solidFill>
                      <a:schemeClr val="dk2"/>
                    </a:solidFill>
                    <a:latin typeface="Arial"/>
                    <a:ea typeface="Arial"/>
                    <a:cs typeface="Arial"/>
                    <a:sym typeface="Arial"/>
                  </a:rPr>
                  <a:t>Reporting</a:t>
                </a:r>
                <a:br>
                  <a:rPr lang="en" sz="1100" b="1" i="0" u="none" strike="noStrike" cap="none">
                    <a:solidFill>
                      <a:schemeClr val="dk2"/>
                    </a:solidFill>
                    <a:latin typeface="Arial"/>
                    <a:ea typeface="Arial"/>
                    <a:cs typeface="Arial"/>
                    <a:sym typeface="Arial"/>
                  </a:rPr>
                </a:br>
                <a:r>
                  <a:rPr lang="en" sz="1100" b="1" i="0" u="none" strike="noStrike" cap="none">
                    <a:solidFill>
                      <a:schemeClr val="dk2"/>
                    </a:solidFill>
                    <a:latin typeface="Arial"/>
                    <a:ea typeface="Arial"/>
                    <a:cs typeface="Arial"/>
                    <a:sym typeface="Arial"/>
                  </a:rPr>
                  <a:t>(Segmented)</a:t>
                </a:r>
                <a:endParaRPr sz="1100"/>
              </a:p>
            </p:txBody>
          </p:sp>
          <p:grpSp>
            <p:nvGrpSpPr>
              <p:cNvPr id="3311" name="Google Shape;3311;p115"/>
              <p:cNvGrpSpPr/>
              <p:nvPr/>
            </p:nvGrpSpPr>
            <p:grpSpPr>
              <a:xfrm>
                <a:off x="1745572" y="4003769"/>
                <a:ext cx="753270" cy="405512"/>
                <a:chOff x="9593262" y="4603844"/>
                <a:chExt cx="753270" cy="405512"/>
              </a:xfrm>
            </p:grpSpPr>
            <p:grpSp>
              <p:nvGrpSpPr>
                <p:cNvPr id="3312" name="Google Shape;3312;p115"/>
                <p:cNvGrpSpPr/>
                <p:nvPr/>
              </p:nvGrpSpPr>
              <p:grpSpPr>
                <a:xfrm>
                  <a:off x="9776618" y="4622007"/>
                  <a:ext cx="387490" cy="387349"/>
                  <a:chOff x="2462" y="786"/>
                  <a:chExt cx="2753" cy="2752"/>
                </a:xfrm>
              </p:grpSpPr>
              <p:sp>
                <p:nvSpPr>
                  <p:cNvPr id="3313" name="Google Shape;3313;p115"/>
                  <p:cNvSpPr/>
                  <p:nvPr/>
                </p:nvSpPr>
                <p:spPr>
                  <a:xfrm>
                    <a:off x="2462" y="2433"/>
                    <a:ext cx="2753"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2225"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4" name="Google Shape;3314;p115"/>
                  <p:cNvSpPr/>
                  <p:nvPr/>
                </p:nvSpPr>
                <p:spPr>
                  <a:xfrm>
                    <a:off x="3083" y="786"/>
                    <a:ext cx="1510" cy="1511"/>
                  </a:xfrm>
                  <a:prstGeom prst="ellipse">
                    <a:avLst/>
                  </a:prstGeom>
                  <a:noFill/>
                  <a:ln w="22225"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15" name="Google Shape;3315;p115"/>
                <p:cNvGrpSpPr/>
                <p:nvPr/>
              </p:nvGrpSpPr>
              <p:grpSpPr>
                <a:xfrm>
                  <a:off x="10083799" y="4603844"/>
                  <a:ext cx="262733" cy="262637"/>
                  <a:chOff x="2462" y="786"/>
                  <a:chExt cx="2753" cy="2752"/>
                </a:xfrm>
              </p:grpSpPr>
              <p:sp>
                <p:nvSpPr>
                  <p:cNvPr id="3316" name="Google Shape;3316;p115"/>
                  <p:cNvSpPr/>
                  <p:nvPr/>
                </p:nvSpPr>
                <p:spPr>
                  <a:xfrm>
                    <a:off x="2462" y="2433"/>
                    <a:ext cx="2753"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1905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7" name="Google Shape;3317;p115"/>
                  <p:cNvSpPr/>
                  <p:nvPr/>
                </p:nvSpPr>
                <p:spPr>
                  <a:xfrm>
                    <a:off x="3083" y="786"/>
                    <a:ext cx="1510" cy="1511"/>
                  </a:xfrm>
                  <a:prstGeom prst="ellipse">
                    <a:avLst/>
                  </a:prstGeom>
                  <a:noFill/>
                  <a:ln w="1905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18" name="Google Shape;3318;p115"/>
                <p:cNvGrpSpPr/>
                <p:nvPr/>
              </p:nvGrpSpPr>
              <p:grpSpPr>
                <a:xfrm>
                  <a:off x="9593262" y="4603844"/>
                  <a:ext cx="262733" cy="262637"/>
                  <a:chOff x="2462" y="786"/>
                  <a:chExt cx="2753" cy="2752"/>
                </a:xfrm>
              </p:grpSpPr>
              <p:sp>
                <p:nvSpPr>
                  <p:cNvPr id="3319" name="Google Shape;3319;p115"/>
                  <p:cNvSpPr/>
                  <p:nvPr/>
                </p:nvSpPr>
                <p:spPr>
                  <a:xfrm>
                    <a:off x="2462" y="2433"/>
                    <a:ext cx="2753"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1905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0" name="Google Shape;3320;p115"/>
                  <p:cNvSpPr/>
                  <p:nvPr/>
                </p:nvSpPr>
                <p:spPr>
                  <a:xfrm>
                    <a:off x="3083" y="786"/>
                    <a:ext cx="1510" cy="1511"/>
                  </a:xfrm>
                  <a:prstGeom prst="ellipse">
                    <a:avLst/>
                  </a:prstGeom>
                  <a:noFill/>
                  <a:ln w="1905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grpSp>
        <p:nvGrpSpPr>
          <p:cNvPr id="3321" name="Google Shape;3321;p115"/>
          <p:cNvGrpSpPr/>
          <p:nvPr/>
        </p:nvGrpSpPr>
        <p:grpSpPr>
          <a:xfrm>
            <a:off x="2553651" y="1287841"/>
            <a:ext cx="1775829" cy="1314103"/>
            <a:chOff x="3404868" y="1717121"/>
            <a:chExt cx="2367772" cy="1752138"/>
          </a:xfrm>
        </p:grpSpPr>
        <p:sp>
          <p:nvSpPr>
            <p:cNvPr id="3322" name="Google Shape;3322;p115"/>
            <p:cNvSpPr txBox="1"/>
            <p:nvPr/>
          </p:nvSpPr>
          <p:spPr>
            <a:xfrm>
              <a:off x="3404868" y="1840233"/>
              <a:ext cx="1024200" cy="4308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chemeClr val="dk2"/>
                </a:buClr>
                <a:buSzPts val="1100"/>
                <a:buFont typeface="Arial"/>
                <a:buNone/>
              </a:pPr>
              <a:r>
                <a:rPr lang="en" sz="1100" b="1" i="0" u="none" strike="noStrike" cap="none">
                  <a:solidFill>
                    <a:schemeClr val="dk2"/>
                  </a:solidFill>
                  <a:latin typeface="Arial"/>
                  <a:ea typeface="Arial"/>
                  <a:cs typeface="Arial"/>
                  <a:sym typeface="Arial"/>
                </a:rPr>
                <a:t>Interactive</a:t>
              </a:r>
              <a:br>
                <a:rPr lang="en" sz="1100" b="1" i="0" u="none" strike="noStrike" cap="none">
                  <a:solidFill>
                    <a:schemeClr val="dk2"/>
                  </a:solidFill>
                  <a:latin typeface="Arial"/>
                  <a:ea typeface="Arial"/>
                  <a:cs typeface="Arial"/>
                  <a:sym typeface="Arial"/>
                </a:rPr>
              </a:br>
              <a:r>
                <a:rPr lang="en" sz="1100" b="1" i="0" u="none" strike="noStrike" cap="none">
                  <a:solidFill>
                    <a:schemeClr val="dk2"/>
                  </a:solidFill>
                  <a:latin typeface="Arial"/>
                  <a:ea typeface="Arial"/>
                  <a:cs typeface="Arial"/>
                  <a:sym typeface="Arial"/>
                </a:rPr>
                <a:t>Dashboard</a:t>
              </a:r>
              <a:endParaRPr sz="1100"/>
            </a:p>
          </p:txBody>
        </p:sp>
        <p:sp>
          <p:nvSpPr>
            <p:cNvPr id="3323" name="Google Shape;3323;p115"/>
            <p:cNvSpPr txBox="1"/>
            <p:nvPr/>
          </p:nvSpPr>
          <p:spPr>
            <a:xfrm>
              <a:off x="4695362" y="1717121"/>
              <a:ext cx="644407" cy="55399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7F7F7F"/>
                </a:buClr>
                <a:buSzPts val="900"/>
                <a:buFont typeface="Arial"/>
                <a:buNone/>
              </a:pPr>
              <a:r>
                <a:rPr lang="en" sz="900" b="0" i="0" u="none" strike="noStrike" cap="none">
                  <a:solidFill>
                    <a:srgbClr val="7F7F7F"/>
                  </a:solidFill>
                  <a:latin typeface="Arial"/>
                  <a:ea typeface="Arial"/>
                  <a:cs typeface="Arial"/>
                  <a:sym typeface="Arial"/>
                </a:rPr>
                <a:t>50% &lt; 1s</a:t>
              </a:r>
              <a:br>
                <a:rPr lang="en" sz="900" b="0" i="0" u="none" strike="noStrike" cap="none">
                  <a:solidFill>
                    <a:srgbClr val="7F7F7F"/>
                  </a:solidFill>
                  <a:latin typeface="Arial"/>
                  <a:ea typeface="Arial"/>
                  <a:cs typeface="Arial"/>
                  <a:sym typeface="Arial"/>
                </a:rPr>
              </a:br>
              <a:r>
                <a:rPr lang="en" sz="900" b="0" i="0" u="none" strike="noStrike" cap="none">
                  <a:solidFill>
                    <a:srgbClr val="7F7F7F"/>
                  </a:solidFill>
                  <a:latin typeface="Arial"/>
                  <a:ea typeface="Arial"/>
                  <a:cs typeface="Arial"/>
                  <a:sym typeface="Arial"/>
                </a:rPr>
                <a:t>85% &lt; 2s</a:t>
              </a:r>
              <a:br>
                <a:rPr lang="en" sz="900" b="0" i="0" u="none" strike="noStrike" cap="none">
                  <a:solidFill>
                    <a:srgbClr val="7F7F7F"/>
                  </a:solidFill>
                  <a:latin typeface="Arial"/>
                  <a:ea typeface="Arial"/>
                  <a:cs typeface="Arial"/>
                  <a:sym typeface="Arial"/>
                </a:rPr>
              </a:br>
              <a:r>
                <a:rPr lang="en" sz="900" b="0" i="0" u="none" strike="noStrike" cap="none">
                  <a:solidFill>
                    <a:srgbClr val="7F7F7F"/>
                  </a:solidFill>
                  <a:latin typeface="Arial"/>
                  <a:ea typeface="Arial"/>
                  <a:cs typeface="Arial"/>
                  <a:sym typeface="Arial"/>
                </a:rPr>
                <a:t>95% &lt; 5s</a:t>
              </a:r>
              <a:endParaRPr sz="1100"/>
            </a:p>
          </p:txBody>
        </p:sp>
        <p:sp>
          <p:nvSpPr>
            <p:cNvPr id="3324" name="Google Shape;3324;p115"/>
            <p:cNvSpPr txBox="1"/>
            <p:nvPr/>
          </p:nvSpPr>
          <p:spPr>
            <a:xfrm>
              <a:off x="4262490" y="3161482"/>
              <a:ext cx="1510150" cy="3077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7F7F7F"/>
                </a:buClr>
                <a:buSzPts val="800"/>
                <a:buFont typeface="Arial"/>
                <a:buNone/>
              </a:pPr>
              <a:r>
                <a:rPr lang="en" sz="800" b="0" i="0" u="none" strike="noStrike" cap="none">
                  <a:solidFill>
                    <a:srgbClr val="7F7F7F"/>
                  </a:solidFill>
                  <a:latin typeface="Arial"/>
                  <a:ea typeface="Arial"/>
                  <a:cs typeface="Arial"/>
                  <a:sym typeface="Arial"/>
                </a:rPr>
                <a:t>Virtual Warehouse</a:t>
              </a:r>
              <a:endParaRPr sz="1100"/>
            </a:p>
            <a:p>
              <a:pPr marL="0" marR="0" lvl="0" indent="0" algn="ctr" rtl="0">
                <a:lnSpc>
                  <a:spcPct val="100000"/>
                </a:lnSpc>
                <a:spcBef>
                  <a:spcPts val="0"/>
                </a:spcBef>
                <a:spcAft>
                  <a:spcPts val="0"/>
                </a:spcAft>
                <a:buClr>
                  <a:srgbClr val="7F7F7F"/>
                </a:buClr>
                <a:buSzPts val="800"/>
                <a:buFont typeface="Arial"/>
                <a:buNone/>
              </a:pPr>
              <a:r>
                <a:rPr lang="en" sz="800" b="0" i="0" u="none" strike="noStrike" cap="none">
                  <a:solidFill>
                    <a:srgbClr val="7F7F7F"/>
                  </a:solidFill>
                  <a:latin typeface="Arial"/>
                  <a:ea typeface="Arial"/>
                  <a:cs typeface="Arial"/>
                  <a:sym typeface="Arial"/>
                </a:rPr>
                <a:t>Auto Scale – X-Large x 5</a:t>
              </a:r>
              <a:endParaRPr sz="1100"/>
            </a:p>
          </p:txBody>
        </p:sp>
        <p:grpSp>
          <p:nvGrpSpPr>
            <p:cNvPr id="3325" name="Google Shape;3325;p115"/>
            <p:cNvGrpSpPr/>
            <p:nvPr/>
          </p:nvGrpSpPr>
          <p:grpSpPr>
            <a:xfrm>
              <a:off x="4678050" y="2393867"/>
              <a:ext cx="679031" cy="639587"/>
              <a:chOff x="1100623" y="1492250"/>
              <a:chExt cx="896265" cy="844202"/>
            </a:xfrm>
          </p:grpSpPr>
          <p:sp>
            <p:nvSpPr>
              <p:cNvPr id="3326" name="Google Shape;3326;p115"/>
              <p:cNvSpPr/>
              <p:nvPr/>
            </p:nvSpPr>
            <p:spPr>
              <a:xfrm>
                <a:off x="1100623" y="1492250"/>
                <a:ext cx="896265" cy="844202"/>
              </a:xfrm>
              <a:prstGeom prst="roundRect">
                <a:avLst>
                  <a:gd name="adj" fmla="val 9391"/>
                </a:avLst>
              </a:prstGeom>
              <a:solidFill>
                <a:schemeClr val="lt1"/>
              </a:solidFill>
              <a:ln w="317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grpSp>
            <p:nvGrpSpPr>
              <p:cNvPr id="3327" name="Google Shape;3327;p115"/>
              <p:cNvGrpSpPr/>
              <p:nvPr/>
            </p:nvGrpSpPr>
            <p:grpSpPr>
              <a:xfrm>
                <a:off x="1254780" y="2093862"/>
                <a:ext cx="577194" cy="114722"/>
                <a:chOff x="3000375" y="4672806"/>
                <a:chExt cx="766762" cy="152400"/>
              </a:xfrm>
            </p:grpSpPr>
            <p:sp>
              <p:nvSpPr>
                <p:cNvPr id="3328" name="Google Shape;3328;p115"/>
                <p:cNvSpPr/>
                <p:nvPr/>
              </p:nvSpPr>
              <p:spPr>
                <a:xfrm>
                  <a:off x="3000375" y="4672806"/>
                  <a:ext cx="152400" cy="1524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329" name="Google Shape;3329;p115"/>
                <p:cNvSpPr/>
                <p:nvPr/>
              </p:nvSpPr>
              <p:spPr>
                <a:xfrm>
                  <a:off x="3205162" y="4672806"/>
                  <a:ext cx="152400" cy="1524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330" name="Google Shape;3330;p115"/>
                <p:cNvSpPr/>
                <p:nvPr/>
              </p:nvSpPr>
              <p:spPr>
                <a:xfrm>
                  <a:off x="3409949" y="4672806"/>
                  <a:ext cx="152400" cy="1524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331" name="Google Shape;3331;p115"/>
                <p:cNvSpPr/>
                <p:nvPr/>
              </p:nvSpPr>
              <p:spPr>
                <a:xfrm>
                  <a:off x="3614737" y="4672806"/>
                  <a:ext cx="152400" cy="1524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3332" name="Google Shape;3332;p115"/>
              <p:cNvGrpSpPr/>
              <p:nvPr/>
            </p:nvGrpSpPr>
            <p:grpSpPr>
              <a:xfrm>
                <a:off x="1254780" y="1942024"/>
                <a:ext cx="577194" cy="114722"/>
                <a:chOff x="3000375" y="4672806"/>
                <a:chExt cx="766762" cy="152400"/>
              </a:xfrm>
            </p:grpSpPr>
            <p:sp>
              <p:nvSpPr>
                <p:cNvPr id="3333" name="Google Shape;3333;p115"/>
                <p:cNvSpPr/>
                <p:nvPr/>
              </p:nvSpPr>
              <p:spPr>
                <a:xfrm>
                  <a:off x="3000375" y="4672806"/>
                  <a:ext cx="152400" cy="1524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334" name="Google Shape;3334;p115"/>
                <p:cNvSpPr/>
                <p:nvPr/>
              </p:nvSpPr>
              <p:spPr>
                <a:xfrm>
                  <a:off x="3205162" y="4672806"/>
                  <a:ext cx="152400" cy="1524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335" name="Google Shape;3335;p115"/>
                <p:cNvSpPr/>
                <p:nvPr/>
              </p:nvSpPr>
              <p:spPr>
                <a:xfrm>
                  <a:off x="3409949" y="4672806"/>
                  <a:ext cx="152400" cy="1524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336" name="Google Shape;3336;p115"/>
                <p:cNvSpPr/>
                <p:nvPr/>
              </p:nvSpPr>
              <p:spPr>
                <a:xfrm>
                  <a:off x="3614737" y="4672806"/>
                  <a:ext cx="152400" cy="1524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3337" name="Google Shape;3337;p115"/>
              <p:cNvGrpSpPr/>
              <p:nvPr/>
            </p:nvGrpSpPr>
            <p:grpSpPr>
              <a:xfrm>
                <a:off x="1254780" y="1789062"/>
                <a:ext cx="577194" cy="114722"/>
                <a:chOff x="3000375" y="4672806"/>
                <a:chExt cx="766762" cy="152400"/>
              </a:xfrm>
            </p:grpSpPr>
            <p:sp>
              <p:nvSpPr>
                <p:cNvPr id="3338" name="Google Shape;3338;p115"/>
                <p:cNvSpPr/>
                <p:nvPr/>
              </p:nvSpPr>
              <p:spPr>
                <a:xfrm>
                  <a:off x="3000375" y="4672806"/>
                  <a:ext cx="152400" cy="1524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339" name="Google Shape;3339;p115"/>
                <p:cNvSpPr/>
                <p:nvPr/>
              </p:nvSpPr>
              <p:spPr>
                <a:xfrm>
                  <a:off x="3205162" y="4672806"/>
                  <a:ext cx="152400" cy="1524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340" name="Google Shape;3340;p115"/>
                <p:cNvSpPr/>
                <p:nvPr/>
              </p:nvSpPr>
              <p:spPr>
                <a:xfrm>
                  <a:off x="3409949" y="4672806"/>
                  <a:ext cx="152400" cy="1524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341" name="Google Shape;3341;p115"/>
                <p:cNvSpPr/>
                <p:nvPr/>
              </p:nvSpPr>
              <p:spPr>
                <a:xfrm>
                  <a:off x="3614737" y="4672806"/>
                  <a:ext cx="152400" cy="1524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3342" name="Google Shape;3342;p115"/>
              <p:cNvGrpSpPr/>
              <p:nvPr/>
            </p:nvGrpSpPr>
            <p:grpSpPr>
              <a:xfrm>
                <a:off x="1254780" y="1637224"/>
                <a:ext cx="577194" cy="114722"/>
                <a:chOff x="3000375" y="4672806"/>
                <a:chExt cx="766762" cy="152400"/>
              </a:xfrm>
            </p:grpSpPr>
            <p:sp>
              <p:nvSpPr>
                <p:cNvPr id="3343" name="Google Shape;3343;p115"/>
                <p:cNvSpPr/>
                <p:nvPr/>
              </p:nvSpPr>
              <p:spPr>
                <a:xfrm>
                  <a:off x="3000375" y="4672806"/>
                  <a:ext cx="152400" cy="1524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344" name="Google Shape;3344;p115"/>
                <p:cNvSpPr/>
                <p:nvPr/>
              </p:nvSpPr>
              <p:spPr>
                <a:xfrm>
                  <a:off x="3205162" y="4672806"/>
                  <a:ext cx="152400" cy="1524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345" name="Google Shape;3345;p115"/>
                <p:cNvSpPr/>
                <p:nvPr/>
              </p:nvSpPr>
              <p:spPr>
                <a:xfrm>
                  <a:off x="3409949" y="4672806"/>
                  <a:ext cx="152400" cy="1524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346" name="Google Shape;3346;p115"/>
                <p:cNvSpPr/>
                <p:nvPr/>
              </p:nvSpPr>
              <p:spPr>
                <a:xfrm>
                  <a:off x="3614737" y="4672806"/>
                  <a:ext cx="152400" cy="1524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grpSp>
        </p:grpSp>
        <p:grpSp>
          <p:nvGrpSpPr>
            <p:cNvPr id="3347" name="Google Shape;3347;p115"/>
            <p:cNvGrpSpPr/>
            <p:nvPr/>
          </p:nvGrpSpPr>
          <p:grpSpPr>
            <a:xfrm>
              <a:off x="3594858" y="2525489"/>
              <a:ext cx="753270" cy="405512"/>
              <a:chOff x="9593262" y="4603844"/>
              <a:chExt cx="753270" cy="405512"/>
            </a:xfrm>
          </p:grpSpPr>
          <p:grpSp>
            <p:nvGrpSpPr>
              <p:cNvPr id="3348" name="Google Shape;3348;p115"/>
              <p:cNvGrpSpPr/>
              <p:nvPr/>
            </p:nvGrpSpPr>
            <p:grpSpPr>
              <a:xfrm>
                <a:off x="9776618" y="4622007"/>
                <a:ext cx="387490" cy="387349"/>
                <a:chOff x="2462" y="786"/>
                <a:chExt cx="2753" cy="2752"/>
              </a:xfrm>
            </p:grpSpPr>
            <p:sp>
              <p:nvSpPr>
                <p:cNvPr id="3349" name="Google Shape;3349;p115"/>
                <p:cNvSpPr/>
                <p:nvPr/>
              </p:nvSpPr>
              <p:spPr>
                <a:xfrm>
                  <a:off x="2462" y="2433"/>
                  <a:ext cx="2753"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2225"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0" name="Google Shape;3350;p115"/>
                <p:cNvSpPr/>
                <p:nvPr/>
              </p:nvSpPr>
              <p:spPr>
                <a:xfrm>
                  <a:off x="3083" y="786"/>
                  <a:ext cx="1510" cy="1511"/>
                </a:xfrm>
                <a:prstGeom prst="ellipse">
                  <a:avLst/>
                </a:prstGeom>
                <a:noFill/>
                <a:ln w="22225"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51" name="Google Shape;3351;p115"/>
              <p:cNvGrpSpPr/>
              <p:nvPr/>
            </p:nvGrpSpPr>
            <p:grpSpPr>
              <a:xfrm>
                <a:off x="10083799" y="4603844"/>
                <a:ext cx="262733" cy="262637"/>
                <a:chOff x="2462" y="786"/>
                <a:chExt cx="2753" cy="2752"/>
              </a:xfrm>
            </p:grpSpPr>
            <p:sp>
              <p:nvSpPr>
                <p:cNvPr id="3352" name="Google Shape;3352;p115"/>
                <p:cNvSpPr/>
                <p:nvPr/>
              </p:nvSpPr>
              <p:spPr>
                <a:xfrm>
                  <a:off x="2462" y="2433"/>
                  <a:ext cx="2753"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1905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3" name="Google Shape;3353;p115"/>
                <p:cNvSpPr/>
                <p:nvPr/>
              </p:nvSpPr>
              <p:spPr>
                <a:xfrm>
                  <a:off x="3083" y="786"/>
                  <a:ext cx="1510" cy="1511"/>
                </a:xfrm>
                <a:prstGeom prst="ellipse">
                  <a:avLst/>
                </a:prstGeom>
                <a:noFill/>
                <a:ln w="1905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54" name="Google Shape;3354;p115"/>
              <p:cNvGrpSpPr/>
              <p:nvPr/>
            </p:nvGrpSpPr>
            <p:grpSpPr>
              <a:xfrm>
                <a:off x="9593262" y="4603844"/>
                <a:ext cx="262733" cy="262637"/>
                <a:chOff x="2462" y="786"/>
                <a:chExt cx="2753" cy="2752"/>
              </a:xfrm>
            </p:grpSpPr>
            <p:sp>
              <p:nvSpPr>
                <p:cNvPr id="3355" name="Google Shape;3355;p115"/>
                <p:cNvSpPr/>
                <p:nvPr/>
              </p:nvSpPr>
              <p:spPr>
                <a:xfrm>
                  <a:off x="2462" y="2433"/>
                  <a:ext cx="2753"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1905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6" name="Google Shape;3356;p115"/>
                <p:cNvSpPr/>
                <p:nvPr/>
              </p:nvSpPr>
              <p:spPr>
                <a:xfrm>
                  <a:off x="3083" y="786"/>
                  <a:ext cx="1510" cy="1511"/>
                </a:xfrm>
                <a:prstGeom prst="ellipse">
                  <a:avLst/>
                </a:prstGeom>
                <a:noFill/>
                <a:ln w="1905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
        <p:nvSpPr>
          <p:cNvPr id="3357" name="Google Shape;3357;p115"/>
          <p:cNvSpPr txBox="1"/>
          <p:nvPr/>
        </p:nvSpPr>
        <p:spPr>
          <a:xfrm>
            <a:off x="3930243" y="4277385"/>
            <a:ext cx="1283515" cy="56636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138CB8"/>
              </a:buClr>
              <a:buSzPts val="900"/>
              <a:buFont typeface="Arial"/>
              <a:buNone/>
            </a:pPr>
            <a:r>
              <a:rPr lang="en" sz="900" b="0" i="0" u="none" strike="noStrike" cap="none">
                <a:solidFill>
                  <a:srgbClr val="138CB8"/>
                </a:solidFill>
                <a:latin typeface="Arial"/>
                <a:ea typeface="Arial"/>
                <a:cs typeface="Arial"/>
                <a:sym typeface="Arial"/>
              </a:rPr>
              <a:t>4 trillion rows</a:t>
            </a:r>
            <a:br>
              <a:rPr lang="en" sz="900" b="0" i="0" u="none" strike="noStrike" cap="none">
                <a:solidFill>
                  <a:srgbClr val="138CB8"/>
                </a:solidFill>
                <a:latin typeface="Arial"/>
                <a:ea typeface="Arial"/>
                <a:cs typeface="Arial"/>
                <a:sym typeface="Arial"/>
              </a:rPr>
            </a:br>
            <a:r>
              <a:rPr lang="en" sz="900" b="0" i="0" u="none" strike="noStrike" cap="none">
                <a:solidFill>
                  <a:srgbClr val="138CB8"/>
                </a:solidFill>
                <a:latin typeface="Arial"/>
                <a:ea typeface="Arial"/>
                <a:cs typeface="Arial"/>
                <a:sym typeface="Arial"/>
              </a:rPr>
              <a:t>3+ petabyte </a:t>
            </a:r>
            <a:r>
              <a:rPr lang="en" sz="900">
                <a:solidFill>
                  <a:srgbClr val="138CB8"/>
                </a:solidFill>
                <a:latin typeface="Arial"/>
                <a:ea typeface="Arial"/>
                <a:cs typeface="Arial"/>
                <a:sym typeface="Arial"/>
              </a:rPr>
              <a:t>r</a:t>
            </a:r>
            <a:r>
              <a:rPr lang="en" sz="900" b="0" i="0" u="none" strike="noStrike" cap="none">
                <a:solidFill>
                  <a:srgbClr val="138CB8"/>
                </a:solidFill>
                <a:latin typeface="Arial"/>
                <a:ea typeface="Arial"/>
                <a:cs typeface="Arial"/>
                <a:sym typeface="Arial"/>
              </a:rPr>
              <a:t>aw </a:t>
            </a:r>
            <a:r>
              <a:rPr lang="en" sz="900">
                <a:solidFill>
                  <a:srgbClr val="138CB8"/>
                </a:solidFill>
              </a:rPr>
              <a:t>d</a:t>
            </a:r>
            <a:r>
              <a:rPr lang="en" sz="900" b="0" i="0" u="none" strike="noStrike" cap="none">
                <a:solidFill>
                  <a:srgbClr val="138CB8"/>
                </a:solidFill>
                <a:latin typeface="Arial"/>
                <a:ea typeface="Arial"/>
                <a:cs typeface="Arial"/>
                <a:sym typeface="Arial"/>
              </a:rPr>
              <a:t>ata</a:t>
            </a:r>
            <a:endParaRPr sz="900" b="0" i="0" u="none" strike="noStrike" cap="none">
              <a:solidFill>
                <a:srgbClr val="138CB8"/>
              </a:solidFill>
              <a:latin typeface="Arial"/>
              <a:ea typeface="Arial"/>
              <a:cs typeface="Arial"/>
              <a:sym typeface="Arial"/>
            </a:endParaRPr>
          </a:p>
          <a:p>
            <a:pPr marL="0" marR="0" lvl="0" indent="0" algn="ctr" rtl="0">
              <a:lnSpc>
                <a:spcPct val="100000"/>
              </a:lnSpc>
              <a:spcBef>
                <a:spcPts val="0"/>
              </a:spcBef>
              <a:spcAft>
                <a:spcPts val="0"/>
              </a:spcAft>
              <a:buClr>
                <a:srgbClr val="138CB8"/>
              </a:buClr>
              <a:buSzPts val="900"/>
              <a:buFont typeface="Arial"/>
              <a:buNone/>
            </a:pPr>
            <a:r>
              <a:rPr lang="en" sz="900" b="0" i="0" u="none" strike="noStrike" cap="none">
                <a:solidFill>
                  <a:srgbClr val="138CB8"/>
                </a:solidFill>
                <a:latin typeface="Arial"/>
                <a:ea typeface="Arial"/>
                <a:cs typeface="Arial"/>
                <a:sym typeface="Arial"/>
              </a:rPr>
              <a:t>8x compression ratio </a:t>
            </a:r>
            <a:endParaRPr sz="1100"/>
          </a:p>
          <a:p>
            <a:pPr marL="0" marR="0" lvl="0" indent="0" algn="ctr" rtl="0">
              <a:lnSpc>
                <a:spcPct val="100000"/>
              </a:lnSpc>
              <a:spcBef>
                <a:spcPts val="0"/>
              </a:spcBef>
              <a:spcAft>
                <a:spcPts val="0"/>
              </a:spcAft>
              <a:buClr>
                <a:srgbClr val="138CB8"/>
              </a:buClr>
              <a:buSzPts val="900"/>
              <a:buFont typeface="Arial"/>
              <a:buNone/>
            </a:pPr>
            <a:r>
              <a:rPr lang="en" sz="900" b="0" i="0" u="none" strike="noStrike" cap="none">
                <a:solidFill>
                  <a:srgbClr val="138CB8"/>
                </a:solidFill>
                <a:latin typeface="Arial"/>
                <a:ea typeface="Arial"/>
                <a:cs typeface="Arial"/>
                <a:sym typeface="Arial"/>
              </a:rPr>
              <a:t>25M micro partitions</a:t>
            </a:r>
            <a:endParaRPr sz="1100"/>
          </a:p>
        </p:txBody>
      </p:sp>
      <p:sp>
        <p:nvSpPr>
          <p:cNvPr id="3358" name="Google Shape;3358;p115"/>
          <p:cNvSpPr/>
          <p:nvPr/>
        </p:nvSpPr>
        <p:spPr>
          <a:xfrm rot="7057661">
            <a:off x="3389570" y="3460824"/>
            <a:ext cx="229832" cy="302678"/>
          </a:xfrm>
          <a:prstGeom prst="downArrow">
            <a:avLst>
              <a:gd name="adj1" fmla="val 50000"/>
              <a:gd name="adj2" fmla="val 50000"/>
            </a:avLst>
          </a:prstGeom>
          <a:solidFill>
            <a:srgbClr val="138CB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D8D8D8"/>
              </a:solidFill>
              <a:latin typeface="Arial"/>
              <a:ea typeface="Arial"/>
              <a:cs typeface="Arial"/>
              <a:sym typeface="Arial"/>
            </a:endParaRPr>
          </a:p>
        </p:txBody>
      </p:sp>
      <p:sp>
        <p:nvSpPr>
          <p:cNvPr id="3359" name="Google Shape;3359;p115"/>
          <p:cNvSpPr/>
          <p:nvPr/>
        </p:nvSpPr>
        <p:spPr>
          <a:xfrm rot="9359874">
            <a:off x="3993037" y="2889888"/>
            <a:ext cx="229832" cy="320974"/>
          </a:xfrm>
          <a:prstGeom prst="downArrow">
            <a:avLst>
              <a:gd name="adj1" fmla="val 50000"/>
              <a:gd name="adj2" fmla="val 50000"/>
            </a:avLst>
          </a:prstGeom>
          <a:solidFill>
            <a:srgbClr val="138CB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D8D8D8"/>
              </a:solidFill>
              <a:latin typeface="Arial"/>
              <a:ea typeface="Arial"/>
              <a:cs typeface="Arial"/>
              <a:sym typeface="Arial"/>
            </a:endParaRPr>
          </a:p>
        </p:txBody>
      </p:sp>
      <p:sp>
        <p:nvSpPr>
          <p:cNvPr id="3360" name="Google Shape;3360;p115"/>
          <p:cNvSpPr/>
          <p:nvPr/>
        </p:nvSpPr>
        <p:spPr>
          <a:xfrm rot="-9043347">
            <a:off x="4984603" y="2926381"/>
            <a:ext cx="229832" cy="318156"/>
          </a:xfrm>
          <a:prstGeom prst="downArrow">
            <a:avLst>
              <a:gd name="adj1" fmla="val 50000"/>
              <a:gd name="adj2" fmla="val 50000"/>
            </a:avLst>
          </a:prstGeom>
          <a:solidFill>
            <a:srgbClr val="138CB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D8D8D8"/>
              </a:solidFill>
              <a:latin typeface="Arial"/>
              <a:ea typeface="Arial"/>
              <a:cs typeface="Arial"/>
              <a:sym typeface="Arial"/>
            </a:endParaRPr>
          </a:p>
        </p:txBody>
      </p:sp>
      <p:sp>
        <p:nvSpPr>
          <p:cNvPr id="3361" name="Google Shape;3361;p115"/>
          <p:cNvSpPr/>
          <p:nvPr/>
        </p:nvSpPr>
        <p:spPr>
          <a:xfrm rot="-7057661" flipH="1">
            <a:off x="5473748" y="3431048"/>
            <a:ext cx="229832" cy="394916"/>
          </a:xfrm>
          <a:prstGeom prst="upDownArrow">
            <a:avLst>
              <a:gd name="adj1" fmla="val 50000"/>
              <a:gd name="adj2" fmla="val 50000"/>
            </a:avLst>
          </a:prstGeom>
          <a:solidFill>
            <a:srgbClr val="138CB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D8D8D8"/>
              </a:solidFill>
              <a:latin typeface="Arial"/>
              <a:ea typeface="Arial"/>
              <a:cs typeface="Arial"/>
              <a:sym typeface="Arial"/>
            </a:endParaRPr>
          </a:p>
        </p:txBody>
      </p:sp>
      <p:sp>
        <p:nvSpPr>
          <p:cNvPr id="3362" name="Google Shape;3362;p115"/>
          <p:cNvSpPr txBox="1"/>
          <p:nvPr/>
        </p:nvSpPr>
        <p:spPr>
          <a:xfrm>
            <a:off x="4266821" y="3335736"/>
            <a:ext cx="610360" cy="18466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SzPts val="1200"/>
              <a:buFont typeface="Avenir"/>
              <a:buNone/>
            </a:pPr>
            <a:r>
              <a:rPr lang="en" sz="1200" b="1" i="0" u="none" strike="noStrike" cap="none">
                <a:solidFill>
                  <a:srgbClr val="FFFFFF"/>
                </a:solidFill>
                <a:latin typeface="Avenir"/>
                <a:ea typeface="Avenir"/>
                <a:cs typeface="Avenir"/>
                <a:sym typeface="Avenir"/>
              </a:rPr>
              <a:t>Prod DB</a:t>
            </a:r>
            <a:endParaRPr sz="1100"/>
          </a:p>
        </p:txBody>
      </p:sp>
      <p:grpSp>
        <p:nvGrpSpPr>
          <p:cNvPr id="3363" name="Google Shape;3363;p115"/>
          <p:cNvGrpSpPr/>
          <p:nvPr/>
        </p:nvGrpSpPr>
        <p:grpSpPr>
          <a:xfrm>
            <a:off x="4093456" y="3524360"/>
            <a:ext cx="960070" cy="588284"/>
            <a:chOff x="5001118" y="4382712"/>
            <a:chExt cx="1746534" cy="1070192"/>
          </a:xfrm>
        </p:grpSpPr>
        <p:grpSp>
          <p:nvGrpSpPr>
            <p:cNvPr id="3364" name="Google Shape;3364;p115"/>
            <p:cNvGrpSpPr/>
            <p:nvPr/>
          </p:nvGrpSpPr>
          <p:grpSpPr>
            <a:xfrm>
              <a:off x="5001118" y="4385473"/>
              <a:ext cx="1746534" cy="766089"/>
              <a:chOff x="9316696" y="1322445"/>
              <a:chExt cx="2332756" cy="1023226"/>
            </a:xfrm>
          </p:grpSpPr>
          <p:grpSp>
            <p:nvGrpSpPr>
              <p:cNvPr id="3365" name="Google Shape;3365;p115"/>
              <p:cNvGrpSpPr/>
              <p:nvPr/>
            </p:nvGrpSpPr>
            <p:grpSpPr>
              <a:xfrm>
                <a:off x="9316696" y="1322445"/>
                <a:ext cx="922913" cy="1023226"/>
                <a:chOff x="9316696" y="1322445"/>
                <a:chExt cx="922913" cy="1023226"/>
              </a:xfrm>
            </p:grpSpPr>
            <p:sp>
              <p:nvSpPr>
                <p:cNvPr id="3366" name="Google Shape;3366;p115"/>
                <p:cNvSpPr/>
                <p:nvPr/>
              </p:nvSpPr>
              <p:spPr>
                <a:xfrm>
                  <a:off x="9316696" y="1519732"/>
                  <a:ext cx="922913" cy="825939"/>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rgbClr val="FFFFFF"/>
                </a:solidFill>
                <a:ln w="38100" cap="rnd" cmpd="sng">
                  <a:solidFill>
                    <a:srgbClr val="7CD2F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3367" name="Google Shape;3367;p115"/>
                <p:cNvSpPr/>
                <p:nvPr/>
              </p:nvSpPr>
              <p:spPr>
                <a:xfrm>
                  <a:off x="9316696" y="1931032"/>
                  <a:ext cx="922913" cy="197287"/>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rgbClr val="FFFFFF"/>
                </a:solidFill>
                <a:ln w="38100" cap="rnd" cmpd="sng">
                  <a:solidFill>
                    <a:srgbClr val="7CD2F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3368" name="Google Shape;3368;p115"/>
                <p:cNvSpPr/>
                <p:nvPr/>
              </p:nvSpPr>
              <p:spPr>
                <a:xfrm>
                  <a:off x="9316696" y="1713678"/>
                  <a:ext cx="922913" cy="193945"/>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rgbClr val="FFFFFF"/>
                </a:solidFill>
                <a:ln w="38100" cap="rnd" cmpd="sng">
                  <a:solidFill>
                    <a:srgbClr val="7CD2F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3369" name="Google Shape;3369;p115"/>
                <p:cNvSpPr/>
                <p:nvPr/>
              </p:nvSpPr>
              <p:spPr>
                <a:xfrm>
                  <a:off x="9316696" y="1322445"/>
                  <a:ext cx="922800" cy="391200"/>
                </a:xfrm>
                <a:prstGeom prst="ellipse">
                  <a:avLst/>
                </a:prstGeom>
                <a:solidFill>
                  <a:srgbClr val="FFFFFF"/>
                </a:solidFill>
                <a:ln w="38100" cap="rnd" cmpd="sng">
                  <a:solidFill>
                    <a:srgbClr val="7CD2F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3370" name="Google Shape;3370;p115"/>
                <p:cNvSpPr/>
                <p:nvPr/>
              </p:nvSpPr>
              <p:spPr>
                <a:xfrm>
                  <a:off x="9539035" y="1405536"/>
                  <a:ext cx="519897" cy="259946"/>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7CD2F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grpSp>
          <p:grpSp>
            <p:nvGrpSpPr>
              <p:cNvPr id="3371" name="Google Shape;3371;p115"/>
              <p:cNvGrpSpPr/>
              <p:nvPr/>
            </p:nvGrpSpPr>
            <p:grpSpPr>
              <a:xfrm>
                <a:off x="10726539" y="1322445"/>
                <a:ext cx="922913" cy="1023226"/>
                <a:chOff x="10726539" y="1322445"/>
                <a:chExt cx="922913" cy="1023226"/>
              </a:xfrm>
            </p:grpSpPr>
            <p:sp>
              <p:nvSpPr>
                <p:cNvPr id="3372" name="Google Shape;3372;p115"/>
                <p:cNvSpPr/>
                <p:nvPr/>
              </p:nvSpPr>
              <p:spPr>
                <a:xfrm>
                  <a:off x="10726539" y="1519732"/>
                  <a:ext cx="922913" cy="825939"/>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rgbClr val="FFFFFF"/>
                </a:solidFill>
                <a:ln w="38100" cap="rnd" cmpd="sng">
                  <a:solidFill>
                    <a:srgbClr val="7CD2F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3373" name="Google Shape;3373;p115"/>
                <p:cNvSpPr/>
                <p:nvPr/>
              </p:nvSpPr>
              <p:spPr>
                <a:xfrm>
                  <a:off x="10726539" y="1931032"/>
                  <a:ext cx="922913" cy="197287"/>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rgbClr val="FFFFFF"/>
                </a:solidFill>
                <a:ln w="38100" cap="rnd" cmpd="sng">
                  <a:solidFill>
                    <a:srgbClr val="7CD2F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3374" name="Google Shape;3374;p115"/>
                <p:cNvSpPr/>
                <p:nvPr/>
              </p:nvSpPr>
              <p:spPr>
                <a:xfrm>
                  <a:off x="10726539" y="1713678"/>
                  <a:ext cx="922913" cy="193945"/>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rgbClr val="FFFFFF"/>
                </a:solidFill>
                <a:ln w="38100" cap="rnd" cmpd="sng">
                  <a:solidFill>
                    <a:srgbClr val="7CD2F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3375" name="Google Shape;3375;p115"/>
                <p:cNvSpPr/>
                <p:nvPr/>
              </p:nvSpPr>
              <p:spPr>
                <a:xfrm>
                  <a:off x="10726539" y="1322445"/>
                  <a:ext cx="922800" cy="391200"/>
                </a:xfrm>
                <a:prstGeom prst="ellipse">
                  <a:avLst/>
                </a:prstGeom>
                <a:solidFill>
                  <a:srgbClr val="FFFFFF"/>
                </a:solidFill>
                <a:ln w="38100" cap="rnd" cmpd="sng">
                  <a:solidFill>
                    <a:srgbClr val="7CD2F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3376" name="Google Shape;3376;p115"/>
                <p:cNvSpPr/>
                <p:nvPr/>
              </p:nvSpPr>
              <p:spPr>
                <a:xfrm>
                  <a:off x="10948878" y="1405536"/>
                  <a:ext cx="519897" cy="259946"/>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7CD2F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grpSp>
        </p:grpSp>
        <p:grpSp>
          <p:nvGrpSpPr>
            <p:cNvPr id="3377" name="Google Shape;3377;p115"/>
            <p:cNvGrpSpPr/>
            <p:nvPr/>
          </p:nvGrpSpPr>
          <p:grpSpPr>
            <a:xfrm>
              <a:off x="5391751" y="4382712"/>
              <a:ext cx="965374" cy="1070192"/>
              <a:chOff x="9838441" y="1283862"/>
              <a:chExt cx="1289400" cy="1429400"/>
            </a:xfrm>
          </p:grpSpPr>
          <p:sp>
            <p:nvSpPr>
              <p:cNvPr id="3378" name="Google Shape;3378;p115"/>
              <p:cNvSpPr/>
              <p:nvPr/>
            </p:nvSpPr>
            <p:spPr>
              <a:xfrm>
                <a:off x="9838441" y="1559463"/>
                <a:ext cx="1289267" cy="1153799"/>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rgbClr val="FFFFFF"/>
              </a:solidFill>
              <a:ln w="38100"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3379" name="Google Shape;3379;p115"/>
              <p:cNvSpPr/>
              <p:nvPr/>
            </p:nvSpPr>
            <p:spPr>
              <a:xfrm>
                <a:off x="9838441" y="2134030"/>
                <a:ext cx="1289267" cy="275601"/>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rgbClr val="FFFFFF"/>
              </a:solidFill>
              <a:ln w="38100"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3380" name="Google Shape;3380;p115"/>
              <p:cNvSpPr/>
              <p:nvPr/>
            </p:nvSpPr>
            <p:spPr>
              <a:xfrm>
                <a:off x="9838441" y="1830397"/>
                <a:ext cx="1289267" cy="270932"/>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rgbClr val="FFFFFF"/>
              </a:solidFill>
              <a:ln w="38100"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3381" name="Google Shape;3381;p115"/>
              <p:cNvSpPr/>
              <p:nvPr/>
            </p:nvSpPr>
            <p:spPr>
              <a:xfrm>
                <a:off x="9838441" y="1283862"/>
                <a:ext cx="1289400" cy="546600"/>
              </a:xfrm>
              <a:prstGeom prst="ellipse">
                <a:avLst/>
              </a:prstGeom>
              <a:solidFill>
                <a:srgbClr val="FFFFFF"/>
              </a:solidFill>
              <a:ln w="38100" cap="rnd" cmpd="sng">
                <a:solidFill>
                  <a:srgbClr val="29B5E8"/>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3382" name="Google Shape;3382;p115"/>
              <p:cNvSpPr/>
              <p:nvPr/>
            </p:nvSpPr>
            <p:spPr>
              <a:xfrm>
                <a:off x="10149037" y="1375562"/>
                <a:ext cx="726269" cy="363137"/>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29B5E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58"/>
                                        </p:tgtEl>
                                        <p:attrNameLst>
                                          <p:attrName>style.visibility</p:attrName>
                                        </p:attrNameLst>
                                      </p:cBhvr>
                                      <p:to>
                                        <p:strVal val="visible"/>
                                      </p:to>
                                    </p:set>
                                    <p:animEffect transition="in" filter="fade">
                                      <p:cBhvr>
                                        <p:cTn id="7" dur="500"/>
                                        <p:tgtEl>
                                          <p:spTgt spid="3358"/>
                                        </p:tgtEl>
                                      </p:cBhvr>
                                    </p:animEffect>
                                  </p:childTnLst>
                                </p:cTn>
                              </p:par>
                              <p:par>
                                <p:cTn id="8" presetID="10" presetClass="entr" presetSubtype="0" fill="hold" nodeType="withEffect">
                                  <p:stCondLst>
                                    <p:cond delay="0"/>
                                  </p:stCondLst>
                                  <p:childTnLst>
                                    <p:set>
                                      <p:cBhvr>
                                        <p:cTn id="9" dur="1" fill="hold">
                                          <p:stCondLst>
                                            <p:cond delay="0"/>
                                          </p:stCondLst>
                                        </p:cTn>
                                        <p:tgtEl>
                                          <p:spTgt spid="3359"/>
                                        </p:tgtEl>
                                        <p:attrNameLst>
                                          <p:attrName>style.visibility</p:attrName>
                                        </p:attrNameLst>
                                      </p:cBhvr>
                                      <p:to>
                                        <p:strVal val="visible"/>
                                      </p:to>
                                    </p:set>
                                    <p:animEffect transition="in" filter="fade">
                                      <p:cBhvr>
                                        <p:cTn id="10" dur="500"/>
                                        <p:tgtEl>
                                          <p:spTgt spid="3359"/>
                                        </p:tgtEl>
                                      </p:cBhvr>
                                    </p:animEffect>
                                  </p:childTnLst>
                                </p:cTn>
                              </p:par>
                              <p:par>
                                <p:cTn id="11" presetID="10" presetClass="entr" presetSubtype="0" fill="hold" nodeType="withEffect">
                                  <p:stCondLst>
                                    <p:cond delay="0"/>
                                  </p:stCondLst>
                                  <p:childTnLst>
                                    <p:set>
                                      <p:cBhvr>
                                        <p:cTn id="12" dur="1" fill="hold">
                                          <p:stCondLst>
                                            <p:cond delay="0"/>
                                          </p:stCondLst>
                                        </p:cTn>
                                        <p:tgtEl>
                                          <p:spTgt spid="3360"/>
                                        </p:tgtEl>
                                        <p:attrNameLst>
                                          <p:attrName>style.visibility</p:attrName>
                                        </p:attrNameLst>
                                      </p:cBhvr>
                                      <p:to>
                                        <p:strVal val="visible"/>
                                      </p:to>
                                    </p:set>
                                    <p:animEffect transition="in" filter="fade">
                                      <p:cBhvr>
                                        <p:cTn id="13" dur="500"/>
                                        <p:tgtEl>
                                          <p:spTgt spid="3360"/>
                                        </p:tgtEl>
                                      </p:cBhvr>
                                    </p:animEffect>
                                  </p:childTnLst>
                                </p:cTn>
                              </p:par>
                              <p:par>
                                <p:cTn id="14" presetID="10" presetClass="entr" presetSubtype="0" fill="hold" nodeType="withEffect">
                                  <p:stCondLst>
                                    <p:cond delay="0"/>
                                  </p:stCondLst>
                                  <p:childTnLst>
                                    <p:set>
                                      <p:cBhvr>
                                        <p:cTn id="15" dur="1" fill="hold">
                                          <p:stCondLst>
                                            <p:cond delay="0"/>
                                          </p:stCondLst>
                                        </p:cTn>
                                        <p:tgtEl>
                                          <p:spTgt spid="3361"/>
                                        </p:tgtEl>
                                        <p:attrNameLst>
                                          <p:attrName>style.visibility</p:attrName>
                                        </p:attrNameLst>
                                      </p:cBhvr>
                                      <p:to>
                                        <p:strVal val="visible"/>
                                      </p:to>
                                    </p:set>
                                    <p:animEffect transition="in" filter="fade">
                                      <p:cBhvr>
                                        <p:cTn id="16" dur="500"/>
                                        <p:tgtEl>
                                          <p:spTgt spid="336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76"/>
                                        </p:tgtEl>
                                        <p:attrNameLst>
                                          <p:attrName>style.visibility</p:attrName>
                                        </p:attrNameLst>
                                      </p:cBhvr>
                                      <p:to>
                                        <p:strVal val="visible"/>
                                      </p:to>
                                    </p:set>
                                    <p:animEffect transition="in" filter="fade">
                                      <p:cBhvr>
                                        <p:cTn id="21" dur="500"/>
                                        <p:tgtEl>
                                          <p:spTgt spid="327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40"/>
                                        </p:tgtEl>
                                        <p:attrNameLst>
                                          <p:attrName>style.visibility</p:attrName>
                                        </p:attrNameLst>
                                      </p:cBhvr>
                                      <p:to>
                                        <p:strVal val="visible"/>
                                      </p:to>
                                    </p:set>
                                    <p:animEffect transition="in" filter="fade">
                                      <p:cBhvr>
                                        <p:cTn id="26" dur="500"/>
                                        <p:tgtEl>
                                          <p:spTgt spid="324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91"/>
                                        </p:tgtEl>
                                        <p:attrNameLst>
                                          <p:attrName>style.visibility</p:attrName>
                                        </p:attrNameLst>
                                      </p:cBhvr>
                                      <p:to>
                                        <p:strVal val="visible"/>
                                      </p:to>
                                    </p:set>
                                    <p:animEffect transition="in" filter="fade">
                                      <p:cBhvr>
                                        <p:cTn id="31" dur="500"/>
                                        <p:tgtEl>
                                          <p:spTgt spid="329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321"/>
                                        </p:tgtEl>
                                        <p:attrNameLst>
                                          <p:attrName>style.visibility</p:attrName>
                                        </p:attrNameLst>
                                      </p:cBhvr>
                                      <p:to>
                                        <p:strVal val="visible"/>
                                      </p:to>
                                    </p:set>
                                    <p:animEffect transition="in" filter="fade">
                                      <p:cBhvr>
                                        <p:cTn id="36" dur="500"/>
                                        <p:tgtEl>
                                          <p:spTgt spid="3321"/>
                                        </p:tgtEl>
                                      </p:cBhvr>
                                    </p:animEffect>
                                  </p:childTnLst>
                                </p:cTn>
                              </p:par>
                              <p:par>
                                <p:cTn id="37" presetID="10" presetClass="entr" presetSubtype="0" fill="hold" nodeType="withEffect">
                                  <p:stCondLst>
                                    <p:cond delay="0"/>
                                  </p:stCondLst>
                                  <p:childTnLst>
                                    <p:set>
                                      <p:cBhvr>
                                        <p:cTn id="38" dur="1" fill="hold">
                                          <p:stCondLst>
                                            <p:cond delay="0"/>
                                          </p:stCondLst>
                                        </p:cTn>
                                        <p:tgtEl>
                                          <p:spTgt spid="3232"/>
                                        </p:tgtEl>
                                        <p:attrNameLst>
                                          <p:attrName>style.visibility</p:attrName>
                                        </p:attrNameLst>
                                      </p:cBhvr>
                                      <p:to>
                                        <p:strVal val="visible"/>
                                      </p:to>
                                    </p:set>
                                    <p:animEffect transition="in" filter="fade">
                                      <p:cBhvr>
                                        <p:cTn id="39" dur="500"/>
                                        <p:tgtEl>
                                          <p:spTgt spid="3232"/>
                                        </p:tgtEl>
                                      </p:cBhvr>
                                    </p:animEffect>
                                  </p:childTnLst>
                                </p:cTn>
                              </p:par>
                              <p:par>
                                <p:cTn id="40" presetID="10" presetClass="entr" presetSubtype="0" fill="hold" nodeType="withEffect">
                                  <p:stCondLst>
                                    <p:cond delay="0"/>
                                  </p:stCondLst>
                                  <p:childTnLst>
                                    <p:set>
                                      <p:cBhvr>
                                        <p:cTn id="41" dur="1" fill="hold">
                                          <p:stCondLst>
                                            <p:cond delay="0"/>
                                          </p:stCondLst>
                                        </p:cTn>
                                        <p:tgtEl>
                                          <p:spTgt spid="3233"/>
                                        </p:tgtEl>
                                        <p:attrNameLst>
                                          <p:attrName>style.visibility</p:attrName>
                                        </p:attrNameLst>
                                      </p:cBhvr>
                                      <p:to>
                                        <p:strVal val="visible"/>
                                      </p:to>
                                    </p:set>
                                    <p:animEffect transition="in" filter="fade">
                                      <p:cBhvr>
                                        <p:cTn id="42" dur="500"/>
                                        <p:tgtEl>
                                          <p:spTgt spid="3233"/>
                                        </p:tgtEl>
                                      </p:cBhvr>
                                    </p:animEffect>
                                  </p:childTnLst>
                                </p:cTn>
                              </p:par>
                              <p:par>
                                <p:cTn id="43" presetID="10" presetClass="entr" presetSubtype="0" fill="hold" nodeType="withEffect">
                                  <p:stCondLst>
                                    <p:cond delay="0"/>
                                  </p:stCondLst>
                                  <p:childTnLst>
                                    <p:set>
                                      <p:cBhvr>
                                        <p:cTn id="44" dur="1" fill="hold">
                                          <p:stCondLst>
                                            <p:cond delay="0"/>
                                          </p:stCondLst>
                                        </p:cTn>
                                        <p:tgtEl>
                                          <p:spTgt spid="3231"/>
                                        </p:tgtEl>
                                        <p:attrNameLst>
                                          <p:attrName>style.visibility</p:attrName>
                                        </p:attrNameLst>
                                      </p:cBhvr>
                                      <p:to>
                                        <p:strVal val="visible"/>
                                      </p:to>
                                    </p:set>
                                    <p:animEffect transition="in" filter="fade">
                                      <p:cBhvr>
                                        <p:cTn id="45" dur="500"/>
                                        <p:tgtEl>
                                          <p:spTgt spid="3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86"/>
        <p:cNvGrpSpPr/>
        <p:nvPr/>
      </p:nvGrpSpPr>
      <p:grpSpPr>
        <a:xfrm>
          <a:off x="0" y="0"/>
          <a:ext cx="0" cy="0"/>
          <a:chOff x="0" y="0"/>
          <a:chExt cx="0" cy="0"/>
        </a:xfrm>
      </p:grpSpPr>
      <p:sp>
        <p:nvSpPr>
          <p:cNvPr id="3387" name="Google Shape;3387;p116"/>
          <p:cNvSpPr txBox="1">
            <a:spLocks noGrp="1"/>
          </p:cNvSpPr>
          <p:nvPr>
            <p:ph type="body" idx="1"/>
          </p:nvPr>
        </p:nvSpPr>
        <p:spPr>
          <a:xfrm>
            <a:off x="277177" y="222662"/>
            <a:ext cx="8589645" cy="704835"/>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dk1"/>
              </a:buClr>
              <a:buSzPts val="2700"/>
              <a:buFont typeface="Arial"/>
              <a:buNone/>
            </a:pPr>
            <a:r>
              <a:rPr lang="en" sz="2700" b="1" i="0" u="none" strike="noStrike" cap="none">
                <a:solidFill>
                  <a:schemeClr val="dk1"/>
                </a:solidFill>
                <a:latin typeface="Arial"/>
                <a:ea typeface="Arial"/>
                <a:cs typeface="Arial"/>
                <a:sym typeface="Arial"/>
              </a:rPr>
              <a:t>MODERNIZING DATA WAREHOUSE </a:t>
            </a:r>
            <a:endParaRPr sz="2700" b="1" i="0" u="none" strike="noStrike" cap="none">
              <a:solidFill>
                <a:schemeClr val="dk1"/>
              </a:solidFill>
              <a:latin typeface="Arial"/>
              <a:ea typeface="Arial"/>
              <a:cs typeface="Arial"/>
              <a:sym typeface="Arial"/>
            </a:endParaRPr>
          </a:p>
        </p:txBody>
      </p:sp>
      <p:sp>
        <p:nvSpPr>
          <p:cNvPr id="3388" name="Google Shape;3388;p116"/>
          <p:cNvSpPr txBox="1">
            <a:spLocks noGrp="1"/>
          </p:cNvSpPr>
          <p:nvPr>
            <p:ph type="sldNum" idx="12"/>
          </p:nvPr>
        </p:nvSpPr>
        <p:spPr>
          <a:xfrm>
            <a:off x="8657901" y="4870635"/>
            <a:ext cx="257175" cy="161583"/>
          </a:xfrm>
          <a:prstGeom prst="rect">
            <a:avLst/>
          </a:prstGeom>
          <a:noFill/>
          <a:ln>
            <a:noFill/>
          </a:ln>
        </p:spPr>
        <p:txBody>
          <a:bodyPr spcFirstLastPara="1" wrap="square" lIns="68575" tIns="34275" rIns="68575" bIns="34275" anchor="b" anchorCtr="0">
            <a:noAutofit/>
          </a:bodyPr>
          <a:lstStyle/>
          <a:p>
            <a:pPr marL="0" marR="0" lvl="0" indent="0" algn="r" rtl="0">
              <a:spcBef>
                <a:spcPts val="0"/>
              </a:spcBef>
              <a:spcAft>
                <a:spcPts val="0"/>
              </a:spcAft>
              <a:buNone/>
            </a:pPr>
            <a:fld id="{00000000-1234-1234-1234-123412341234}" type="slidenum">
              <a:rPr lang="en" sz="600" b="0" i="0">
                <a:solidFill>
                  <a:srgbClr val="929292"/>
                </a:solidFill>
                <a:latin typeface="Arial"/>
                <a:ea typeface="Arial"/>
                <a:cs typeface="Arial"/>
                <a:sym typeface="Arial"/>
              </a:rPr>
              <a:t>43</a:t>
            </a:fld>
            <a:endParaRPr sz="600" b="0" i="0">
              <a:solidFill>
                <a:srgbClr val="929292"/>
              </a:solidFill>
              <a:latin typeface="Arial"/>
              <a:ea typeface="Arial"/>
              <a:cs typeface="Arial"/>
              <a:sym typeface="Arial"/>
            </a:endParaRPr>
          </a:p>
        </p:txBody>
      </p:sp>
      <p:sp>
        <p:nvSpPr>
          <p:cNvPr id="3389" name="Google Shape;3389;p116"/>
          <p:cNvSpPr/>
          <p:nvPr/>
        </p:nvSpPr>
        <p:spPr>
          <a:xfrm>
            <a:off x="468798" y="3741645"/>
            <a:ext cx="8206404" cy="1018614"/>
          </a:xfrm>
          <a:prstGeom prst="rect">
            <a:avLst/>
          </a:prstGeom>
          <a:solidFill>
            <a:srgbClr val="D3EFF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390" name="Google Shape;3390;p116"/>
          <p:cNvSpPr txBox="1"/>
          <p:nvPr/>
        </p:nvSpPr>
        <p:spPr>
          <a:xfrm>
            <a:off x="696809" y="3880273"/>
            <a:ext cx="1840685" cy="300082"/>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500"/>
              <a:buFont typeface="Arial"/>
              <a:buNone/>
            </a:pPr>
            <a:r>
              <a:rPr lang="en" sz="1500" b="1" u="none" strike="noStrike" cap="none">
                <a:solidFill>
                  <a:schemeClr val="dk1"/>
                </a:solidFill>
                <a:latin typeface="Arial"/>
                <a:ea typeface="Arial"/>
                <a:cs typeface="Arial"/>
                <a:sym typeface="Arial"/>
              </a:rPr>
              <a:t>Snowflake Value</a:t>
            </a:r>
            <a:endParaRPr sz="1100"/>
          </a:p>
        </p:txBody>
      </p:sp>
      <p:sp>
        <p:nvSpPr>
          <p:cNvPr id="3391" name="Google Shape;3391;p116"/>
          <p:cNvSpPr/>
          <p:nvPr/>
        </p:nvSpPr>
        <p:spPr>
          <a:xfrm>
            <a:off x="696809" y="4237082"/>
            <a:ext cx="1840685" cy="297774"/>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None/>
            </a:pPr>
            <a:r>
              <a:rPr lang="en" sz="800">
                <a:solidFill>
                  <a:srgbClr val="5B5B5B"/>
                </a:solidFill>
                <a:latin typeface="Arial"/>
                <a:ea typeface="Arial"/>
                <a:cs typeface="Arial"/>
                <a:sym typeface="Arial"/>
              </a:rPr>
              <a:t>Map their current data model easily and quickly with the same SQL</a:t>
            </a:r>
            <a:endParaRPr sz="1100"/>
          </a:p>
        </p:txBody>
      </p:sp>
      <p:sp>
        <p:nvSpPr>
          <p:cNvPr id="3392" name="Google Shape;3392;p116"/>
          <p:cNvSpPr/>
          <p:nvPr/>
        </p:nvSpPr>
        <p:spPr>
          <a:xfrm>
            <a:off x="3705683" y="4237082"/>
            <a:ext cx="1840685" cy="297774"/>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None/>
            </a:pPr>
            <a:r>
              <a:rPr lang="en" sz="800">
                <a:solidFill>
                  <a:srgbClr val="5B5B5B"/>
                </a:solidFill>
                <a:latin typeface="Arial"/>
                <a:ea typeface="Arial"/>
                <a:cs typeface="Arial"/>
                <a:sym typeface="Arial"/>
              </a:rPr>
              <a:t>SaaS service with </a:t>
            </a:r>
            <a:br>
              <a:rPr lang="en" sz="800">
                <a:solidFill>
                  <a:srgbClr val="5B5B5B"/>
                </a:solidFill>
                <a:latin typeface="Arial"/>
                <a:ea typeface="Arial"/>
                <a:cs typeface="Arial"/>
                <a:sym typeface="Arial"/>
              </a:rPr>
            </a:br>
            <a:r>
              <a:rPr lang="en" sz="800">
                <a:solidFill>
                  <a:srgbClr val="5B5B5B"/>
                </a:solidFill>
                <a:latin typeface="Arial"/>
                <a:ea typeface="Arial"/>
                <a:cs typeface="Arial"/>
                <a:sym typeface="Arial"/>
              </a:rPr>
              <a:t>zero downtime</a:t>
            </a:r>
            <a:endParaRPr sz="1100"/>
          </a:p>
        </p:txBody>
      </p:sp>
      <p:sp>
        <p:nvSpPr>
          <p:cNvPr id="3393" name="Google Shape;3393;p116"/>
          <p:cNvSpPr/>
          <p:nvPr/>
        </p:nvSpPr>
        <p:spPr>
          <a:xfrm>
            <a:off x="5846061" y="4237082"/>
            <a:ext cx="2529448" cy="297774"/>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None/>
            </a:pPr>
            <a:r>
              <a:rPr lang="en" sz="800">
                <a:solidFill>
                  <a:srgbClr val="5B5B5B"/>
                </a:solidFill>
                <a:latin typeface="Arial"/>
                <a:ea typeface="Arial"/>
                <a:cs typeface="Arial"/>
                <a:sym typeface="Arial"/>
              </a:rPr>
              <a:t>Separate Warehouses for each team – zero contention and full independence on the same data</a:t>
            </a:r>
            <a:endParaRPr sz="1100"/>
          </a:p>
        </p:txBody>
      </p:sp>
      <p:cxnSp>
        <p:nvCxnSpPr>
          <p:cNvPr id="3394" name="Google Shape;3394;p116"/>
          <p:cNvCxnSpPr/>
          <p:nvPr/>
        </p:nvCxnSpPr>
        <p:spPr>
          <a:xfrm>
            <a:off x="2803433" y="4379910"/>
            <a:ext cx="622935" cy="0"/>
          </a:xfrm>
          <a:prstGeom prst="straightConnector1">
            <a:avLst/>
          </a:prstGeom>
          <a:noFill/>
          <a:ln w="9525" cap="sq" cmpd="sng">
            <a:solidFill>
              <a:schemeClr val="accent1">
                <a:alpha val="49803"/>
              </a:schemeClr>
            </a:solidFill>
            <a:prstDash val="dash"/>
            <a:miter lim="800000"/>
            <a:headEnd type="none" w="sm" len="sm"/>
            <a:tailEnd type="triangle" w="med" len="med"/>
          </a:ln>
        </p:spPr>
      </p:cxnSp>
      <p:cxnSp>
        <p:nvCxnSpPr>
          <p:cNvPr id="3395" name="Google Shape;3395;p116"/>
          <p:cNvCxnSpPr/>
          <p:nvPr/>
        </p:nvCxnSpPr>
        <p:spPr>
          <a:xfrm>
            <a:off x="5028472" y="4379910"/>
            <a:ext cx="622935" cy="0"/>
          </a:xfrm>
          <a:prstGeom prst="straightConnector1">
            <a:avLst/>
          </a:prstGeom>
          <a:noFill/>
          <a:ln w="9525" cap="sq" cmpd="sng">
            <a:solidFill>
              <a:schemeClr val="accent1">
                <a:alpha val="49803"/>
              </a:schemeClr>
            </a:solidFill>
            <a:prstDash val="dash"/>
            <a:miter lim="800000"/>
            <a:headEnd type="none" w="sm" len="sm"/>
            <a:tailEnd type="triangle" w="med" len="med"/>
          </a:ln>
        </p:spPr>
      </p:cxnSp>
      <p:sp>
        <p:nvSpPr>
          <p:cNvPr id="3396" name="Google Shape;3396;p116"/>
          <p:cNvSpPr/>
          <p:nvPr/>
        </p:nvSpPr>
        <p:spPr>
          <a:xfrm>
            <a:off x="6251026" y="3351525"/>
            <a:ext cx="870600" cy="3000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800">
                <a:solidFill>
                  <a:srgbClr val="5B5B5B"/>
                </a:solidFill>
                <a:latin typeface="Arial"/>
                <a:ea typeface="Arial"/>
                <a:cs typeface="Arial"/>
                <a:sym typeface="Arial"/>
              </a:rPr>
              <a:t>In database </a:t>
            </a:r>
            <a:endParaRPr sz="1100"/>
          </a:p>
          <a:p>
            <a:pPr marL="0" marR="0" lvl="0" indent="0" algn="ctr" rtl="0">
              <a:spcBef>
                <a:spcPts val="0"/>
              </a:spcBef>
              <a:spcAft>
                <a:spcPts val="0"/>
              </a:spcAft>
              <a:buNone/>
            </a:pPr>
            <a:r>
              <a:rPr lang="en" sz="800">
                <a:solidFill>
                  <a:srgbClr val="5B5B5B"/>
                </a:solidFill>
                <a:latin typeface="Arial"/>
                <a:ea typeface="Arial"/>
                <a:cs typeface="Arial"/>
                <a:sym typeface="Arial"/>
              </a:rPr>
              <a:t>transformations</a:t>
            </a:r>
            <a:endParaRPr sz="1100"/>
          </a:p>
        </p:txBody>
      </p:sp>
      <p:sp>
        <p:nvSpPr>
          <p:cNvPr id="3397" name="Google Shape;3397;p116"/>
          <p:cNvSpPr/>
          <p:nvPr/>
        </p:nvSpPr>
        <p:spPr>
          <a:xfrm>
            <a:off x="7079399" y="3351485"/>
            <a:ext cx="1114320" cy="300082"/>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800">
                <a:solidFill>
                  <a:srgbClr val="5B5B5B"/>
                </a:solidFill>
                <a:latin typeface="Arial"/>
                <a:ea typeface="Arial"/>
                <a:cs typeface="Arial"/>
                <a:sym typeface="Arial"/>
              </a:rPr>
              <a:t>Users, tools, website </a:t>
            </a:r>
            <a:endParaRPr sz="1100"/>
          </a:p>
          <a:p>
            <a:pPr marL="0" marR="0" lvl="0" indent="0" algn="ctr" rtl="0">
              <a:spcBef>
                <a:spcPts val="0"/>
              </a:spcBef>
              <a:spcAft>
                <a:spcPts val="0"/>
              </a:spcAft>
              <a:buNone/>
            </a:pPr>
            <a:r>
              <a:rPr lang="en" sz="800">
                <a:solidFill>
                  <a:srgbClr val="5B5B5B"/>
                </a:solidFill>
                <a:latin typeface="Arial"/>
                <a:ea typeface="Arial"/>
                <a:cs typeface="Arial"/>
                <a:sym typeface="Arial"/>
              </a:rPr>
              <a:t>directly query data</a:t>
            </a:r>
            <a:endParaRPr sz="1100"/>
          </a:p>
        </p:txBody>
      </p:sp>
      <p:grpSp>
        <p:nvGrpSpPr>
          <p:cNvPr id="3398" name="Google Shape;3398;p116"/>
          <p:cNvGrpSpPr/>
          <p:nvPr/>
        </p:nvGrpSpPr>
        <p:grpSpPr>
          <a:xfrm>
            <a:off x="6226464" y="1873503"/>
            <a:ext cx="274940" cy="290827"/>
            <a:chOff x="8597900" y="1254126"/>
            <a:chExt cx="438150" cy="485774"/>
          </a:xfrm>
        </p:grpSpPr>
        <p:sp>
          <p:nvSpPr>
            <p:cNvPr id="3399" name="Google Shape;3399;p116"/>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A7E1F6"/>
                </a:solidFill>
                <a:latin typeface="Arial"/>
                <a:ea typeface="Arial"/>
                <a:cs typeface="Arial"/>
                <a:sym typeface="Arial"/>
              </a:endParaRPr>
            </a:p>
          </p:txBody>
        </p:sp>
        <p:sp>
          <p:nvSpPr>
            <p:cNvPr id="3400" name="Google Shape;3400;p116"/>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A7E1F6"/>
                </a:solidFill>
                <a:latin typeface="Arial"/>
                <a:ea typeface="Arial"/>
                <a:cs typeface="Arial"/>
                <a:sym typeface="Arial"/>
              </a:endParaRPr>
            </a:p>
          </p:txBody>
        </p:sp>
        <p:sp>
          <p:nvSpPr>
            <p:cNvPr id="3401" name="Google Shape;3401;p116"/>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A7E1F6"/>
                </a:solidFill>
                <a:latin typeface="Arial"/>
                <a:ea typeface="Arial"/>
                <a:cs typeface="Arial"/>
                <a:sym typeface="Arial"/>
              </a:endParaRPr>
            </a:p>
          </p:txBody>
        </p:sp>
        <p:sp>
          <p:nvSpPr>
            <p:cNvPr id="3402" name="Google Shape;3402;p116"/>
            <p:cNvSpPr/>
            <p:nvPr/>
          </p:nvSpPr>
          <p:spPr>
            <a:xfrm>
              <a:off x="8597900" y="1254126"/>
              <a:ext cx="438150" cy="185737"/>
            </a:xfrm>
            <a:prstGeom prst="ellipse">
              <a:avLst/>
            </a:pr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A7E1F6"/>
                </a:solidFill>
                <a:latin typeface="Arial"/>
                <a:ea typeface="Arial"/>
                <a:cs typeface="Arial"/>
                <a:sym typeface="Arial"/>
              </a:endParaRPr>
            </a:p>
          </p:txBody>
        </p:sp>
      </p:grpSp>
      <p:grpSp>
        <p:nvGrpSpPr>
          <p:cNvPr id="3403" name="Google Shape;3403;p116"/>
          <p:cNvGrpSpPr/>
          <p:nvPr/>
        </p:nvGrpSpPr>
        <p:grpSpPr>
          <a:xfrm>
            <a:off x="6832931" y="1868864"/>
            <a:ext cx="274940" cy="290827"/>
            <a:chOff x="8597900" y="1254126"/>
            <a:chExt cx="438150" cy="485774"/>
          </a:xfrm>
        </p:grpSpPr>
        <p:sp>
          <p:nvSpPr>
            <p:cNvPr id="3404" name="Google Shape;3404;p116"/>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A7E1F6"/>
                </a:solidFill>
                <a:latin typeface="Arial"/>
                <a:ea typeface="Arial"/>
                <a:cs typeface="Arial"/>
                <a:sym typeface="Arial"/>
              </a:endParaRPr>
            </a:p>
          </p:txBody>
        </p:sp>
        <p:sp>
          <p:nvSpPr>
            <p:cNvPr id="3405" name="Google Shape;3405;p116"/>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A7E1F6"/>
                </a:solidFill>
                <a:latin typeface="Arial"/>
                <a:ea typeface="Arial"/>
                <a:cs typeface="Arial"/>
                <a:sym typeface="Arial"/>
              </a:endParaRPr>
            </a:p>
          </p:txBody>
        </p:sp>
        <p:sp>
          <p:nvSpPr>
            <p:cNvPr id="3406" name="Google Shape;3406;p116"/>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A7E1F6"/>
                </a:solidFill>
                <a:latin typeface="Arial"/>
                <a:ea typeface="Arial"/>
                <a:cs typeface="Arial"/>
                <a:sym typeface="Arial"/>
              </a:endParaRPr>
            </a:p>
          </p:txBody>
        </p:sp>
        <p:sp>
          <p:nvSpPr>
            <p:cNvPr id="3407" name="Google Shape;3407;p116"/>
            <p:cNvSpPr/>
            <p:nvPr/>
          </p:nvSpPr>
          <p:spPr>
            <a:xfrm>
              <a:off x="8597900" y="1254126"/>
              <a:ext cx="438150" cy="185737"/>
            </a:xfrm>
            <a:prstGeom prst="ellipse">
              <a:avLst/>
            </a:pr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A7E1F6"/>
                </a:solidFill>
                <a:latin typeface="Arial"/>
                <a:ea typeface="Arial"/>
                <a:cs typeface="Arial"/>
                <a:sym typeface="Arial"/>
              </a:endParaRPr>
            </a:p>
          </p:txBody>
        </p:sp>
      </p:grpSp>
      <p:grpSp>
        <p:nvGrpSpPr>
          <p:cNvPr id="3408" name="Google Shape;3408;p116"/>
          <p:cNvGrpSpPr/>
          <p:nvPr/>
        </p:nvGrpSpPr>
        <p:grpSpPr>
          <a:xfrm>
            <a:off x="7373543" y="1688760"/>
            <a:ext cx="274940" cy="290827"/>
            <a:chOff x="8597900" y="1254126"/>
            <a:chExt cx="438150" cy="485774"/>
          </a:xfrm>
        </p:grpSpPr>
        <p:sp>
          <p:nvSpPr>
            <p:cNvPr id="3409" name="Google Shape;3409;p116"/>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A7E1F6"/>
                </a:solidFill>
                <a:latin typeface="Arial"/>
                <a:ea typeface="Arial"/>
                <a:cs typeface="Arial"/>
                <a:sym typeface="Arial"/>
              </a:endParaRPr>
            </a:p>
          </p:txBody>
        </p:sp>
        <p:sp>
          <p:nvSpPr>
            <p:cNvPr id="3410" name="Google Shape;3410;p116"/>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A7E1F6"/>
                </a:solidFill>
                <a:latin typeface="Arial"/>
                <a:ea typeface="Arial"/>
                <a:cs typeface="Arial"/>
                <a:sym typeface="Arial"/>
              </a:endParaRPr>
            </a:p>
          </p:txBody>
        </p:sp>
        <p:sp>
          <p:nvSpPr>
            <p:cNvPr id="3411" name="Google Shape;3411;p116"/>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A7E1F6"/>
                </a:solidFill>
                <a:latin typeface="Arial"/>
                <a:ea typeface="Arial"/>
                <a:cs typeface="Arial"/>
                <a:sym typeface="Arial"/>
              </a:endParaRPr>
            </a:p>
          </p:txBody>
        </p:sp>
        <p:sp>
          <p:nvSpPr>
            <p:cNvPr id="3412" name="Google Shape;3412;p116"/>
            <p:cNvSpPr/>
            <p:nvPr/>
          </p:nvSpPr>
          <p:spPr>
            <a:xfrm>
              <a:off x="8597900" y="1254126"/>
              <a:ext cx="438150" cy="185737"/>
            </a:xfrm>
            <a:prstGeom prst="ellipse">
              <a:avLst/>
            </a:pr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A7E1F6"/>
                </a:solidFill>
                <a:latin typeface="Arial"/>
                <a:ea typeface="Arial"/>
                <a:cs typeface="Arial"/>
                <a:sym typeface="Arial"/>
              </a:endParaRPr>
            </a:p>
          </p:txBody>
        </p:sp>
      </p:grpSp>
      <p:grpSp>
        <p:nvGrpSpPr>
          <p:cNvPr id="3413" name="Google Shape;3413;p116"/>
          <p:cNvGrpSpPr/>
          <p:nvPr/>
        </p:nvGrpSpPr>
        <p:grpSpPr>
          <a:xfrm>
            <a:off x="7715608" y="1873503"/>
            <a:ext cx="274940" cy="290827"/>
            <a:chOff x="8597900" y="1254126"/>
            <a:chExt cx="438150" cy="485774"/>
          </a:xfrm>
        </p:grpSpPr>
        <p:sp>
          <p:nvSpPr>
            <p:cNvPr id="3414" name="Google Shape;3414;p116"/>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A7E1F6"/>
                </a:solidFill>
                <a:latin typeface="Arial"/>
                <a:ea typeface="Arial"/>
                <a:cs typeface="Arial"/>
                <a:sym typeface="Arial"/>
              </a:endParaRPr>
            </a:p>
          </p:txBody>
        </p:sp>
        <p:sp>
          <p:nvSpPr>
            <p:cNvPr id="3415" name="Google Shape;3415;p116"/>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A7E1F6"/>
                </a:solidFill>
                <a:latin typeface="Arial"/>
                <a:ea typeface="Arial"/>
                <a:cs typeface="Arial"/>
                <a:sym typeface="Arial"/>
              </a:endParaRPr>
            </a:p>
          </p:txBody>
        </p:sp>
        <p:sp>
          <p:nvSpPr>
            <p:cNvPr id="3416" name="Google Shape;3416;p116"/>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A7E1F6"/>
                </a:solidFill>
                <a:latin typeface="Arial"/>
                <a:ea typeface="Arial"/>
                <a:cs typeface="Arial"/>
                <a:sym typeface="Arial"/>
              </a:endParaRPr>
            </a:p>
          </p:txBody>
        </p:sp>
        <p:sp>
          <p:nvSpPr>
            <p:cNvPr id="3417" name="Google Shape;3417;p116"/>
            <p:cNvSpPr/>
            <p:nvPr/>
          </p:nvSpPr>
          <p:spPr>
            <a:xfrm>
              <a:off x="8597900" y="1254126"/>
              <a:ext cx="438150" cy="185737"/>
            </a:xfrm>
            <a:prstGeom prst="ellipse">
              <a:avLst/>
            </a:pr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A7E1F6"/>
                </a:solidFill>
                <a:latin typeface="Arial"/>
                <a:ea typeface="Arial"/>
                <a:cs typeface="Arial"/>
                <a:sym typeface="Arial"/>
              </a:endParaRPr>
            </a:p>
          </p:txBody>
        </p:sp>
      </p:grpSp>
      <p:grpSp>
        <p:nvGrpSpPr>
          <p:cNvPr id="3418" name="Google Shape;3418;p116"/>
          <p:cNvGrpSpPr/>
          <p:nvPr/>
        </p:nvGrpSpPr>
        <p:grpSpPr>
          <a:xfrm>
            <a:off x="7373543" y="2073088"/>
            <a:ext cx="274940" cy="290828"/>
            <a:chOff x="8597900" y="1254125"/>
            <a:chExt cx="438150" cy="485775"/>
          </a:xfrm>
        </p:grpSpPr>
        <p:sp>
          <p:nvSpPr>
            <p:cNvPr id="3419" name="Google Shape;3419;p116"/>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A7E1F6"/>
                </a:solidFill>
                <a:latin typeface="Arial"/>
                <a:ea typeface="Arial"/>
                <a:cs typeface="Arial"/>
                <a:sym typeface="Arial"/>
              </a:endParaRPr>
            </a:p>
          </p:txBody>
        </p:sp>
        <p:sp>
          <p:nvSpPr>
            <p:cNvPr id="3420" name="Google Shape;3420;p116"/>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A7E1F6"/>
                </a:solidFill>
                <a:latin typeface="Arial"/>
                <a:ea typeface="Arial"/>
                <a:cs typeface="Arial"/>
                <a:sym typeface="Arial"/>
              </a:endParaRPr>
            </a:p>
          </p:txBody>
        </p:sp>
        <p:sp>
          <p:nvSpPr>
            <p:cNvPr id="3421" name="Google Shape;3421;p116"/>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A7E1F6"/>
                </a:solidFill>
                <a:latin typeface="Arial"/>
                <a:ea typeface="Arial"/>
                <a:cs typeface="Arial"/>
                <a:sym typeface="Arial"/>
              </a:endParaRPr>
            </a:p>
          </p:txBody>
        </p:sp>
        <p:sp>
          <p:nvSpPr>
            <p:cNvPr id="3422" name="Google Shape;3422;p116"/>
            <p:cNvSpPr/>
            <p:nvPr/>
          </p:nvSpPr>
          <p:spPr>
            <a:xfrm>
              <a:off x="8597900" y="1254125"/>
              <a:ext cx="438150" cy="185737"/>
            </a:xfrm>
            <a:prstGeom prst="ellipse">
              <a:avLst/>
            </a:pr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A7E1F6"/>
                </a:solidFill>
                <a:latin typeface="Arial"/>
                <a:ea typeface="Arial"/>
                <a:cs typeface="Arial"/>
                <a:sym typeface="Arial"/>
              </a:endParaRPr>
            </a:p>
          </p:txBody>
        </p:sp>
      </p:grpSp>
      <p:sp>
        <p:nvSpPr>
          <p:cNvPr id="3423" name="Google Shape;3423;p116"/>
          <p:cNvSpPr/>
          <p:nvPr/>
        </p:nvSpPr>
        <p:spPr>
          <a:xfrm>
            <a:off x="5529325" y="2190950"/>
            <a:ext cx="522000" cy="190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5B5B5B"/>
              </a:buClr>
              <a:buSzPts val="800"/>
              <a:buFont typeface="Arial"/>
              <a:buNone/>
            </a:pPr>
            <a:r>
              <a:rPr lang="en" sz="800" b="0" i="0" u="none" strike="noStrike" cap="none">
                <a:solidFill>
                  <a:srgbClr val="5B5B5B"/>
                </a:solidFill>
                <a:latin typeface="Arial"/>
                <a:ea typeface="Arial"/>
                <a:cs typeface="Arial"/>
                <a:sym typeface="Arial"/>
              </a:rPr>
              <a:t>Source</a:t>
            </a:r>
            <a:endParaRPr sz="800" b="0" i="0" u="none" strike="noStrike" cap="none">
              <a:solidFill>
                <a:srgbClr val="5B5B5B"/>
              </a:solidFill>
              <a:latin typeface="Arial"/>
              <a:ea typeface="Arial"/>
              <a:cs typeface="Arial"/>
              <a:sym typeface="Arial"/>
            </a:endParaRPr>
          </a:p>
        </p:txBody>
      </p:sp>
      <p:sp>
        <p:nvSpPr>
          <p:cNvPr id="3424" name="Google Shape;3424;p116"/>
          <p:cNvSpPr/>
          <p:nvPr/>
        </p:nvSpPr>
        <p:spPr>
          <a:xfrm>
            <a:off x="6109552" y="2190950"/>
            <a:ext cx="547500" cy="184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solidFill>
                  <a:srgbClr val="5B5B5B"/>
                </a:solidFill>
                <a:latin typeface="Arial"/>
                <a:ea typeface="Arial"/>
                <a:cs typeface="Arial"/>
                <a:sym typeface="Arial"/>
              </a:rPr>
              <a:t>Hadoop</a:t>
            </a:r>
            <a:endParaRPr sz="1100"/>
          </a:p>
        </p:txBody>
      </p:sp>
      <p:sp>
        <p:nvSpPr>
          <p:cNvPr id="3425" name="Google Shape;3425;p116"/>
          <p:cNvSpPr/>
          <p:nvPr/>
        </p:nvSpPr>
        <p:spPr>
          <a:xfrm>
            <a:off x="6758527" y="2190950"/>
            <a:ext cx="547500" cy="184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solidFill>
                  <a:srgbClr val="5B5B5B"/>
                </a:solidFill>
                <a:latin typeface="Arial"/>
                <a:ea typeface="Arial"/>
                <a:cs typeface="Arial"/>
                <a:sym typeface="Arial"/>
              </a:rPr>
              <a:t>Vertica</a:t>
            </a:r>
            <a:endParaRPr sz="1100"/>
          </a:p>
        </p:txBody>
      </p:sp>
      <p:sp>
        <p:nvSpPr>
          <p:cNvPr id="3426" name="Google Shape;3426;p116"/>
          <p:cNvSpPr/>
          <p:nvPr/>
        </p:nvSpPr>
        <p:spPr>
          <a:xfrm>
            <a:off x="7057563" y="2408198"/>
            <a:ext cx="1017435" cy="19043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solidFill>
                  <a:srgbClr val="5B5B5B"/>
                </a:solidFill>
                <a:latin typeface="Arial"/>
                <a:ea typeface="Arial"/>
                <a:cs typeface="Arial"/>
                <a:sym typeface="Arial"/>
              </a:rPr>
              <a:t>Multiple datamarts</a:t>
            </a:r>
            <a:endParaRPr sz="800">
              <a:solidFill>
                <a:srgbClr val="5B5B5B"/>
              </a:solidFill>
              <a:latin typeface="Arial"/>
              <a:ea typeface="Arial"/>
              <a:cs typeface="Arial"/>
              <a:sym typeface="Arial"/>
            </a:endParaRPr>
          </a:p>
        </p:txBody>
      </p:sp>
      <p:sp>
        <p:nvSpPr>
          <p:cNvPr id="3427" name="Google Shape;3427;p116"/>
          <p:cNvSpPr/>
          <p:nvPr/>
        </p:nvSpPr>
        <p:spPr>
          <a:xfrm>
            <a:off x="5520575" y="3351475"/>
            <a:ext cx="522000" cy="1905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solidFill>
                  <a:srgbClr val="5B5B5B"/>
                </a:solidFill>
                <a:latin typeface="Arial"/>
                <a:ea typeface="Arial"/>
                <a:cs typeface="Arial"/>
                <a:sym typeface="Arial"/>
              </a:rPr>
              <a:t>Source</a:t>
            </a:r>
            <a:endParaRPr sz="1100"/>
          </a:p>
        </p:txBody>
      </p:sp>
      <p:grpSp>
        <p:nvGrpSpPr>
          <p:cNvPr id="3428" name="Google Shape;3428;p116"/>
          <p:cNvGrpSpPr/>
          <p:nvPr/>
        </p:nvGrpSpPr>
        <p:grpSpPr>
          <a:xfrm>
            <a:off x="7474194" y="3020089"/>
            <a:ext cx="312782" cy="272515"/>
            <a:chOff x="10926504" y="2752271"/>
            <a:chExt cx="530225" cy="461963"/>
          </a:xfrm>
        </p:grpSpPr>
        <p:grpSp>
          <p:nvGrpSpPr>
            <p:cNvPr id="3429" name="Google Shape;3429;p116"/>
            <p:cNvGrpSpPr/>
            <p:nvPr/>
          </p:nvGrpSpPr>
          <p:grpSpPr>
            <a:xfrm>
              <a:off x="10926504" y="2752271"/>
              <a:ext cx="530225" cy="461963"/>
              <a:chOff x="1957387" y="1474789"/>
              <a:chExt cx="530225" cy="461963"/>
            </a:xfrm>
          </p:grpSpPr>
          <p:sp>
            <p:nvSpPr>
              <p:cNvPr id="3430" name="Google Shape;3430;p116"/>
              <p:cNvSpPr/>
              <p:nvPr/>
            </p:nvSpPr>
            <p:spPr>
              <a:xfrm>
                <a:off x="1957387" y="1474789"/>
                <a:ext cx="530225" cy="41592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A7E1F6"/>
                  </a:solidFill>
                  <a:latin typeface="Arial"/>
                  <a:ea typeface="Arial"/>
                  <a:cs typeface="Arial"/>
                  <a:sym typeface="Arial"/>
                </a:endParaRPr>
              </a:p>
            </p:txBody>
          </p:sp>
          <p:cxnSp>
            <p:nvCxnSpPr>
              <p:cNvPr id="3431" name="Google Shape;3431;p116"/>
              <p:cNvCxnSpPr/>
              <p:nvPr/>
            </p:nvCxnSpPr>
            <p:spPr>
              <a:xfrm>
                <a:off x="2060575" y="1936751"/>
                <a:ext cx="322263" cy="0"/>
              </a:xfrm>
              <a:prstGeom prst="straightConnector1">
                <a:avLst/>
              </a:prstGeom>
              <a:noFill/>
              <a:ln w="19050" cap="rnd" cmpd="sng">
                <a:solidFill>
                  <a:schemeClr val="accent1"/>
                </a:solidFill>
                <a:prstDash val="solid"/>
                <a:round/>
                <a:headEnd type="none" w="med" len="med"/>
                <a:tailEnd type="none" w="med" len="med"/>
              </a:ln>
            </p:spPr>
          </p:cxnSp>
          <p:cxnSp>
            <p:nvCxnSpPr>
              <p:cNvPr id="3432" name="Google Shape;3432;p116"/>
              <p:cNvCxnSpPr/>
              <p:nvPr/>
            </p:nvCxnSpPr>
            <p:spPr>
              <a:xfrm>
                <a:off x="2222500" y="1890714"/>
                <a:ext cx="0" cy="46038"/>
              </a:xfrm>
              <a:prstGeom prst="straightConnector1">
                <a:avLst/>
              </a:prstGeom>
              <a:noFill/>
              <a:ln w="19050" cap="rnd" cmpd="sng">
                <a:solidFill>
                  <a:schemeClr val="accent1"/>
                </a:solidFill>
                <a:prstDash val="solid"/>
                <a:round/>
                <a:headEnd type="none" w="med" len="med"/>
                <a:tailEnd type="none" w="med" len="med"/>
              </a:ln>
            </p:spPr>
          </p:cxnSp>
          <p:sp>
            <p:nvSpPr>
              <p:cNvPr id="3433" name="Google Shape;3433;p116"/>
              <p:cNvSpPr/>
              <p:nvPr/>
            </p:nvSpPr>
            <p:spPr>
              <a:xfrm>
                <a:off x="2209800" y="1831976"/>
                <a:ext cx="23813" cy="23813"/>
              </a:xfrm>
              <a:prstGeom prst="ellipse">
                <a:avLst/>
              </a:prstGeom>
              <a:noFill/>
              <a:ln w="1905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A7E1F6"/>
                  </a:solidFill>
                  <a:latin typeface="Arial"/>
                  <a:ea typeface="Arial"/>
                  <a:cs typeface="Arial"/>
                  <a:sym typeface="Arial"/>
                </a:endParaRPr>
              </a:p>
            </p:txBody>
          </p:sp>
          <p:cxnSp>
            <p:nvCxnSpPr>
              <p:cNvPr id="3434" name="Google Shape;3434;p116"/>
              <p:cNvCxnSpPr/>
              <p:nvPr/>
            </p:nvCxnSpPr>
            <p:spPr>
              <a:xfrm>
                <a:off x="1957387" y="1798639"/>
                <a:ext cx="530225" cy="0"/>
              </a:xfrm>
              <a:prstGeom prst="straightConnector1">
                <a:avLst/>
              </a:prstGeom>
              <a:noFill/>
              <a:ln w="19050" cap="flat" cmpd="sng">
                <a:solidFill>
                  <a:schemeClr val="accent1"/>
                </a:solidFill>
                <a:prstDash val="solid"/>
                <a:round/>
                <a:headEnd type="none" w="med" len="med"/>
                <a:tailEnd type="none" w="med" len="med"/>
              </a:ln>
            </p:spPr>
          </p:cxnSp>
        </p:grpSp>
        <p:grpSp>
          <p:nvGrpSpPr>
            <p:cNvPr id="3435" name="Google Shape;3435;p116"/>
            <p:cNvGrpSpPr/>
            <p:nvPr/>
          </p:nvGrpSpPr>
          <p:grpSpPr>
            <a:xfrm>
              <a:off x="11020536" y="2814637"/>
              <a:ext cx="348141" cy="205784"/>
              <a:chOff x="6453188" y="2598738"/>
              <a:chExt cx="392113" cy="231776"/>
            </a:xfrm>
          </p:grpSpPr>
          <p:sp>
            <p:nvSpPr>
              <p:cNvPr id="3436" name="Google Shape;3436;p116"/>
              <p:cNvSpPr/>
              <p:nvPr/>
            </p:nvSpPr>
            <p:spPr>
              <a:xfrm>
                <a:off x="6523038" y="2690813"/>
                <a:ext cx="68263" cy="139700"/>
              </a:xfrm>
              <a:prstGeom prst="rect">
                <a:avLst/>
              </a:pr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A7E1F6"/>
                  </a:solidFill>
                  <a:latin typeface="Arial"/>
                  <a:ea typeface="Arial"/>
                  <a:cs typeface="Arial"/>
                  <a:sym typeface="Arial"/>
                </a:endParaRPr>
              </a:p>
            </p:txBody>
          </p:sp>
          <p:sp>
            <p:nvSpPr>
              <p:cNvPr id="3437" name="Google Shape;3437;p116"/>
              <p:cNvSpPr/>
              <p:nvPr/>
            </p:nvSpPr>
            <p:spPr>
              <a:xfrm>
                <a:off x="6637338" y="2736851"/>
                <a:ext cx="69850" cy="93663"/>
              </a:xfrm>
              <a:prstGeom prst="rect">
                <a:avLst/>
              </a:pr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A7E1F6"/>
                  </a:solidFill>
                  <a:latin typeface="Arial"/>
                  <a:ea typeface="Arial"/>
                  <a:cs typeface="Arial"/>
                  <a:sym typeface="Arial"/>
                </a:endParaRPr>
              </a:p>
            </p:txBody>
          </p:sp>
          <p:sp>
            <p:nvSpPr>
              <p:cNvPr id="3438" name="Google Shape;3438;p116"/>
              <p:cNvSpPr/>
              <p:nvPr/>
            </p:nvSpPr>
            <p:spPr>
              <a:xfrm>
                <a:off x="6753226" y="2598738"/>
                <a:ext cx="69850" cy="231775"/>
              </a:xfrm>
              <a:prstGeom prst="rect">
                <a:avLst/>
              </a:pr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A7E1F6"/>
                  </a:solidFill>
                  <a:latin typeface="Arial"/>
                  <a:ea typeface="Arial"/>
                  <a:cs typeface="Arial"/>
                  <a:sym typeface="Arial"/>
                </a:endParaRPr>
              </a:p>
            </p:txBody>
          </p:sp>
          <p:sp>
            <p:nvSpPr>
              <p:cNvPr id="3439" name="Google Shape;3439;p116"/>
              <p:cNvSpPr/>
              <p:nvPr/>
            </p:nvSpPr>
            <p:spPr>
              <a:xfrm>
                <a:off x="6453188" y="2598738"/>
                <a:ext cx="392113" cy="231775"/>
              </a:xfrm>
              <a:custGeom>
                <a:avLst/>
                <a:gdLst/>
                <a:ahLst/>
                <a:cxnLst/>
                <a:rect l="l" t="t" r="r" b="b"/>
                <a:pathLst>
                  <a:path w="247" h="146" extrusionOk="0">
                    <a:moveTo>
                      <a:pt x="0" y="0"/>
                    </a:moveTo>
                    <a:lnTo>
                      <a:pt x="0" y="146"/>
                    </a:lnTo>
                    <a:lnTo>
                      <a:pt x="247" y="146"/>
                    </a:lnTo>
                  </a:path>
                </a:pathLst>
              </a:custGeom>
              <a:noFill/>
              <a:ln w="19050" cap="rnd" cmpd="sng">
                <a:solidFill>
                  <a:schemeClr val="accen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rgbClr val="A7E1F6"/>
                  </a:solidFill>
                  <a:latin typeface="Arial"/>
                  <a:ea typeface="Arial"/>
                  <a:cs typeface="Arial"/>
                  <a:sym typeface="Arial"/>
                </a:endParaRPr>
              </a:p>
            </p:txBody>
          </p:sp>
        </p:grpSp>
      </p:grpSp>
      <p:grpSp>
        <p:nvGrpSpPr>
          <p:cNvPr id="3440" name="Google Shape;3440;p116"/>
          <p:cNvGrpSpPr/>
          <p:nvPr/>
        </p:nvGrpSpPr>
        <p:grpSpPr>
          <a:xfrm>
            <a:off x="6467470" y="2832464"/>
            <a:ext cx="437038" cy="484542"/>
            <a:chOff x="8597900" y="1254126"/>
            <a:chExt cx="438150" cy="485774"/>
          </a:xfrm>
        </p:grpSpPr>
        <p:sp>
          <p:nvSpPr>
            <p:cNvPr id="3441" name="Google Shape;3441;p116"/>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accent1"/>
            </a:solidFill>
            <a:ln w="285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A7E1F6"/>
                </a:solidFill>
                <a:latin typeface="Arial"/>
                <a:ea typeface="Arial"/>
                <a:cs typeface="Arial"/>
                <a:sym typeface="Arial"/>
              </a:endParaRPr>
            </a:p>
          </p:txBody>
        </p:sp>
        <p:sp>
          <p:nvSpPr>
            <p:cNvPr id="3442" name="Google Shape;3442;p116"/>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accent1"/>
            </a:solidFill>
            <a:ln w="285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A7E1F6"/>
                </a:solidFill>
                <a:latin typeface="Arial"/>
                <a:ea typeface="Arial"/>
                <a:cs typeface="Arial"/>
                <a:sym typeface="Arial"/>
              </a:endParaRPr>
            </a:p>
          </p:txBody>
        </p:sp>
        <p:sp>
          <p:nvSpPr>
            <p:cNvPr id="3443" name="Google Shape;3443;p116"/>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accent1"/>
            </a:solidFill>
            <a:ln w="285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A7E1F6"/>
                </a:solidFill>
                <a:latin typeface="Arial"/>
                <a:ea typeface="Arial"/>
                <a:cs typeface="Arial"/>
                <a:sym typeface="Arial"/>
              </a:endParaRPr>
            </a:p>
          </p:txBody>
        </p:sp>
        <p:sp>
          <p:nvSpPr>
            <p:cNvPr id="3444" name="Google Shape;3444;p116"/>
            <p:cNvSpPr/>
            <p:nvPr/>
          </p:nvSpPr>
          <p:spPr>
            <a:xfrm>
              <a:off x="8597900" y="1254126"/>
              <a:ext cx="438150" cy="185737"/>
            </a:xfrm>
            <a:prstGeom prst="ellipse">
              <a:avLst/>
            </a:prstGeom>
            <a:solidFill>
              <a:schemeClr val="accent1"/>
            </a:solidFill>
            <a:ln w="285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A7E1F6"/>
                </a:solidFill>
                <a:latin typeface="Arial"/>
                <a:ea typeface="Arial"/>
                <a:cs typeface="Arial"/>
                <a:sym typeface="Arial"/>
              </a:endParaRPr>
            </a:p>
          </p:txBody>
        </p:sp>
      </p:grpSp>
      <p:grpSp>
        <p:nvGrpSpPr>
          <p:cNvPr id="3445" name="Google Shape;3445;p116"/>
          <p:cNvGrpSpPr/>
          <p:nvPr/>
        </p:nvGrpSpPr>
        <p:grpSpPr>
          <a:xfrm>
            <a:off x="5594781" y="1871810"/>
            <a:ext cx="306535" cy="306771"/>
            <a:chOff x="8087710" y="1860092"/>
            <a:chExt cx="442276" cy="442616"/>
          </a:xfrm>
        </p:grpSpPr>
        <p:sp>
          <p:nvSpPr>
            <p:cNvPr id="3446" name="Google Shape;3446;p116"/>
            <p:cNvSpPr/>
            <p:nvPr/>
          </p:nvSpPr>
          <p:spPr>
            <a:xfrm>
              <a:off x="8087710" y="1860092"/>
              <a:ext cx="442276" cy="442616"/>
            </a:xfrm>
            <a:custGeom>
              <a:avLst/>
              <a:gdLst/>
              <a:ahLst/>
              <a:cxnLst/>
              <a:rect l="l" t="t" r="r" b="b"/>
              <a:pathLst>
                <a:path w="1472" h="1472" extrusionOk="0">
                  <a:moveTo>
                    <a:pt x="1376" y="0"/>
                  </a:moveTo>
                  <a:cubicBezTo>
                    <a:pt x="96" y="0"/>
                    <a:pt x="96" y="0"/>
                    <a:pt x="96" y="0"/>
                  </a:cubicBezTo>
                  <a:cubicBezTo>
                    <a:pt x="43" y="0"/>
                    <a:pt x="0" y="43"/>
                    <a:pt x="0" y="96"/>
                  </a:cubicBezTo>
                  <a:cubicBezTo>
                    <a:pt x="0" y="1376"/>
                    <a:pt x="0" y="1376"/>
                    <a:pt x="0" y="1376"/>
                  </a:cubicBezTo>
                  <a:cubicBezTo>
                    <a:pt x="0" y="1429"/>
                    <a:pt x="43" y="1472"/>
                    <a:pt x="96" y="1472"/>
                  </a:cubicBezTo>
                  <a:cubicBezTo>
                    <a:pt x="1376" y="1472"/>
                    <a:pt x="1376" y="1472"/>
                    <a:pt x="1376" y="1472"/>
                  </a:cubicBezTo>
                  <a:cubicBezTo>
                    <a:pt x="1429" y="1472"/>
                    <a:pt x="1472" y="1429"/>
                    <a:pt x="1472" y="1376"/>
                  </a:cubicBezTo>
                  <a:cubicBezTo>
                    <a:pt x="1472" y="96"/>
                    <a:pt x="1472" y="96"/>
                    <a:pt x="1472" y="96"/>
                  </a:cubicBezTo>
                  <a:cubicBezTo>
                    <a:pt x="1472" y="43"/>
                    <a:pt x="1429" y="0"/>
                    <a:pt x="1376" y="0"/>
                  </a:cubicBezTo>
                  <a:close/>
                  <a:moveTo>
                    <a:pt x="1408" y="96"/>
                  </a:moveTo>
                  <a:cubicBezTo>
                    <a:pt x="1408" y="256"/>
                    <a:pt x="1408" y="256"/>
                    <a:pt x="1408" y="256"/>
                  </a:cubicBezTo>
                  <a:cubicBezTo>
                    <a:pt x="576" y="256"/>
                    <a:pt x="576" y="256"/>
                    <a:pt x="576" y="256"/>
                  </a:cubicBezTo>
                  <a:cubicBezTo>
                    <a:pt x="576" y="64"/>
                    <a:pt x="576" y="64"/>
                    <a:pt x="576" y="64"/>
                  </a:cubicBezTo>
                  <a:cubicBezTo>
                    <a:pt x="1376" y="64"/>
                    <a:pt x="1376" y="64"/>
                    <a:pt x="1376" y="64"/>
                  </a:cubicBezTo>
                  <a:cubicBezTo>
                    <a:pt x="1394" y="64"/>
                    <a:pt x="1408" y="78"/>
                    <a:pt x="1408" y="96"/>
                  </a:cubicBezTo>
                  <a:close/>
                  <a:moveTo>
                    <a:pt x="320" y="256"/>
                  </a:moveTo>
                  <a:cubicBezTo>
                    <a:pt x="320" y="64"/>
                    <a:pt x="320" y="64"/>
                    <a:pt x="320" y="64"/>
                  </a:cubicBezTo>
                  <a:cubicBezTo>
                    <a:pt x="512" y="64"/>
                    <a:pt x="512" y="64"/>
                    <a:pt x="512" y="64"/>
                  </a:cubicBezTo>
                  <a:cubicBezTo>
                    <a:pt x="512" y="256"/>
                    <a:pt x="512" y="256"/>
                    <a:pt x="512" y="256"/>
                  </a:cubicBezTo>
                  <a:lnTo>
                    <a:pt x="320" y="256"/>
                  </a:lnTo>
                  <a:close/>
                  <a:moveTo>
                    <a:pt x="96" y="64"/>
                  </a:moveTo>
                  <a:cubicBezTo>
                    <a:pt x="256" y="64"/>
                    <a:pt x="256" y="64"/>
                    <a:pt x="256" y="64"/>
                  </a:cubicBezTo>
                  <a:cubicBezTo>
                    <a:pt x="256" y="256"/>
                    <a:pt x="256" y="256"/>
                    <a:pt x="256" y="256"/>
                  </a:cubicBezTo>
                  <a:cubicBezTo>
                    <a:pt x="64" y="256"/>
                    <a:pt x="64" y="256"/>
                    <a:pt x="64" y="256"/>
                  </a:cubicBezTo>
                  <a:cubicBezTo>
                    <a:pt x="64" y="96"/>
                    <a:pt x="64" y="96"/>
                    <a:pt x="64" y="96"/>
                  </a:cubicBezTo>
                  <a:cubicBezTo>
                    <a:pt x="64" y="78"/>
                    <a:pt x="78" y="64"/>
                    <a:pt x="96" y="64"/>
                  </a:cubicBezTo>
                  <a:close/>
                  <a:moveTo>
                    <a:pt x="1376" y="1408"/>
                  </a:moveTo>
                  <a:cubicBezTo>
                    <a:pt x="96" y="1408"/>
                    <a:pt x="96" y="1408"/>
                    <a:pt x="96" y="1408"/>
                  </a:cubicBezTo>
                  <a:cubicBezTo>
                    <a:pt x="78" y="1408"/>
                    <a:pt x="64" y="1394"/>
                    <a:pt x="64" y="1376"/>
                  </a:cubicBezTo>
                  <a:cubicBezTo>
                    <a:pt x="64" y="320"/>
                    <a:pt x="64" y="320"/>
                    <a:pt x="64" y="320"/>
                  </a:cubicBezTo>
                  <a:cubicBezTo>
                    <a:pt x="1408" y="320"/>
                    <a:pt x="1408" y="320"/>
                    <a:pt x="1408" y="320"/>
                  </a:cubicBezTo>
                  <a:cubicBezTo>
                    <a:pt x="1408" y="1376"/>
                    <a:pt x="1408" y="1376"/>
                    <a:pt x="1408" y="1376"/>
                  </a:cubicBezTo>
                  <a:cubicBezTo>
                    <a:pt x="1408" y="1394"/>
                    <a:pt x="1394" y="1408"/>
                    <a:pt x="1376" y="1408"/>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chemeClr val="dk1"/>
                </a:solidFill>
                <a:latin typeface="Arial"/>
                <a:ea typeface="Arial"/>
                <a:cs typeface="Arial"/>
                <a:sym typeface="Arial"/>
              </a:endParaRPr>
            </a:p>
          </p:txBody>
        </p:sp>
        <p:sp>
          <p:nvSpPr>
            <p:cNvPr id="3447" name="Google Shape;3447;p116"/>
            <p:cNvSpPr txBox="1"/>
            <p:nvPr/>
          </p:nvSpPr>
          <p:spPr>
            <a:xfrm>
              <a:off x="8099153" y="1956383"/>
              <a:ext cx="420129" cy="333051"/>
            </a:xfrm>
            <a:prstGeom prst="rect">
              <a:avLst/>
            </a:prstGeom>
            <a:no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500" b="1">
                  <a:solidFill>
                    <a:schemeClr val="accent1"/>
                  </a:solidFill>
                  <a:latin typeface="Arial"/>
                  <a:ea typeface="Arial"/>
                  <a:cs typeface="Arial"/>
                  <a:sym typeface="Arial"/>
                </a:rPr>
                <a:t>REF/</a:t>
              </a:r>
              <a:br>
                <a:rPr lang="en" sz="500" b="1">
                  <a:solidFill>
                    <a:schemeClr val="accent1"/>
                  </a:solidFill>
                  <a:latin typeface="Arial"/>
                  <a:ea typeface="Arial"/>
                  <a:cs typeface="Arial"/>
                  <a:sym typeface="Arial"/>
                </a:rPr>
              </a:br>
              <a:r>
                <a:rPr lang="en" sz="500" b="1">
                  <a:solidFill>
                    <a:schemeClr val="accent1"/>
                  </a:solidFill>
                  <a:latin typeface="Arial"/>
                  <a:ea typeface="Arial"/>
                  <a:cs typeface="Arial"/>
                  <a:sym typeface="Arial"/>
                </a:rPr>
                <a:t>TXN</a:t>
              </a:r>
              <a:endParaRPr sz="1100"/>
            </a:p>
          </p:txBody>
        </p:sp>
      </p:grpSp>
      <p:grpSp>
        <p:nvGrpSpPr>
          <p:cNvPr id="3448" name="Google Shape;3448;p116"/>
          <p:cNvGrpSpPr/>
          <p:nvPr/>
        </p:nvGrpSpPr>
        <p:grpSpPr>
          <a:xfrm>
            <a:off x="5594781" y="2922793"/>
            <a:ext cx="306535" cy="306771"/>
            <a:chOff x="8087710" y="1860092"/>
            <a:chExt cx="442276" cy="442616"/>
          </a:xfrm>
        </p:grpSpPr>
        <p:sp>
          <p:nvSpPr>
            <p:cNvPr id="3449" name="Google Shape;3449;p116"/>
            <p:cNvSpPr/>
            <p:nvPr/>
          </p:nvSpPr>
          <p:spPr>
            <a:xfrm>
              <a:off x="8087710" y="1860092"/>
              <a:ext cx="442276" cy="442616"/>
            </a:xfrm>
            <a:custGeom>
              <a:avLst/>
              <a:gdLst/>
              <a:ahLst/>
              <a:cxnLst/>
              <a:rect l="l" t="t" r="r" b="b"/>
              <a:pathLst>
                <a:path w="1472" h="1472" extrusionOk="0">
                  <a:moveTo>
                    <a:pt x="1376" y="0"/>
                  </a:moveTo>
                  <a:cubicBezTo>
                    <a:pt x="96" y="0"/>
                    <a:pt x="96" y="0"/>
                    <a:pt x="96" y="0"/>
                  </a:cubicBezTo>
                  <a:cubicBezTo>
                    <a:pt x="43" y="0"/>
                    <a:pt x="0" y="43"/>
                    <a:pt x="0" y="96"/>
                  </a:cubicBezTo>
                  <a:cubicBezTo>
                    <a:pt x="0" y="1376"/>
                    <a:pt x="0" y="1376"/>
                    <a:pt x="0" y="1376"/>
                  </a:cubicBezTo>
                  <a:cubicBezTo>
                    <a:pt x="0" y="1429"/>
                    <a:pt x="43" y="1472"/>
                    <a:pt x="96" y="1472"/>
                  </a:cubicBezTo>
                  <a:cubicBezTo>
                    <a:pt x="1376" y="1472"/>
                    <a:pt x="1376" y="1472"/>
                    <a:pt x="1376" y="1472"/>
                  </a:cubicBezTo>
                  <a:cubicBezTo>
                    <a:pt x="1429" y="1472"/>
                    <a:pt x="1472" y="1429"/>
                    <a:pt x="1472" y="1376"/>
                  </a:cubicBezTo>
                  <a:cubicBezTo>
                    <a:pt x="1472" y="96"/>
                    <a:pt x="1472" y="96"/>
                    <a:pt x="1472" y="96"/>
                  </a:cubicBezTo>
                  <a:cubicBezTo>
                    <a:pt x="1472" y="43"/>
                    <a:pt x="1429" y="0"/>
                    <a:pt x="1376" y="0"/>
                  </a:cubicBezTo>
                  <a:close/>
                  <a:moveTo>
                    <a:pt x="1408" y="96"/>
                  </a:moveTo>
                  <a:cubicBezTo>
                    <a:pt x="1408" y="256"/>
                    <a:pt x="1408" y="256"/>
                    <a:pt x="1408" y="256"/>
                  </a:cubicBezTo>
                  <a:cubicBezTo>
                    <a:pt x="576" y="256"/>
                    <a:pt x="576" y="256"/>
                    <a:pt x="576" y="256"/>
                  </a:cubicBezTo>
                  <a:cubicBezTo>
                    <a:pt x="576" y="64"/>
                    <a:pt x="576" y="64"/>
                    <a:pt x="576" y="64"/>
                  </a:cubicBezTo>
                  <a:cubicBezTo>
                    <a:pt x="1376" y="64"/>
                    <a:pt x="1376" y="64"/>
                    <a:pt x="1376" y="64"/>
                  </a:cubicBezTo>
                  <a:cubicBezTo>
                    <a:pt x="1394" y="64"/>
                    <a:pt x="1408" y="78"/>
                    <a:pt x="1408" y="96"/>
                  </a:cubicBezTo>
                  <a:close/>
                  <a:moveTo>
                    <a:pt x="320" y="256"/>
                  </a:moveTo>
                  <a:cubicBezTo>
                    <a:pt x="320" y="64"/>
                    <a:pt x="320" y="64"/>
                    <a:pt x="320" y="64"/>
                  </a:cubicBezTo>
                  <a:cubicBezTo>
                    <a:pt x="512" y="64"/>
                    <a:pt x="512" y="64"/>
                    <a:pt x="512" y="64"/>
                  </a:cubicBezTo>
                  <a:cubicBezTo>
                    <a:pt x="512" y="256"/>
                    <a:pt x="512" y="256"/>
                    <a:pt x="512" y="256"/>
                  </a:cubicBezTo>
                  <a:lnTo>
                    <a:pt x="320" y="256"/>
                  </a:lnTo>
                  <a:close/>
                  <a:moveTo>
                    <a:pt x="96" y="64"/>
                  </a:moveTo>
                  <a:cubicBezTo>
                    <a:pt x="256" y="64"/>
                    <a:pt x="256" y="64"/>
                    <a:pt x="256" y="64"/>
                  </a:cubicBezTo>
                  <a:cubicBezTo>
                    <a:pt x="256" y="256"/>
                    <a:pt x="256" y="256"/>
                    <a:pt x="256" y="256"/>
                  </a:cubicBezTo>
                  <a:cubicBezTo>
                    <a:pt x="64" y="256"/>
                    <a:pt x="64" y="256"/>
                    <a:pt x="64" y="256"/>
                  </a:cubicBezTo>
                  <a:cubicBezTo>
                    <a:pt x="64" y="96"/>
                    <a:pt x="64" y="96"/>
                    <a:pt x="64" y="96"/>
                  </a:cubicBezTo>
                  <a:cubicBezTo>
                    <a:pt x="64" y="78"/>
                    <a:pt x="78" y="64"/>
                    <a:pt x="96" y="64"/>
                  </a:cubicBezTo>
                  <a:close/>
                  <a:moveTo>
                    <a:pt x="1376" y="1408"/>
                  </a:moveTo>
                  <a:cubicBezTo>
                    <a:pt x="96" y="1408"/>
                    <a:pt x="96" y="1408"/>
                    <a:pt x="96" y="1408"/>
                  </a:cubicBezTo>
                  <a:cubicBezTo>
                    <a:pt x="78" y="1408"/>
                    <a:pt x="64" y="1394"/>
                    <a:pt x="64" y="1376"/>
                  </a:cubicBezTo>
                  <a:cubicBezTo>
                    <a:pt x="64" y="320"/>
                    <a:pt x="64" y="320"/>
                    <a:pt x="64" y="320"/>
                  </a:cubicBezTo>
                  <a:cubicBezTo>
                    <a:pt x="1408" y="320"/>
                    <a:pt x="1408" y="320"/>
                    <a:pt x="1408" y="320"/>
                  </a:cubicBezTo>
                  <a:cubicBezTo>
                    <a:pt x="1408" y="1376"/>
                    <a:pt x="1408" y="1376"/>
                    <a:pt x="1408" y="1376"/>
                  </a:cubicBezTo>
                  <a:cubicBezTo>
                    <a:pt x="1408" y="1394"/>
                    <a:pt x="1394" y="1408"/>
                    <a:pt x="1376" y="1408"/>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chemeClr val="dk1"/>
                </a:solidFill>
                <a:latin typeface="Arial"/>
                <a:ea typeface="Arial"/>
                <a:cs typeface="Arial"/>
                <a:sym typeface="Arial"/>
              </a:endParaRPr>
            </a:p>
          </p:txBody>
        </p:sp>
        <p:sp>
          <p:nvSpPr>
            <p:cNvPr id="3450" name="Google Shape;3450;p116"/>
            <p:cNvSpPr txBox="1"/>
            <p:nvPr/>
          </p:nvSpPr>
          <p:spPr>
            <a:xfrm>
              <a:off x="8099153" y="1956383"/>
              <a:ext cx="420129" cy="333051"/>
            </a:xfrm>
            <a:prstGeom prst="rect">
              <a:avLst/>
            </a:prstGeom>
            <a:no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500" b="1">
                  <a:solidFill>
                    <a:schemeClr val="accent1"/>
                  </a:solidFill>
                  <a:latin typeface="Arial"/>
                  <a:ea typeface="Arial"/>
                  <a:cs typeface="Arial"/>
                  <a:sym typeface="Arial"/>
                </a:rPr>
                <a:t>REF/</a:t>
              </a:r>
              <a:br>
                <a:rPr lang="en" sz="500" b="1">
                  <a:solidFill>
                    <a:schemeClr val="accent1"/>
                  </a:solidFill>
                  <a:latin typeface="Arial"/>
                  <a:ea typeface="Arial"/>
                  <a:cs typeface="Arial"/>
                  <a:sym typeface="Arial"/>
                </a:rPr>
              </a:br>
              <a:r>
                <a:rPr lang="en" sz="500" b="1">
                  <a:solidFill>
                    <a:schemeClr val="accent1"/>
                  </a:solidFill>
                  <a:latin typeface="Arial"/>
                  <a:ea typeface="Arial"/>
                  <a:cs typeface="Arial"/>
                  <a:sym typeface="Arial"/>
                </a:rPr>
                <a:t>TXN</a:t>
              </a:r>
              <a:endParaRPr sz="1100"/>
            </a:p>
          </p:txBody>
        </p:sp>
      </p:grpSp>
      <p:grpSp>
        <p:nvGrpSpPr>
          <p:cNvPr id="3451" name="Google Shape;3451;p116"/>
          <p:cNvGrpSpPr/>
          <p:nvPr/>
        </p:nvGrpSpPr>
        <p:grpSpPr>
          <a:xfrm>
            <a:off x="7695445" y="2693725"/>
            <a:ext cx="374690" cy="230872"/>
            <a:chOff x="1068228" y="4194652"/>
            <a:chExt cx="628643" cy="387349"/>
          </a:xfrm>
        </p:grpSpPr>
        <p:grpSp>
          <p:nvGrpSpPr>
            <p:cNvPr id="3452" name="Google Shape;3452;p116"/>
            <p:cNvGrpSpPr/>
            <p:nvPr/>
          </p:nvGrpSpPr>
          <p:grpSpPr>
            <a:xfrm>
              <a:off x="1068228" y="4194652"/>
              <a:ext cx="628643" cy="387349"/>
              <a:chOff x="1068228" y="4194652"/>
              <a:chExt cx="628643" cy="387349"/>
            </a:xfrm>
          </p:grpSpPr>
          <p:grpSp>
            <p:nvGrpSpPr>
              <p:cNvPr id="3453" name="Google Shape;3453;p116"/>
              <p:cNvGrpSpPr/>
              <p:nvPr/>
            </p:nvGrpSpPr>
            <p:grpSpPr>
              <a:xfrm>
                <a:off x="1068228" y="4194652"/>
                <a:ext cx="387490" cy="387349"/>
                <a:chOff x="2462" y="786"/>
                <a:chExt cx="2753" cy="2752"/>
              </a:xfrm>
            </p:grpSpPr>
            <p:sp>
              <p:nvSpPr>
                <p:cNvPr id="3454" name="Google Shape;3454;p116"/>
                <p:cNvSpPr/>
                <p:nvPr/>
              </p:nvSpPr>
              <p:spPr>
                <a:xfrm>
                  <a:off x="2462" y="2433"/>
                  <a:ext cx="2753"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1905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55" name="Google Shape;3455;p116"/>
                <p:cNvSpPr/>
                <p:nvPr/>
              </p:nvSpPr>
              <p:spPr>
                <a:xfrm>
                  <a:off x="3083" y="786"/>
                  <a:ext cx="1510" cy="1511"/>
                </a:xfrm>
                <a:prstGeom prst="ellipse">
                  <a:avLst/>
                </a:prstGeom>
                <a:noFill/>
                <a:ln w="1905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3456" name="Google Shape;3456;p116"/>
              <p:cNvSpPr/>
              <p:nvPr/>
            </p:nvSpPr>
            <p:spPr>
              <a:xfrm>
                <a:off x="1400037" y="4214927"/>
                <a:ext cx="296834" cy="300370"/>
              </a:xfrm>
              <a:custGeom>
                <a:avLst/>
                <a:gdLst/>
                <a:ahLst/>
                <a:cxnLst/>
                <a:rect l="l" t="t" r="r" b="b"/>
                <a:pathLst>
                  <a:path w="13263" h="10000" extrusionOk="0">
                    <a:moveTo>
                      <a:pt x="4184" y="10000"/>
                    </a:moveTo>
                    <a:lnTo>
                      <a:pt x="13263" y="10000"/>
                    </a:lnTo>
                    <a:lnTo>
                      <a:pt x="13263" y="0"/>
                    </a:lnTo>
                    <a:lnTo>
                      <a:pt x="0" y="106"/>
                    </a:lnTo>
                  </a:path>
                </a:pathLst>
              </a:custGeom>
              <a:noFill/>
              <a:ln w="19050" cap="rnd" cmpd="sng">
                <a:solidFill>
                  <a:schemeClr val="accen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3457" name="Google Shape;3457;p116"/>
              <p:cNvSpPr/>
              <p:nvPr/>
            </p:nvSpPr>
            <p:spPr>
              <a:xfrm>
                <a:off x="1505458" y="4267933"/>
                <a:ext cx="132516" cy="172272"/>
              </a:xfrm>
              <a:custGeom>
                <a:avLst/>
                <a:gdLst/>
                <a:ahLst/>
                <a:cxnLst/>
                <a:rect l="l" t="t" r="r" b="b"/>
                <a:pathLst>
                  <a:path w="90" h="117" extrusionOk="0">
                    <a:moveTo>
                      <a:pt x="0" y="117"/>
                    </a:moveTo>
                    <a:lnTo>
                      <a:pt x="25" y="44"/>
                    </a:lnTo>
                    <a:lnTo>
                      <a:pt x="69" y="66"/>
                    </a:lnTo>
                    <a:lnTo>
                      <a:pt x="90" y="0"/>
                    </a:lnTo>
                  </a:path>
                </a:pathLst>
              </a:custGeom>
              <a:noFill/>
              <a:ln w="19050" cap="rnd" cmpd="sng">
                <a:solidFill>
                  <a:schemeClr val="accen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pSp>
        <p:sp>
          <p:nvSpPr>
            <p:cNvPr id="3458" name="Google Shape;3458;p116"/>
            <p:cNvSpPr/>
            <p:nvPr/>
          </p:nvSpPr>
          <p:spPr>
            <a:xfrm>
              <a:off x="1242726" y="4417476"/>
              <a:ext cx="42700" cy="150185"/>
            </a:xfrm>
            <a:custGeom>
              <a:avLst/>
              <a:gdLst/>
              <a:ahLst/>
              <a:cxnLst/>
              <a:rect l="l" t="t" r="r" b="b"/>
              <a:pathLst>
                <a:path w="29" h="102" extrusionOk="0">
                  <a:moveTo>
                    <a:pt x="22" y="0"/>
                  </a:moveTo>
                  <a:lnTo>
                    <a:pt x="7" y="0"/>
                  </a:lnTo>
                  <a:lnTo>
                    <a:pt x="0" y="88"/>
                  </a:lnTo>
                  <a:lnTo>
                    <a:pt x="14" y="102"/>
                  </a:lnTo>
                  <a:lnTo>
                    <a:pt x="29" y="88"/>
                  </a:lnTo>
                  <a:lnTo>
                    <a:pt x="22" y="0"/>
                  </a:lnTo>
                  <a:lnTo>
                    <a:pt x="22" y="0"/>
                  </a:lnTo>
                  <a:close/>
                </a:path>
              </a:pathLst>
            </a:custGeom>
            <a:noFill/>
            <a:ln w="1905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pSp>
      <p:cxnSp>
        <p:nvCxnSpPr>
          <p:cNvPr id="3459" name="Google Shape;3459;p116"/>
          <p:cNvCxnSpPr/>
          <p:nvPr/>
        </p:nvCxnSpPr>
        <p:spPr>
          <a:xfrm>
            <a:off x="5981692" y="3080322"/>
            <a:ext cx="410514" cy="0"/>
          </a:xfrm>
          <a:prstGeom prst="straightConnector1">
            <a:avLst/>
          </a:prstGeom>
          <a:noFill/>
          <a:ln w="9525" cap="sq" cmpd="sng">
            <a:solidFill>
              <a:srgbClr val="7F7F7F">
                <a:alpha val="49803"/>
              </a:srgbClr>
            </a:solidFill>
            <a:prstDash val="dash"/>
            <a:miter lim="800000"/>
            <a:headEnd type="none" w="sm" len="sm"/>
            <a:tailEnd type="none" w="sm" len="sm"/>
          </a:ln>
        </p:spPr>
      </p:cxnSp>
      <p:cxnSp>
        <p:nvCxnSpPr>
          <p:cNvPr id="3460" name="Google Shape;3460;p116"/>
          <p:cNvCxnSpPr/>
          <p:nvPr/>
        </p:nvCxnSpPr>
        <p:spPr>
          <a:xfrm>
            <a:off x="6966926" y="3080322"/>
            <a:ext cx="410514" cy="0"/>
          </a:xfrm>
          <a:prstGeom prst="straightConnector1">
            <a:avLst/>
          </a:prstGeom>
          <a:noFill/>
          <a:ln w="9525" cap="sq" cmpd="sng">
            <a:solidFill>
              <a:srgbClr val="7F7F7F">
                <a:alpha val="49803"/>
              </a:srgbClr>
            </a:solidFill>
            <a:prstDash val="dash"/>
            <a:miter lim="800000"/>
            <a:headEnd type="none" w="sm" len="sm"/>
            <a:tailEnd type="none" w="sm" len="sm"/>
          </a:ln>
        </p:spPr>
      </p:cxnSp>
      <p:cxnSp>
        <p:nvCxnSpPr>
          <p:cNvPr id="3461" name="Google Shape;3461;p116"/>
          <p:cNvCxnSpPr/>
          <p:nvPr/>
        </p:nvCxnSpPr>
        <p:spPr>
          <a:xfrm>
            <a:off x="5947884" y="2029888"/>
            <a:ext cx="198013" cy="0"/>
          </a:xfrm>
          <a:prstGeom prst="straightConnector1">
            <a:avLst/>
          </a:prstGeom>
          <a:noFill/>
          <a:ln w="9525" cap="sq" cmpd="sng">
            <a:solidFill>
              <a:srgbClr val="7F7F7F">
                <a:alpha val="49803"/>
              </a:srgbClr>
            </a:solidFill>
            <a:prstDash val="dash"/>
            <a:miter lim="800000"/>
            <a:headEnd type="none" w="sm" len="sm"/>
            <a:tailEnd type="none" w="sm" len="sm"/>
          </a:ln>
        </p:spPr>
      </p:cxnSp>
      <p:cxnSp>
        <p:nvCxnSpPr>
          <p:cNvPr id="3462" name="Google Shape;3462;p116"/>
          <p:cNvCxnSpPr/>
          <p:nvPr/>
        </p:nvCxnSpPr>
        <p:spPr>
          <a:xfrm>
            <a:off x="6561241" y="2029888"/>
            <a:ext cx="198013" cy="0"/>
          </a:xfrm>
          <a:prstGeom prst="straightConnector1">
            <a:avLst/>
          </a:prstGeom>
          <a:noFill/>
          <a:ln w="9525" cap="sq" cmpd="sng">
            <a:solidFill>
              <a:srgbClr val="7F7F7F">
                <a:alpha val="49803"/>
              </a:srgbClr>
            </a:solidFill>
            <a:prstDash val="dash"/>
            <a:miter lim="800000"/>
            <a:headEnd type="none" w="sm" len="sm"/>
            <a:tailEnd type="none" w="sm" len="sm"/>
          </a:ln>
        </p:spPr>
      </p:cxnSp>
      <p:cxnSp>
        <p:nvCxnSpPr>
          <p:cNvPr id="3463" name="Google Shape;3463;p116"/>
          <p:cNvCxnSpPr/>
          <p:nvPr/>
        </p:nvCxnSpPr>
        <p:spPr>
          <a:xfrm rot="10800000" flipH="1">
            <a:off x="7151758" y="1924980"/>
            <a:ext cx="176212" cy="73819"/>
          </a:xfrm>
          <a:prstGeom prst="straightConnector1">
            <a:avLst/>
          </a:prstGeom>
          <a:noFill/>
          <a:ln w="9525" cap="sq" cmpd="sng">
            <a:solidFill>
              <a:srgbClr val="7F7F7F">
                <a:alpha val="49803"/>
              </a:srgbClr>
            </a:solidFill>
            <a:prstDash val="dash"/>
            <a:miter lim="800000"/>
            <a:headEnd type="none" w="sm" len="sm"/>
            <a:tailEnd type="none" w="sm" len="sm"/>
          </a:ln>
        </p:spPr>
      </p:cxnSp>
      <p:cxnSp>
        <p:nvCxnSpPr>
          <p:cNvPr id="3464" name="Google Shape;3464;p116"/>
          <p:cNvCxnSpPr/>
          <p:nvPr/>
        </p:nvCxnSpPr>
        <p:spPr>
          <a:xfrm>
            <a:off x="7151758" y="2070236"/>
            <a:ext cx="176212" cy="73819"/>
          </a:xfrm>
          <a:prstGeom prst="straightConnector1">
            <a:avLst/>
          </a:prstGeom>
          <a:noFill/>
          <a:ln w="9525" cap="sq" cmpd="sng">
            <a:solidFill>
              <a:srgbClr val="7F7F7F">
                <a:alpha val="49803"/>
              </a:srgbClr>
            </a:solidFill>
            <a:prstDash val="dash"/>
            <a:miter lim="800000"/>
            <a:headEnd type="none" w="sm" len="sm"/>
            <a:tailEnd type="none" w="sm" len="sm"/>
          </a:ln>
        </p:spPr>
      </p:cxnSp>
      <p:sp>
        <p:nvSpPr>
          <p:cNvPr id="3465" name="Google Shape;3465;p116"/>
          <p:cNvSpPr txBox="1"/>
          <p:nvPr/>
        </p:nvSpPr>
        <p:spPr>
          <a:xfrm>
            <a:off x="696809" y="1421030"/>
            <a:ext cx="1840685" cy="300082"/>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500"/>
              <a:buFont typeface="Arial"/>
              <a:buNone/>
            </a:pPr>
            <a:r>
              <a:rPr lang="en" sz="1500" b="1" u="none" strike="noStrike" cap="none">
                <a:solidFill>
                  <a:schemeClr val="dk1"/>
                </a:solidFill>
                <a:latin typeface="Arial"/>
                <a:ea typeface="Arial"/>
                <a:cs typeface="Arial"/>
                <a:sym typeface="Arial"/>
              </a:rPr>
              <a:t>Scenario</a:t>
            </a:r>
            <a:endParaRPr sz="1100"/>
          </a:p>
        </p:txBody>
      </p:sp>
      <p:sp>
        <p:nvSpPr>
          <p:cNvPr id="3466" name="Google Shape;3466;p116"/>
          <p:cNvSpPr txBox="1"/>
          <p:nvPr/>
        </p:nvSpPr>
        <p:spPr>
          <a:xfrm>
            <a:off x="2924765" y="1421030"/>
            <a:ext cx="3402523" cy="300082"/>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500"/>
              <a:buFont typeface="Arial"/>
              <a:buNone/>
            </a:pPr>
            <a:r>
              <a:rPr lang="en" sz="1500" b="1" u="none" strike="noStrike" cap="none">
                <a:solidFill>
                  <a:schemeClr val="dk1"/>
                </a:solidFill>
                <a:latin typeface="Arial"/>
                <a:ea typeface="Arial"/>
                <a:cs typeface="Arial"/>
                <a:sym typeface="Arial"/>
              </a:rPr>
              <a:t>Pain Points</a:t>
            </a:r>
            <a:endParaRPr sz="1100"/>
          </a:p>
        </p:txBody>
      </p:sp>
      <p:cxnSp>
        <p:nvCxnSpPr>
          <p:cNvPr id="3467" name="Google Shape;3467;p116"/>
          <p:cNvCxnSpPr/>
          <p:nvPr/>
        </p:nvCxnSpPr>
        <p:spPr>
          <a:xfrm>
            <a:off x="5112637" y="1256143"/>
            <a:ext cx="7665" cy="2375126"/>
          </a:xfrm>
          <a:prstGeom prst="straightConnector1">
            <a:avLst/>
          </a:prstGeom>
          <a:noFill/>
          <a:ln w="19050" cap="flat" cmpd="sng">
            <a:solidFill>
              <a:srgbClr val="E5E5E5"/>
            </a:solidFill>
            <a:prstDash val="solid"/>
            <a:miter lim="800000"/>
            <a:headEnd type="none" w="sm" len="sm"/>
            <a:tailEnd type="none" w="sm" len="sm"/>
          </a:ln>
        </p:spPr>
      </p:cxnSp>
      <p:sp>
        <p:nvSpPr>
          <p:cNvPr id="3468" name="Google Shape;3468;p116"/>
          <p:cNvSpPr/>
          <p:nvPr/>
        </p:nvSpPr>
        <p:spPr>
          <a:xfrm>
            <a:off x="696809" y="1799959"/>
            <a:ext cx="2103707" cy="1596591"/>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rgbClr val="5B5B5B"/>
              </a:buClr>
              <a:buSzPts val="800"/>
              <a:buFont typeface="Arial"/>
              <a:buChar char="•"/>
            </a:pPr>
            <a:r>
              <a:rPr lang="en" sz="800">
                <a:solidFill>
                  <a:srgbClr val="5B5B5B"/>
                </a:solidFill>
                <a:latin typeface="Arial"/>
                <a:ea typeface="Arial"/>
                <a:cs typeface="Arial"/>
                <a:sym typeface="Arial"/>
              </a:rPr>
              <a:t>Entire company on GCP with business units using Snowflake</a:t>
            </a:r>
            <a:endParaRPr sz="1100"/>
          </a:p>
          <a:p>
            <a:pPr marL="215900" marR="0" lvl="0" indent="-215900" algn="l" rtl="0">
              <a:spcBef>
                <a:spcPts val="800"/>
              </a:spcBef>
              <a:spcAft>
                <a:spcPts val="0"/>
              </a:spcAft>
              <a:buClr>
                <a:srgbClr val="5B5B5B"/>
              </a:buClr>
              <a:buSzPts val="800"/>
              <a:buFont typeface="Arial"/>
              <a:buChar char="•"/>
            </a:pPr>
            <a:r>
              <a:rPr lang="en" sz="800">
                <a:solidFill>
                  <a:srgbClr val="5B5B5B"/>
                </a:solidFill>
                <a:latin typeface="Arial"/>
                <a:ea typeface="Arial"/>
                <a:cs typeface="Arial"/>
                <a:sym typeface="Arial"/>
              </a:rPr>
              <a:t>30 Node Hadoop Cluster and 46 node Vertica Cluster on premise</a:t>
            </a:r>
            <a:endParaRPr sz="1100"/>
          </a:p>
          <a:p>
            <a:pPr marL="215900" marR="0" lvl="0" indent="-215900" algn="l" rtl="0">
              <a:spcBef>
                <a:spcPts val="800"/>
              </a:spcBef>
              <a:spcAft>
                <a:spcPts val="0"/>
              </a:spcAft>
              <a:buClr>
                <a:srgbClr val="5B5B5B"/>
              </a:buClr>
              <a:buSzPts val="800"/>
              <a:buFont typeface="Arial"/>
              <a:buChar char="•"/>
            </a:pPr>
            <a:r>
              <a:rPr lang="en" sz="800">
                <a:solidFill>
                  <a:srgbClr val="5B5B5B"/>
                </a:solidFill>
                <a:latin typeface="Arial"/>
                <a:ea typeface="Arial"/>
                <a:cs typeface="Arial"/>
                <a:sym typeface="Arial"/>
              </a:rPr>
              <a:t>Extremely security focused with requirements for PCI</a:t>
            </a:r>
            <a:endParaRPr sz="1100"/>
          </a:p>
          <a:p>
            <a:pPr marL="215900" marR="0" lvl="0" indent="-215900" algn="l" rtl="0">
              <a:spcBef>
                <a:spcPts val="800"/>
              </a:spcBef>
              <a:spcAft>
                <a:spcPts val="0"/>
              </a:spcAft>
              <a:buClr>
                <a:srgbClr val="5B5B5B"/>
              </a:buClr>
              <a:buSzPts val="800"/>
              <a:buFont typeface="Arial"/>
              <a:buChar char="•"/>
            </a:pPr>
            <a:r>
              <a:rPr lang="en" sz="800">
                <a:solidFill>
                  <a:srgbClr val="5B5B5B"/>
                </a:solidFill>
                <a:latin typeface="Arial"/>
                <a:ea typeface="Arial"/>
                <a:cs typeface="Arial"/>
                <a:sym typeface="Arial"/>
              </a:rPr>
              <a:t>Using Looker and Spark</a:t>
            </a:r>
            <a:endParaRPr sz="1100"/>
          </a:p>
          <a:p>
            <a:pPr marL="215900" marR="0" lvl="0" indent="-215900" algn="l" rtl="0">
              <a:spcBef>
                <a:spcPts val="800"/>
              </a:spcBef>
              <a:spcAft>
                <a:spcPts val="0"/>
              </a:spcAft>
              <a:buClr>
                <a:srgbClr val="5B5B5B"/>
              </a:buClr>
              <a:buSzPts val="800"/>
              <a:buFont typeface="Arial"/>
              <a:buChar char="•"/>
            </a:pPr>
            <a:r>
              <a:rPr lang="en" sz="800">
                <a:solidFill>
                  <a:srgbClr val="5B5B5B"/>
                </a:solidFill>
                <a:latin typeface="Arial"/>
                <a:ea typeface="Arial"/>
                <a:cs typeface="Arial"/>
                <a:sym typeface="Arial"/>
              </a:rPr>
              <a:t>Teams wanted autonomy, </a:t>
            </a:r>
            <a:br>
              <a:rPr lang="en" sz="800">
                <a:solidFill>
                  <a:srgbClr val="5B5B5B"/>
                </a:solidFill>
                <a:latin typeface="Arial"/>
                <a:ea typeface="Arial"/>
                <a:cs typeface="Arial"/>
                <a:sym typeface="Arial"/>
              </a:rPr>
            </a:br>
            <a:r>
              <a:rPr lang="en" sz="800">
                <a:solidFill>
                  <a:srgbClr val="5B5B5B"/>
                </a:solidFill>
                <a:latin typeface="Arial"/>
                <a:ea typeface="Arial"/>
                <a:cs typeface="Arial"/>
                <a:sym typeface="Arial"/>
              </a:rPr>
              <a:t>but didn’t have resources to support</a:t>
            </a:r>
            <a:endParaRPr sz="1100"/>
          </a:p>
        </p:txBody>
      </p:sp>
      <p:sp>
        <p:nvSpPr>
          <p:cNvPr id="3469" name="Google Shape;3469;p116"/>
          <p:cNvSpPr/>
          <p:nvPr/>
        </p:nvSpPr>
        <p:spPr>
          <a:xfrm>
            <a:off x="2924765" y="1799959"/>
            <a:ext cx="2103707" cy="1685077"/>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rgbClr val="5B5B5B"/>
              </a:buClr>
              <a:buSzPts val="800"/>
              <a:buFont typeface="Arial"/>
              <a:buChar char="•"/>
            </a:pPr>
            <a:r>
              <a:rPr lang="en" sz="800">
                <a:solidFill>
                  <a:srgbClr val="5B5B5B"/>
                </a:solidFill>
                <a:latin typeface="Arial"/>
                <a:ea typeface="Arial"/>
                <a:cs typeface="Arial"/>
                <a:sym typeface="Arial"/>
              </a:rPr>
              <a:t>Vertica requires constant maintenance and suffers from outages</a:t>
            </a:r>
            <a:endParaRPr sz="1100"/>
          </a:p>
          <a:p>
            <a:pPr marL="215900" marR="0" lvl="0" indent="-215900" algn="l" rtl="0">
              <a:spcBef>
                <a:spcPts val="800"/>
              </a:spcBef>
              <a:spcAft>
                <a:spcPts val="0"/>
              </a:spcAft>
              <a:buClr>
                <a:srgbClr val="5B5B5B"/>
              </a:buClr>
              <a:buSzPts val="800"/>
              <a:buFont typeface="Arial"/>
              <a:buChar char="•"/>
            </a:pPr>
            <a:r>
              <a:rPr lang="en" sz="800">
                <a:solidFill>
                  <a:srgbClr val="5B5B5B"/>
                </a:solidFill>
                <a:latin typeface="Arial"/>
                <a:ea typeface="Arial"/>
                <a:cs typeface="Arial"/>
                <a:sym typeface="Arial"/>
              </a:rPr>
              <a:t>Performance suffers during time </a:t>
            </a:r>
            <a:br>
              <a:rPr lang="en" sz="800">
                <a:solidFill>
                  <a:srgbClr val="5B5B5B"/>
                </a:solidFill>
                <a:latin typeface="Arial"/>
                <a:ea typeface="Arial"/>
                <a:cs typeface="Arial"/>
                <a:sym typeface="Arial"/>
              </a:rPr>
            </a:br>
            <a:r>
              <a:rPr lang="en" sz="800">
                <a:solidFill>
                  <a:srgbClr val="5B5B5B"/>
                </a:solidFill>
                <a:latin typeface="Arial"/>
                <a:ea typeface="Arial"/>
                <a:cs typeface="Arial"/>
                <a:sym typeface="Arial"/>
              </a:rPr>
              <a:t>of intense reporting</a:t>
            </a:r>
            <a:endParaRPr sz="1100"/>
          </a:p>
          <a:p>
            <a:pPr marL="215900" marR="0" lvl="0" indent="-215900" algn="l" rtl="0">
              <a:spcBef>
                <a:spcPts val="800"/>
              </a:spcBef>
              <a:spcAft>
                <a:spcPts val="0"/>
              </a:spcAft>
              <a:buClr>
                <a:srgbClr val="5B5B5B"/>
              </a:buClr>
              <a:buSzPts val="800"/>
              <a:buFont typeface="Arial"/>
              <a:buChar char="•"/>
            </a:pPr>
            <a:r>
              <a:rPr lang="en" sz="800">
                <a:solidFill>
                  <a:srgbClr val="5B5B5B"/>
                </a:solidFill>
                <a:latin typeface="Arial"/>
                <a:ea typeface="Arial"/>
                <a:cs typeface="Arial"/>
                <a:sym typeface="Arial"/>
              </a:rPr>
              <a:t>Moving to BigQuery would create </a:t>
            </a:r>
            <a:br>
              <a:rPr lang="en" sz="800">
                <a:solidFill>
                  <a:srgbClr val="5B5B5B"/>
                </a:solidFill>
                <a:latin typeface="Arial"/>
                <a:ea typeface="Arial"/>
                <a:cs typeface="Arial"/>
                <a:sym typeface="Arial"/>
              </a:rPr>
            </a:br>
            <a:r>
              <a:rPr lang="en" sz="800">
                <a:solidFill>
                  <a:srgbClr val="5B5B5B"/>
                </a:solidFill>
                <a:latin typeface="Arial"/>
                <a:ea typeface="Arial"/>
                <a:cs typeface="Arial"/>
                <a:sym typeface="Arial"/>
              </a:rPr>
              <a:t>a new set of problems, Redshift </a:t>
            </a:r>
            <a:br>
              <a:rPr lang="en" sz="800">
                <a:solidFill>
                  <a:srgbClr val="5B5B5B"/>
                </a:solidFill>
                <a:latin typeface="Arial"/>
                <a:ea typeface="Arial"/>
                <a:cs typeface="Arial"/>
                <a:sym typeface="Arial"/>
              </a:rPr>
            </a:br>
            <a:r>
              <a:rPr lang="en" sz="800">
                <a:solidFill>
                  <a:srgbClr val="5B5B5B"/>
                </a:solidFill>
                <a:latin typeface="Arial"/>
                <a:ea typeface="Arial"/>
                <a:cs typeface="Arial"/>
                <a:sym typeface="Arial"/>
              </a:rPr>
              <a:t>had the same problems</a:t>
            </a:r>
            <a:endParaRPr sz="1100"/>
          </a:p>
          <a:p>
            <a:pPr marL="215900" marR="0" lvl="0" indent="-215900" algn="l" rtl="0">
              <a:spcBef>
                <a:spcPts val="800"/>
              </a:spcBef>
              <a:spcAft>
                <a:spcPts val="0"/>
              </a:spcAft>
              <a:buClr>
                <a:srgbClr val="5B5B5B"/>
              </a:buClr>
              <a:buSzPts val="800"/>
              <a:buFont typeface="Arial"/>
              <a:buChar char="•"/>
            </a:pPr>
            <a:r>
              <a:rPr lang="en" sz="800">
                <a:solidFill>
                  <a:srgbClr val="5B5B5B"/>
                </a:solidFill>
                <a:latin typeface="Arial"/>
                <a:ea typeface="Arial"/>
                <a:cs typeface="Arial"/>
                <a:sym typeface="Arial"/>
              </a:rPr>
              <a:t>Getting data from partners is </a:t>
            </a:r>
            <a:br>
              <a:rPr lang="en" sz="800">
                <a:solidFill>
                  <a:srgbClr val="5B5B5B"/>
                </a:solidFill>
                <a:latin typeface="Arial"/>
                <a:ea typeface="Arial"/>
                <a:cs typeface="Arial"/>
                <a:sym typeface="Arial"/>
              </a:rPr>
            </a:br>
            <a:r>
              <a:rPr lang="en" sz="800">
                <a:solidFill>
                  <a:srgbClr val="5B5B5B"/>
                </a:solidFill>
                <a:latin typeface="Arial"/>
                <a:ea typeface="Arial"/>
                <a:cs typeface="Arial"/>
                <a:sym typeface="Arial"/>
              </a:rPr>
              <a:t>painful and slow</a:t>
            </a:r>
            <a:endParaRPr sz="1100"/>
          </a:p>
        </p:txBody>
      </p:sp>
      <p:pic>
        <p:nvPicPr>
          <p:cNvPr id="3470" name="Google Shape;3470;p116"/>
          <p:cNvPicPr preferRelativeResize="0"/>
          <p:nvPr/>
        </p:nvPicPr>
        <p:blipFill>
          <a:blip r:embed="rId3">
            <a:alphaModFix/>
          </a:blip>
          <a:stretch>
            <a:fillRect/>
          </a:stretch>
        </p:blipFill>
        <p:spPr>
          <a:xfrm>
            <a:off x="5538175" y="1346400"/>
            <a:ext cx="952250" cy="230850"/>
          </a:xfrm>
          <a:prstGeom prst="rect">
            <a:avLst/>
          </a:prstGeom>
          <a:noFill/>
          <a:ln>
            <a:noFill/>
          </a:ln>
        </p:spPr>
      </p:pic>
      <p:sp>
        <p:nvSpPr>
          <p:cNvPr id="3471" name="Google Shape;3471;p116"/>
          <p:cNvSpPr/>
          <p:nvPr/>
        </p:nvSpPr>
        <p:spPr>
          <a:xfrm>
            <a:off x="6565975" y="2861676"/>
            <a:ext cx="249629" cy="118872"/>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76"/>
        <p:cNvGrpSpPr/>
        <p:nvPr/>
      </p:nvGrpSpPr>
      <p:grpSpPr>
        <a:xfrm>
          <a:off x="0" y="0"/>
          <a:ext cx="0" cy="0"/>
          <a:chOff x="0" y="0"/>
          <a:chExt cx="0" cy="0"/>
        </a:xfrm>
      </p:grpSpPr>
      <p:sp>
        <p:nvSpPr>
          <p:cNvPr id="3477" name="Google Shape;3477;p117"/>
          <p:cNvSpPr txBox="1">
            <a:spLocks noGrp="1"/>
          </p:cNvSpPr>
          <p:nvPr>
            <p:ph type="body" idx="1"/>
          </p:nvPr>
        </p:nvSpPr>
        <p:spPr>
          <a:xfrm>
            <a:off x="277177" y="222662"/>
            <a:ext cx="8589645" cy="704835"/>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dk1"/>
              </a:buClr>
              <a:buSzPts val="2700"/>
              <a:buFont typeface="Arial"/>
              <a:buNone/>
            </a:pPr>
            <a:r>
              <a:rPr lang="en" sz="2700" b="1" i="0" u="none" strike="noStrike" cap="none">
                <a:solidFill>
                  <a:schemeClr val="dk1"/>
                </a:solidFill>
                <a:latin typeface="Arial"/>
                <a:ea typeface="Arial"/>
                <a:cs typeface="Arial"/>
                <a:sym typeface="Arial"/>
              </a:rPr>
              <a:t>DATA ANALYTICS AT EXTREME SCALE</a:t>
            </a:r>
            <a:endParaRPr sz="1100"/>
          </a:p>
        </p:txBody>
      </p:sp>
      <p:sp>
        <p:nvSpPr>
          <p:cNvPr id="3478" name="Google Shape;3478;p117"/>
          <p:cNvSpPr txBox="1">
            <a:spLocks noGrp="1"/>
          </p:cNvSpPr>
          <p:nvPr>
            <p:ph type="sldNum" idx="12"/>
          </p:nvPr>
        </p:nvSpPr>
        <p:spPr>
          <a:xfrm>
            <a:off x="8657901" y="4870635"/>
            <a:ext cx="257175" cy="161583"/>
          </a:xfrm>
          <a:prstGeom prst="rect">
            <a:avLst/>
          </a:prstGeom>
          <a:noFill/>
          <a:ln>
            <a:noFill/>
          </a:ln>
        </p:spPr>
        <p:txBody>
          <a:bodyPr spcFirstLastPara="1" wrap="square" lIns="68575" tIns="34275" rIns="68575" bIns="34275" anchor="b" anchorCtr="0">
            <a:noAutofit/>
          </a:bodyPr>
          <a:lstStyle/>
          <a:p>
            <a:pPr marL="0" marR="0" lvl="0" indent="0" algn="r" rtl="0">
              <a:spcBef>
                <a:spcPts val="0"/>
              </a:spcBef>
              <a:spcAft>
                <a:spcPts val="0"/>
              </a:spcAft>
              <a:buNone/>
            </a:pPr>
            <a:fld id="{00000000-1234-1234-1234-123412341234}" type="slidenum">
              <a:rPr lang="en" sz="600" b="0" i="0">
                <a:solidFill>
                  <a:srgbClr val="929292"/>
                </a:solidFill>
                <a:latin typeface="Arial"/>
                <a:ea typeface="Arial"/>
                <a:cs typeface="Arial"/>
                <a:sym typeface="Arial"/>
              </a:rPr>
              <a:t>44</a:t>
            </a:fld>
            <a:endParaRPr sz="600" b="0" i="0">
              <a:solidFill>
                <a:srgbClr val="929292"/>
              </a:solidFill>
              <a:latin typeface="Arial"/>
              <a:ea typeface="Arial"/>
              <a:cs typeface="Arial"/>
              <a:sym typeface="Arial"/>
            </a:endParaRPr>
          </a:p>
        </p:txBody>
      </p:sp>
      <p:sp>
        <p:nvSpPr>
          <p:cNvPr id="3479" name="Google Shape;3479;p117"/>
          <p:cNvSpPr txBox="1"/>
          <p:nvPr/>
        </p:nvSpPr>
        <p:spPr>
          <a:xfrm>
            <a:off x="696809" y="1338755"/>
            <a:ext cx="1840685" cy="300082"/>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500"/>
              <a:buFont typeface="Arial"/>
              <a:buNone/>
            </a:pPr>
            <a:r>
              <a:rPr lang="en" sz="1500" b="1" u="none" strike="noStrike" cap="none">
                <a:solidFill>
                  <a:schemeClr val="dk1"/>
                </a:solidFill>
                <a:latin typeface="Arial"/>
                <a:ea typeface="Arial"/>
                <a:cs typeface="Arial"/>
                <a:sym typeface="Arial"/>
              </a:rPr>
              <a:t>Scenario</a:t>
            </a:r>
            <a:endParaRPr sz="1100"/>
          </a:p>
        </p:txBody>
      </p:sp>
      <p:sp>
        <p:nvSpPr>
          <p:cNvPr id="3480" name="Google Shape;3480;p117"/>
          <p:cNvSpPr txBox="1"/>
          <p:nvPr/>
        </p:nvSpPr>
        <p:spPr>
          <a:xfrm>
            <a:off x="3020743" y="1338755"/>
            <a:ext cx="3402523" cy="300082"/>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500"/>
              <a:buFont typeface="Arial"/>
              <a:buNone/>
            </a:pPr>
            <a:r>
              <a:rPr lang="en" sz="1500" b="1" u="none" strike="noStrike" cap="none">
                <a:solidFill>
                  <a:schemeClr val="dk1"/>
                </a:solidFill>
                <a:latin typeface="Arial"/>
                <a:ea typeface="Arial"/>
                <a:cs typeface="Arial"/>
                <a:sym typeface="Arial"/>
              </a:rPr>
              <a:t>Pain Points</a:t>
            </a:r>
            <a:endParaRPr sz="1100"/>
          </a:p>
        </p:txBody>
      </p:sp>
      <p:sp>
        <p:nvSpPr>
          <p:cNvPr id="3481" name="Google Shape;3481;p117"/>
          <p:cNvSpPr/>
          <p:nvPr/>
        </p:nvSpPr>
        <p:spPr>
          <a:xfrm>
            <a:off x="468798" y="3741645"/>
            <a:ext cx="8206404" cy="1018614"/>
          </a:xfrm>
          <a:prstGeom prst="rect">
            <a:avLst/>
          </a:prstGeom>
          <a:solidFill>
            <a:srgbClr val="D3EFF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82" name="Google Shape;3482;p117"/>
          <p:cNvSpPr txBox="1"/>
          <p:nvPr/>
        </p:nvSpPr>
        <p:spPr>
          <a:xfrm>
            <a:off x="696809" y="3880273"/>
            <a:ext cx="1840685" cy="300082"/>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500"/>
              <a:buFont typeface="Arial"/>
              <a:buNone/>
            </a:pPr>
            <a:r>
              <a:rPr lang="en" sz="1500" b="1" u="none" strike="noStrike" cap="none">
                <a:solidFill>
                  <a:schemeClr val="dk1"/>
                </a:solidFill>
                <a:latin typeface="Arial"/>
                <a:ea typeface="Arial"/>
                <a:cs typeface="Arial"/>
                <a:sym typeface="Arial"/>
              </a:rPr>
              <a:t>Snowflake Value</a:t>
            </a:r>
            <a:endParaRPr sz="1100"/>
          </a:p>
        </p:txBody>
      </p:sp>
      <p:sp>
        <p:nvSpPr>
          <p:cNvPr id="3483" name="Google Shape;3483;p117"/>
          <p:cNvSpPr/>
          <p:nvPr/>
        </p:nvSpPr>
        <p:spPr>
          <a:xfrm>
            <a:off x="1142444" y="4120060"/>
            <a:ext cx="1840800" cy="4017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None/>
            </a:pPr>
            <a:r>
              <a:rPr lang="en" sz="1200">
                <a:solidFill>
                  <a:srgbClr val="5B5B5B"/>
                </a:solidFill>
                <a:latin typeface="Arial"/>
                <a:ea typeface="Arial"/>
                <a:cs typeface="Arial"/>
                <a:sym typeface="Arial"/>
              </a:rPr>
              <a:t>120x faster – </a:t>
            </a:r>
            <a:br>
              <a:rPr lang="en" sz="1200">
                <a:solidFill>
                  <a:srgbClr val="5B5B5B"/>
                </a:solidFill>
                <a:latin typeface="Arial"/>
                <a:ea typeface="Arial"/>
                <a:cs typeface="Arial"/>
                <a:sym typeface="Arial"/>
              </a:rPr>
            </a:br>
            <a:r>
              <a:rPr lang="en" sz="1200">
                <a:solidFill>
                  <a:srgbClr val="5B5B5B"/>
                </a:solidFill>
                <a:latin typeface="Arial"/>
                <a:ea typeface="Arial"/>
                <a:cs typeface="Arial"/>
                <a:sym typeface="Arial"/>
              </a:rPr>
              <a:t>from 20 hours </a:t>
            </a:r>
            <a:br>
              <a:rPr lang="en" sz="1200">
                <a:solidFill>
                  <a:srgbClr val="5B5B5B"/>
                </a:solidFill>
                <a:latin typeface="Arial"/>
                <a:ea typeface="Arial"/>
                <a:cs typeface="Arial"/>
                <a:sym typeface="Arial"/>
              </a:rPr>
            </a:br>
            <a:r>
              <a:rPr lang="en" sz="1200">
                <a:solidFill>
                  <a:srgbClr val="5B5B5B"/>
                </a:solidFill>
                <a:latin typeface="Arial"/>
                <a:ea typeface="Arial"/>
                <a:cs typeface="Arial"/>
                <a:sym typeface="Arial"/>
              </a:rPr>
              <a:t>to 45 minutes</a:t>
            </a:r>
            <a:endParaRPr sz="1100"/>
          </a:p>
        </p:txBody>
      </p:sp>
      <p:sp>
        <p:nvSpPr>
          <p:cNvPr id="3484" name="Google Shape;3484;p117"/>
          <p:cNvSpPr/>
          <p:nvPr/>
        </p:nvSpPr>
        <p:spPr>
          <a:xfrm>
            <a:off x="3707487" y="4120060"/>
            <a:ext cx="1840800" cy="5679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None/>
            </a:pPr>
            <a:r>
              <a:rPr lang="en" sz="1200">
                <a:solidFill>
                  <a:srgbClr val="5B5B5B"/>
                </a:solidFill>
                <a:latin typeface="Arial"/>
                <a:ea typeface="Arial"/>
                <a:cs typeface="Arial"/>
                <a:sym typeface="Arial"/>
              </a:rPr>
              <a:t>Ad-Hoc analytics available to all users</a:t>
            </a:r>
            <a:br>
              <a:rPr lang="en" sz="1200">
                <a:solidFill>
                  <a:srgbClr val="5B5B5B"/>
                </a:solidFill>
                <a:latin typeface="Arial"/>
                <a:ea typeface="Arial"/>
                <a:cs typeface="Arial"/>
                <a:sym typeface="Arial"/>
              </a:rPr>
            </a:br>
            <a:r>
              <a:rPr lang="en" sz="1200">
                <a:solidFill>
                  <a:srgbClr val="5B5B5B"/>
                </a:solidFill>
                <a:latin typeface="Arial"/>
                <a:ea typeface="Arial"/>
                <a:cs typeface="Arial"/>
                <a:sym typeface="Arial"/>
              </a:rPr>
              <a:t>in minutes</a:t>
            </a:r>
            <a:endParaRPr sz="1100"/>
          </a:p>
        </p:txBody>
      </p:sp>
      <p:sp>
        <p:nvSpPr>
          <p:cNvPr id="3485" name="Google Shape;3485;p117"/>
          <p:cNvSpPr/>
          <p:nvPr/>
        </p:nvSpPr>
        <p:spPr>
          <a:xfrm>
            <a:off x="6272529" y="4120060"/>
            <a:ext cx="1728900" cy="5679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None/>
            </a:pPr>
            <a:r>
              <a:rPr lang="en" sz="1200">
                <a:solidFill>
                  <a:srgbClr val="5B5B5B"/>
                </a:solidFill>
                <a:latin typeface="Arial"/>
                <a:ea typeface="Arial"/>
                <a:cs typeface="Arial"/>
                <a:sym typeface="Arial"/>
              </a:rPr>
              <a:t>Deployed in a week during the busiest</a:t>
            </a:r>
            <a:br>
              <a:rPr lang="en" sz="1200">
                <a:solidFill>
                  <a:srgbClr val="5B5B5B"/>
                </a:solidFill>
                <a:latin typeface="Arial"/>
                <a:ea typeface="Arial"/>
                <a:cs typeface="Arial"/>
                <a:sym typeface="Arial"/>
              </a:rPr>
            </a:br>
            <a:r>
              <a:rPr lang="en" sz="1200">
                <a:solidFill>
                  <a:srgbClr val="5B5B5B"/>
                </a:solidFill>
                <a:latin typeface="Arial"/>
                <a:ea typeface="Arial"/>
                <a:cs typeface="Arial"/>
                <a:sym typeface="Arial"/>
              </a:rPr>
              <a:t>time of year</a:t>
            </a:r>
            <a:endParaRPr sz="1100"/>
          </a:p>
        </p:txBody>
      </p:sp>
      <p:cxnSp>
        <p:nvCxnSpPr>
          <p:cNvPr id="3486" name="Google Shape;3486;p117"/>
          <p:cNvCxnSpPr/>
          <p:nvPr/>
        </p:nvCxnSpPr>
        <p:spPr>
          <a:xfrm>
            <a:off x="3033841" y="4418230"/>
            <a:ext cx="622935" cy="0"/>
          </a:xfrm>
          <a:prstGeom prst="straightConnector1">
            <a:avLst/>
          </a:prstGeom>
          <a:noFill/>
          <a:ln w="19050" cap="sq" cmpd="sng">
            <a:solidFill>
              <a:schemeClr val="accent1">
                <a:alpha val="49803"/>
              </a:schemeClr>
            </a:solidFill>
            <a:prstDash val="dash"/>
            <a:miter lim="800000"/>
            <a:headEnd type="none" w="sm" len="sm"/>
            <a:tailEnd type="triangle" w="med" len="med"/>
          </a:ln>
        </p:spPr>
      </p:cxnSp>
      <p:cxnSp>
        <p:nvCxnSpPr>
          <p:cNvPr id="3487" name="Google Shape;3487;p117"/>
          <p:cNvCxnSpPr/>
          <p:nvPr/>
        </p:nvCxnSpPr>
        <p:spPr>
          <a:xfrm>
            <a:off x="5598884" y="4418230"/>
            <a:ext cx="622935" cy="0"/>
          </a:xfrm>
          <a:prstGeom prst="straightConnector1">
            <a:avLst/>
          </a:prstGeom>
          <a:noFill/>
          <a:ln w="19050" cap="sq" cmpd="sng">
            <a:solidFill>
              <a:schemeClr val="accent1">
                <a:alpha val="49803"/>
              </a:schemeClr>
            </a:solidFill>
            <a:prstDash val="dash"/>
            <a:miter lim="800000"/>
            <a:headEnd type="none" w="sm" len="sm"/>
            <a:tailEnd type="triangle" w="med" len="med"/>
          </a:ln>
        </p:spPr>
      </p:cxnSp>
      <p:cxnSp>
        <p:nvCxnSpPr>
          <p:cNvPr id="3488" name="Google Shape;3488;p117"/>
          <p:cNvCxnSpPr/>
          <p:nvPr/>
        </p:nvCxnSpPr>
        <p:spPr>
          <a:xfrm>
            <a:off x="5222037" y="1256143"/>
            <a:ext cx="7665" cy="2375126"/>
          </a:xfrm>
          <a:prstGeom prst="straightConnector1">
            <a:avLst/>
          </a:prstGeom>
          <a:noFill/>
          <a:ln w="19050" cap="flat" cmpd="sng">
            <a:solidFill>
              <a:srgbClr val="E5E5E5"/>
            </a:solidFill>
            <a:prstDash val="solid"/>
            <a:miter lim="800000"/>
            <a:headEnd type="none" w="sm" len="sm"/>
            <a:tailEnd type="none" w="sm" len="sm"/>
          </a:ln>
        </p:spPr>
      </p:cxnSp>
      <p:sp>
        <p:nvSpPr>
          <p:cNvPr id="3489" name="Google Shape;3489;p117"/>
          <p:cNvSpPr/>
          <p:nvPr/>
        </p:nvSpPr>
        <p:spPr>
          <a:xfrm>
            <a:off x="696809" y="1809405"/>
            <a:ext cx="2103707" cy="2489143"/>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rgbClr val="5B5B5B"/>
              </a:buClr>
              <a:buSzPts val="800"/>
              <a:buFont typeface="Arial"/>
              <a:buChar char="•"/>
            </a:pPr>
            <a:r>
              <a:rPr lang="en" sz="800">
                <a:solidFill>
                  <a:srgbClr val="5B5B5B"/>
                </a:solidFill>
                <a:latin typeface="Arial"/>
                <a:ea typeface="Arial"/>
                <a:cs typeface="Arial"/>
                <a:sym typeface="Arial"/>
              </a:rPr>
              <a:t>Financial institution with</a:t>
            </a:r>
            <a:br>
              <a:rPr lang="en" sz="800">
                <a:solidFill>
                  <a:srgbClr val="5B5B5B"/>
                </a:solidFill>
                <a:latin typeface="Arial"/>
                <a:ea typeface="Arial"/>
                <a:cs typeface="Arial"/>
                <a:sym typeface="Arial"/>
              </a:rPr>
            </a:br>
            <a:r>
              <a:rPr lang="en" sz="800">
                <a:solidFill>
                  <a:srgbClr val="5B5B5B"/>
                </a:solidFill>
                <a:latin typeface="Arial"/>
                <a:ea typeface="Arial"/>
                <a:cs typeface="Arial"/>
                <a:sym typeface="Arial"/>
              </a:rPr>
              <a:t>a huge focus on security</a:t>
            </a:r>
            <a:endParaRPr sz="1100"/>
          </a:p>
          <a:p>
            <a:pPr marL="215900" marR="0" lvl="0" indent="-215900" algn="l" rtl="0">
              <a:spcBef>
                <a:spcPts val="800"/>
              </a:spcBef>
              <a:spcAft>
                <a:spcPts val="0"/>
              </a:spcAft>
              <a:buClr>
                <a:srgbClr val="5B5B5B"/>
              </a:buClr>
              <a:buSzPts val="800"/>
              <a:buFont typeface="Arial"/>
              <a:buChar char="•"/>
            </a:pPr>
            <a:r>
              <a:rPr lang="en" sz="800">
                <a:solidFill>
                  <a:srgbClr val="5B5B5B"/>
                </a:solidFill>
                <a:latin typeface="Arial"/>
                <a:ea typeface="Arial"/>
                <a:cs typeface="Arial"/>
                <a:sym typeface="Arial"/>
              </a:rPr>
              <a:t>Overburdened staff</a:t>
            </a:r>
            <a:endParaRPr sz="1100"/>
          </a:p>
          <a:p>
            <a:pPr marL="215900" marR="0" lvl="0" indent="-215900" algn="l" rtl="0">
              <a:spcBef>
                <a:spcPts val="800"/>
              </a:spcBef>
              <a:spcAft>
                <a:spcPts val="0"/>
              </a:spcAft>
              <a:buClr>
                <a:srgbClr val="5B5B5B"/>
              </a:buClr>
              <a:buSzPts val="800"/>
              <a:buFont typeface="Arial"/>
              <a:buChar char="•"/>
            </a:pPr>
            <a:r>
              <a:rPr lang="en" sz="800">
                <a:solidFill>
                  <a:srgbClr val="5B5B5B"/>
                </a:solidFill>
                <a:latin typeface="Arial"/>
                <a:ea typeface="Arial"/>
                <a:cs typeface="Arial"/>
                <a:sym typeface="Arial"/>
              </a:rPr>
              <a:t>Business needs to run monthly reports that span 10 years of historical data</a:t>
            </a:r>
            <a:endParaRPr sz="1100"/>
          </a:p>
          <a:p>
            <a:pPr marL="215900" marR="0" lvl="0" indent="-215900" algn="l" rtl="0">
              <a:spcBef>
                <a:spcPts val="800"/>
              </a:spcBef>
              <a:spcAft>
                <a:spcPts val="0"/>
              </a:spcAft>
              <a:buClr>
                <a:srgbClr val="5B5B5B"/>
              </a:buClr>
              <a:buSzPts val="800"/>
              <a:buFont typeface="Arial"/>
              <a:buChar char="•"/>
            </a:pPr>
            <a:r>
              <a:rPr lang="en" sz="800">
                <a:solidFill>
                  <a:srgbClr val="5B5B5B"/>
                </a:solidFill>
                <a:latin typeface="Arial"/>
                <a:ea typeface="Arial"/>
                <a:cs typeface="Arial"/>
                <a:sym typeface="Arial"/>
              </a:rPr>
              <a:t>No way to analyze </a:t>
            </a:r>
            <a:br>
              <a:rPr lang="en" sz="800">
                <a:solidFill>
                  <a:srgbClr val="5B5B5B"/>
                </a:solidFill>
                <a:latin typeface="Arial"/>
                <a:ea typeface="Arial"/>
                <a:cs typeface="Arial"/>
                <a:sym typeface="Arial"/>
              </a:rPr>
            </a:br>
            <a:r>
              <a:rPr lang="en" sz="800">
                <a:solidFill>
                  <a:srgbClr val="5B5B5B"/>
                </a:solidFill>
                <a:latin typeface="Arial"/>
                <a:ea typeface="Arial"/>
                <a:cs typeface="Arial"/>
                <a:sym typeface="Arial"/>
              </a:rPr>
              <a:t>semi-structured data</a:t>
            </a:r>
            <a:endParaRPr sz="1100"/>
          </a:p>
          <a:p>
            <a:pPr marL="215900" marR="0" lvl="0" indent="-165100" algn="l" rtl="0">
              <a:spcBef>
                <a:spcPts val="800"/>
              </a:spcBef>
              <a:spcAft>
                <a:spcPts val="0"/>
              </a:spcAft>
              <a:buClr>
                <a:schemeClr val="dk1"/>
              </a:buClr>
              <a:buSzPts val="800"/>
              <a:buFont typeface="Arial"/>
              <a:buNone/>
            </a:pPr>
            <a:endParaRPr sz="800">
              <a:solidFill>
                <a:srgbClr val="5B5B5B"/>
              </a:solidFill>
              <a:latin typeface="Arial"/>
              <a:ea typeface="Arial"/>
              <a:cs typeface="Arial"/>
              <a:sym typeface="Arial"/>
            </a:endParaRPr>
          </a:p>
          <a:p>
            <a:pPr marL="215900" marR="0" lvl="0" indent="-165100" algn="l" rtl="0">
              <a:spcBef>
                <a:spcPts val="800"/>
              </a:spcBef>
              <a:spcAft>
                <a:spcPts val="0"/>
              </a:spcAft>
              <a:buClr>
                <a:schemeClr val="dk1"/>
              </a:buClr>
              <a:buSzPts val="800"/>
              <a:buFont typeface="Arial"/>
              <a:buNone/>
            </a:pPr>
            <a:endParaRPr sz="800">
              <a:solidFill>
                <a:srgbClr val="5B5B5B"/>
              </a:solidFill>
              <a:latin typeface="Arial"/>
              <a:ea typeface="Arial"/>
              <a:cs typeface="Arial"/>
              <a:sym typeface="Arial"/>
            </a:endParaRPr>
          </a:p>
          <a:p>
            <a:pPr marL="215900" marR="0" lvl="0" indent="-165100" algn="l" rtl="0">
              <a:spcBef>
                <a:spcPts val="800"/>
              </a:spcBef>
              <a:spcAft>
                <a:spcPts val="0"/>
              </a:spcAft>
              <a:buClr>
                <a:schemeClr val="dk1"/>
              </a:buClr>
              <a:buSzPts val="800"/>
              <a:buFont typeface="Arial"/>
              <a:buNone/>
            </a:pPr>
            <a:endParaRPr sz="800">
              <a:solidFill>
                <a:srgbClr val="5B5B5B"/>
              </a:solidFill>
              <a:latin typeface="Arial"/>
              <a:ea typeface="Arial"/>
              <a:cs typeface="Arial"/>
              <a:sym typeface="Arial"/>
            </a:endParaRPr>
          </a:p>
          <a:p>
            <a:pPr marL="215900" marR="0" lvl="0" indent="-165100" algn="l" rtl="0">
              <a:spcBef>
                <a:spcPts val="800"/>
              </a:spcBef>
              <a:spcAft>
                <a:spcPts val="0"/>
              </a:spcAft>
              <a:buClr>
                <a:schemeClr val="dk1"/>
              </a:buClr>
              <a:buSzPts val="800"/>
              <a:buFont typeface="Arial"/>
              <a:buNone/>
            </a:pPr>
            <a:endParaRPr sz="800">
              <a:solidFill>
                <a:srgbClr val="5B5B5B"/>
              </a:solidFill>
              <a:latin typeface="Arial"/>
              <a:ea typeface="Arial"/>
              <a:cs typeface="Arial"/>
              <a:sym typeface="Arial"/>
            </a:endParaRPr>
          </a:p>
          <a:p>
            <a:pPr marL="215900" marR="0" lvl="0" indent="-165100" algn="l" rtl="0">
              <a:spcBef>
                <a:spcPts val="800"/>
              </a:spcBef>
              <a:spcAft>
                <a:spcPts val="0"/>
              </a:spcAft>
              <a:buClr>
                <a:schemeClr val="dk1"/>
              </a:buClr>
              <a:buSzPts val="800"/>
              <a:buFont typeface="Arial"/>
              <a:buNone/>
            </a:pPr>
            <a:endParaRPr sz="800">
              <a:solidFill>
                <a:srgbClr val="5B5B5B"/>
              </a:solidFill>
              <a:latin typeface="Arial"/>
              <a:ea typeface="Arial"/>
              <a:cs typeface="Arial"/>
              <a:sym typeface="Arial"/>
            </a:endParaRPr>
          </a:p>
        </p:txBody>
      </p:sp>
      <p:sp>
        <p:nvSpPr>
          <p:cNvPr id="3490" name="Google Shape;3490;p117"/>
          <p:cNvSpPr/>
          <p:nvPr/>
        </p:nvSpPr>
        <p:spPr>
          <a:xfrm>
            <a:off x="3020743" y="1809405"/>
            <a:ext cx="2103707" cy="1342675"/>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rgbClr val="5B5B5B"/>
              </a:buClr>
              <a:buSzPts val="800"/>
              <a:buFont typeface="Arial"/>
              <a:buChar char="•"/>
            </a:pPr>
            <a:r>
              <a:rPr lang="en" sz="800">
                <a:solidFill>
                  <a:srgbClr val="5B5B5B"/>
                </a:solidFill>
                <a:latin typeface="Arial"/>
                <a:ea typeface="Arial"/>
                <a:cs typeface="Arial"/>
                <a:sym typeface="Arial"/>
              </a:rPr>
              <a:t>Quoted $500,000 to replace their existing hardware appliance</a:t>
            </a:r>
            <a:endParaRPr sz="1100"/>
          </a:p>
          <a:p>
            <a:pPr marL="215900" marR="0" lvl="0" indent="-215900" algn="l" rtl="0">
              <a:spcBef>
                <a:spcPts val="800"/>
              </a:spcBef>
              <a:spcAft>
                <a:spcPts val="0"/>
              </a:spcAft>
              <a:buClr>
                <a:srgbClr val="5B5B5B"/>
              </a:buClr>
              <a:buSzPts val="800"/>
              <a:buFont typeface="Arial"/>
              <a:buChar char="•"/>
            </a:pPr>
            <a:r>
              <a:rPr lang="en" sz="800">
                <a:solidFill>
                  <a:srgbClr val="5B5B5B"/>
                </a:solidFill>
                <a:latin typeface="Arial"/>
                <a:ea typeface="Arial"/>
                <a:cs typeface="Arial"/>
                <a:sym typeface="Arial"/>
              </a:rPr>
              <a:t>20+ hours to run reports</a:t>
            </a:r>
            <a:endParaRPr sz="1100"/>
          </a:p>
          <a:p>
            <a:pPr marL="215900" marR="0" lvl="0" indent="-215900" algn="l" rtl="0">
              <a:spcBef>
                <a:spcPts val="800"/>
              </a:spcBef>
              <a:spcAft>
                <a:spcPts val="0"/>
              </a:spcAft>
              <a:buClr>
                <a:srgbClr val="5B5B5B"/>
              </a:buClr>
              <a:buSzPts val="800"/>
              <a:buFont typeface="Arial"/>
              <a:buChar char="•"/>
            </a:pPr>
            <a:r>
              <a:rPr lang="en" sz="800">
                <a:solidFill>
                  <a:srgbClr val="5B5B5B"/>
                </a:solidFill>
                <a:latin typeface="Arial"/>
                <a:ea typeface="Arial"/>
                <a:cs typeface="Arial"/>
                <a:sym typeface="Arial"/>
              </a:rPr>
              <a:t>Could not continue to scale</a:t>
            </a:r>
            <a:endParaRPr sz="1100"/>
          </a:p>
          <a:p>
            <a:pPr marL="215900" marR="0" lvl="0" indent="-215900" algn="l" rtl="0">
              <a:spcBef>
                <a:spcPts val="800"/>
              </a:spcBef>
              <a:spcAft>
                <a:spcPts val="0"/>
              </a:spcAft>
              <a:buClr>
                <a:srgbClr val="5B5B5B"/>
              </a:buClr>
              <a:buSzPts val="800"/>
              <a:buFont typeface="Arial"/>
              <a:buChar char="•"/>
            </a:pPr>
            <a:r>
              <a:rPr lang="en" sz="800">
                <a:solidFill>
                  <a:srgbClr val="5B5B5B"/>
                </a:solidFill>
                <a:latin typeface="Arial"/>
                <a:ea typeface="Arial"/>
                <a:cs typeface="Arial"/>
                <a:sym typeface="Arial"/>
              </a:rPr>
              <a:t>Users unable to query while performing ETL</a:t>
            </a:r>
            <a:endParaRPr sz="1100"/>
          </a:p>
          <a:p>
            <a:pPr marL="215900" marR="0" lvl="0" indent="-165100" algn="l" rtl="0">
              <a:spcBef>
                <a:spcPts val="800"/>
              </a:spcBef>
              <a:spcAft>
                <a:spcPts val="0"/>
              </a:spcAft>
              <a:buClr>
                <a:schemeClr val="dk1"/>
              </a:buClr>
              <a:buSzPts val="800"/>
              <a:buFont typeface="Arial"/>
              <a:buNone/>
            </a:pPr>
            <a:endParaRPr sz="800">
              <a:solidFill>
                <a:srgbClr val="5B5B5B"/>
              </a:solidFill>
              <a:latin typeface="Arial"/>
              <a:ea typeface="Arial"/>
              <a:cs typeface="Arial"/>
              <a:sym typeface="Arial"/>
            </a:endParaRPr>
          </a:p>
        </p:txBody>
      </p:sp>
      <p:pic>
        <p:nvPicPr>
          <p:cNvPr id="3491" name="Google Shape;3491;p117"/>
          <p:cNvPicPr preferRelativeResize="0"/>
          <p:nvPr/>
        </p:nvPicPr>
        <p:blipFill rotWithShape="1">
          <a:blip r:embed="rId3">
            <a:alphaModFix/>
          </a:blip>
          <a:srcRect/>
          <a:stretch/>
        </p:blipFill>
        <p:spPr>
          <a:xfrm>
            <a:off x="5567204" y="1247824"/>
            <a:ext cx="1464440" cy="425517"/>
          </a:xfrm>
          <a:prstGeom prst="rect">
            <a:avLst/>
          </a:prstGeom>
          <a:noFill/>
          <a:ln>
            <a:noFill/>
          </a:ln>
        </p:spPr>
      </p:pic>
      <p:sp>
        <p:nvSpPr>
          <p:cNvPr id="3492" name="Google Shape;3492;p117"/>
          <p:cNvSpPr txBox="1"/>
          <p:nvPr/>
        </p:nvSpPr>
        <p:spPr>
          <a:xfrm>
            <a:off x="5483986" y="2389646"/>
            <a:ext cx="494366" cy="624113"/>
          </a:xfrm>
          <a:prstGeom prst="rect">
            <a:avLst/>
          </a:prstGeom>
          <a:noFill/>
          <a:ln>
            <a:noFill/>
          </a:ln>
        </p:spPr>
        <p:txBody>
          <a:bodyPr spcFirstLastPara="1" wrap="square" lIns="68575" tIns="34275" rIns="68575" bIns="34275" anchor="t" anchorCtr="0">
            <a:noAutofit/>
          </a:bodyPr>
          <a:lstStyle/>
          <a:p>
            <a:pPr marL="0" marR="0" lvl="0" indent="0" algn="r" rtl="0">
              <a:lnSpc>
                <a:spcPct val="150000"/>
              </a:lnSpc>
              <a:spcBef>
                <a:spcPts val="0"/>
              </a:spcBef>
              <a:spcAft>
                <a:spcPts val="0"/>
              </a:spcAft>
              <a:buClr>
                <a:srgbClr val="5B5B5B"/>
              </a:buClr>
              <a:buSzPts val="800"/>
              <a:buFont typeface="Arial"/>
              <a:buNone/>
            </a:pPr>
            <a:r>
              <a:rPr lang="en" sz="800" u="none" strike="noStrike" cap="none">
                <a:solidFill>
                  <a:srgbClr val="5B5B5B"/>
                </a:solidFill>
                <a:latin typeface="Arial"/>
                <a:ea typeface="Arial"/>
                <a:cs typeface="Arial"/>
                <a:sym typeface="Arial"/>
              </a:rPr>
              <a:t>Profiles</a:t>
            </a:r>
            <a:br>
              <a:rPr lang="en" sz="800" u="none" strike="noStrike" cap="none">
                <a:solidFill>
                  <a:srgbClr val="5B5B5B"/>
                </a:solidFill>
                <a:latin typeface="Arial"/>
                <a:ea typeface="Arial"/>
                <a:cs typeface="Arial"/>
                <a:sym typeface="Arial"/>
              </a:rPr>
            </a:br>
            <a:r>
              <a:rPr lang="en" sz="800" u="none" strike="noStrike" cap="none">
                <a:solidFill>
                  <a:srgbClr val="5B5B5B"/>
                </a:solidFill>
                <a:latin typeface="Arial"/>
                <a:ea typeface="Arial"/>
                <a:cs typeface="Arial"/>
                <a:sym typeface="Arial"/>
              </a:rPr>
              <a:t>Ratings</a:t>
            </a:r>
            <a:br>
              <a:rPr lang="en" sz="800" u="none" strike="noStrike" cap="none">
                <a:solidFill>
                  <a:srgbClr val="5B5B5B"/>
                </a:solidFill>
                <a:latin typeface="Arial"/>
                <a:ea typeface="Arial"/>
                <a:cs typeface="Arial"/>
                <a:sym typeface="Arial"/>
              </a:rPr>
            </a:br>
            <a:r>
              <a:rPr lang="en" sz="800" u="none" strike="noStrike" cap="none">
                <a:solidFill>
                  <a:srgbClr val="5B5B5B"/>
                </a:solidFill>
                <a:latin typeface="Arial"/>
                <a:ea typeface="Arial"/>
                <a:cs typeface="Arial"/>
                <a:sym typeface="Arial"/>
              </a:rPr>
              <a:t>Loses</a:t>
            </a:r>
            <a:endParaRPr sz="1100"/>
          </a:p>
        </p:txBody>
      </p:sp>
      <p:grpSp>
        <p:nvGrpSpPr>
          <p:cNvPr id="3493" name="Google Shape;3493;p117"/>
          <p:cNvGrpSpPr/>
          <p:nvPr/>
        </p:nvGrpSpPr>
        <p:grpSpPr>
          <a:xfrm>
            <a:off x="7543580" y="2241422"/>
            <a:ext cx="772086" cy="698515"/>
            <a:chOff x="10760631" y="2434401"/>
            <a:chExt cx="861969" cy="779833"/>
          </a:xfrm>
        </p:grpSpPr>
        <p:sp>
          <p:nvSpPr>
            <p:cNvPr id="3494" name="Google Shape;3494;p117"/>
            <p:cNvSpPr/>
            <p:nvPr/>
          </p:nvSpPr>
          <p:spPr>
            <a:xfrm>
              <a:off x="10760631" y="2434401"/>
              <a:ext cx="861969" cy="204875"/>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B5B5B"/>
                </a:buClr>
                <a:buSzPts val="800"/>
                <a:buFont typeface="Arial"/>
                <a:buNone/>
              </a:pPr>
              <a:r>
                <a:rPr lang="en" sz="800" u="none" strike="noStrike" cap="none">
                  <a:solidFill>
                    <a:srgbClr val="5B5B5B"/>
                  </a:solidFill>
                  <a:latin typeface="Arial"/>
                  <a:ea typeface="Arial"/>
                  <a:cs typeface="Arial"/>
                  <a:sym typeface="Arial"/>
                </a:rPr>
                <a:t>Microstrategy</a:t>
              </a:r>
              <a:endParaRPr sz="1100"/>
            </a:p>
          </p:txBody>
        </p:sp>
        <p:grpSp>
          <p:nvGrpSpPr>
            <p:cNvPr id="3495" name="Google Shape;3495;p117"/>
            <p:cNvGrpSpPr/>
            <p:nvPr/>
          </p:nvGrpSpPr>
          <p:grpSpPr>
            <a:xfrm>
              <a:off x="10926504" y="2752271"/>
              <a:ext cx="530225" cy="461963"/>
              <a:chOff x="10926504" y="2752271"/>
              <a:chExt cx="530225" cy="461963"/>
            </a:xfrm>
          </p:grpSpPr>
          <p:grpSp>
            <p:nvGrpSpPr>
              <p:cNvPr id="3496" name="Google Shape;3496;p117"/>
              <p:cNvGrpSpPr/>
              <p:nvPr/>
            </p:nvGrpSpPr>
            <p:grpSpPr>
              <a:xfrm>
                <a:off x="10926504" y="2752271"/>
                <a:ext cx="530225" cy="461963"/>
                <a:chOff x="1957387" y="1474789"/>
                <a:chExt cx="530225" cy="461963"/>
              </a:xfrm>
            </p:grpSpPr>
            <p:sp>
              <p:nvSpPr>
                <p:cNvPr id="3497" name="Google Shape;3497;p117"/>
                <p:cNvSpPr/>
                <p:nvPr/>
              </p:nvSpPr>
              <p:spPr>
                <a:xfrm>
                  <a:off x="1957387" y="1474789"/>
                  <a:ext cx="530225" cy="41592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solidFill>
                  <a:srgbClr val="FFFFFF"/>
                </a:solidFill>
                <a:ln w="22225" cap="rnd" cmpd="sng">
                  <a:solidFill>
                    <a:srgbClr val="66666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500"/>
                    <a:buFont typeface="Arial"/>
                    <a:buNone/>
                  </a:pPr>
                  <a:endParaRPr sz="1500" u="none" strike="noStrike" cap="none">
                    <a:solidFill>
                      <a:srgbClr val="5B5B5B"/>
                    </a:solidFill>
                    <a:latin typeface="Arial"/>
                    <a:ea typeface="Arial"/>
                    <a:cs typeface="Arial"/>
                    <a:sym typeface="Arial"/>
                  </a:endParaRPr>
                </a:p>
              </p:txBody>
            </p:sp>
            <p:cxnSp>
              <p:nvCxnSpPr>
                <p:cNvPr id="3498" name="Google Shape;3498;p117"/>
                <p:cNvCxnSpPr/>
                <p:nvPr/>
              </p:nvCxnSpPr>
              <p:spPr>
                <a:xfrm>
                  <a:off x="2060575" y="1936751"/>
                  <a:ext cx="322263" cy="0"/>
                </a:xfrm>
                <a:prstGeom prst="straightConnector1">
                  <a:avLst/>
                </a:prstGeom>
                <a:noFill/>
                <a:ln w="22225" cap="rnd" cmpd="sng">
                  <a:solidFill>
                    <a:srgbClr val="666666"/>
                  </a:solidFill>
                  <a:prstDash val="solid"/>
                  <a:round/>
                  <a:headEnd type="none" w="med" len="med"/>
                  <a:tailEnd type="none" w="med" len="med"/>
                </a:ln>
              </p:spPr>
            </p:cxnSp>
            <p:cxnSp>
              <p:nvCxnSpPr>
                <p:cNvPr id="3499" name="Google Shape;3499;p117"/>
                <p:cNvCxnSpPr/>
                <p:nvPr/>
              </p:nvCxnSpPr>
              <p:spPr>
                <a:xfrm>
                  <a:off x="2222500" y="1890714"/>
                  <a:ext cx="0" cy="46038"/>
                </a:xfrm>
                <a:prstGeom prst="straightConnector1">
                  <a:avLst/>
                </a:prstGeom>
                <a:noFill/>
                <a:ln w="22225" cap="rnd" cmpd="sng">
                  <a:solidFill>
                    <a:srgbClr val="666666"/>
                  </a:solidFill>
                  <a:prstDash val="solid"/>
                  <a:round/>
                  <a:headEnd type="none" w="med" len="med"/>
                  <a:tailEnd type="none" w="med" len="med"/>
                </a:ln>
              </p:spPr>
            </p:cxnSp>
            <p:sp>
              <p:nvSpPr>
                <p:cNvPr id="3500" name="Google Shape;3500;p117"/>
                <p:cNvSpPr/>
                <p:nvPr/>
              </p:nvSpPr>
              <p:spPr>
                <a:xfrm>
                  <a:off x="2209800" y="1831976"/>
                  <a:ext cx="23813" cy="23813"/>
                </a:xfrm>
                <a:prstGeom prst="ellipse">
                  <a:avLst/>
                </a:prstGeom>
                <a:noFill/>
                <a:ln w="22225" cap="flat" cmpd="sng">
                  <a:solidFill>
                    <a:srgbClr val="66666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500"/>
                    <a:buFont typeface="Arial"/>
                    <a:buNone/>
                  </a:pPr>
                  <a:endParaRPr sz="1500" u="none" strike="noStrike" cap="none">
                    <a:solidFill>
                      <a:srgbClr val="5B5B5B"/>
                    </a:solidFill>
                    <a:latin typeface="Arial"/>
                    <a:ea typeface="Arial"/>
                    <a:cs typeface="Arial"/>
                    <a:sym typeface="Arial"/>
                  </a:endParaRPr>
                </a:p>
              </p:txBody>
            </p:sp>
            <p:cxnSp>
              <p:nvCxnSpPr>
                <p:cNvPr id="3501" name="Google Shape;3501;p117"/>
                <p:cNvCxnSpPr/>
                <p:nvPr/>
              </p:nvCxnSpPr>
              <p:spPr>
                <a:xfrm>
                  <a:off x="1957387" y="1798639"/>
                  <a:ext cx="530225" cy="0"/>
                </a:xfrm>
                <a:prstGeom prst="straightConnector1">
                  <a:avLst/>
                </a:prstGeom>
                <a:noFill/>
                <a:ln w="22225" cap="flat" cmpd="sng">
                  <a:solidFill>
                    <a:srgbClr val="666666"/>
                  </a:solidFill>
                  <a:prstDash val="solid"/>
                  <a:round/>
                  <a:headEnd type="none" w="med" len="med"/>
                  <a:tailEnd type="none" w="med" len="med"/>
                </a:ln>
              </p:spPr>
            </p:cxnSp>
          </p:grpSp>
          <p:grpSp>
            <p:nvGrpSpPr>
              <p:cNvPr id="3502" name="Google Shape;3502;p117"/>
              <p:cNvGrpSpPr/>
              <p:nvPr/>
            </p:nvGrpSpPr>
            <p:grpSpPr>
              <a:xfrm>
                <a:off x="11020536" y="2814637"/>
                <a:ext cx="348141" cy="205784"/>
                <a:chOff x="6453188" y="2598738"/>
                <a:chExt cx="392113" cy="231776"/>
              </a:xfrm>
            </p:grpSpPr>
            <p:sp>
              <p:nvSpPr>
                <p:cNvPr id="3503" name="Google Shape;3503;p117"/>
                <p:cNvSpPr/>
                <p:nvPr/>
              </p:nvSpPr>
              <p:spPr>
                <a:xfrm>
                  <a:off x="6523038" y="2690813"/>
                  <a:ext cx="68263" cy="139700"/>
                </a:xfrm>
                <a:prstGeom prst="rect">
                  <a:avLst/>
                </a:prstGeom>
                <a:noFill/>
                <a:ln w="22225" cap="rnd" cmpd="sng">
                  <a:solidFill>
                    <a:srgbClr val="66666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500"/>
                    <a:buFont typeface="Arial"/>
                    <a:buNone/>
                  </a:pPr>
                  <a:endParaRPr sz="1500" u="none" strike="noStrike" cap="none">
                    <a:solidFill>
                      <a:srgbClr val="5B5B5B"/>
                    </a:solidFill>
                    <a:latin typeface="Arial"/>
                    <a:ea typeface="Arial"/>
                    <a:cs typeface="Arial"/>
                    <a:sym typeface="Arial"/>
                  </a:endParaRPr>
                </a:p>
              </p:txBody>
            </p:sp>
            <p:sp>
              <p:nvSpPr>
                <p:cNvPr id="3504" name="Google Shape;3504;p117"/>
                <p:cNvSpPr/>
                <p:nvPr/>
              </p:nvSpPr>
              <p:spPr>
                <a:xfrm>
                  <a:off x="6637338" y="2736851"/>
                  <a:ext cx="69850" cy="93663"/>
                </a:xfrm>
                <a:prstGeom prst="rect">
                  <a:avLst/>
                </a:prstGeom>
                <a:noFill/>
                <a:ln w="22225" cap="rnd" cmpd="sng">
                  <a:solidFill>
                    <a:srgbClr val="66666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500"/>
                    <a:buFont typeface="Arial"/>
                    <a:buNone/>
                  </a:pPr>
                  <a:endParaRPr sz="1500" u="none" strike="noStrike" cap="none">
                    <a:solidFill>
                      <a:srgbClr val="5B5B5B"/>
                    </a:solidFill>
                    <a:latin typeface="Arial"/>
                    <a:ea typeface="Arial"/>
                    <a:cs typeface="Arial"/>
                    <a:sym typeface="Arial"/>
                  </a:endParaRPr>
                </a:p>
              </p:txBody>
            </p:sp>
            <p:sp>
              <p:nvSpPr>
                <p:cNvPr id="3505" name="Google Shape;3505;p117"/>
                <p:cNvSpPr/>
                <p:nvPr/>
              </p:nvSpPr>
              <p:spPr>
                <a:xfrm>
                  <a:off x="6753226" y="2598738"/>
                  <a:ext cx="69850" cy="231775"/>
                </a:xfrm>
                <a:prstGeom prst="rect">
                  <a:avLst/>
                </a:prstGeom>
                <a:noFill/>
                <a:ln w="22225" cap="rnd" cmpd="sng">
                  <a:solidFill>
                    <a:srgbClr val="66666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500"/>
                    <a:buFont typeface="Arial"/>
                    <a:buNone/>
                  </a:pPr>
                  <a:endParaRPr sz="1500" u="none" strike="noStrike" cap="none">
                    <a:solidFill>
                      <a:srgbClr val="5B5B5B"/>
                    </a:solidFill>
                    <a:latin typeface="Arial"/>
                    <a:ea typeface="Arial"/>
                    <a:cs typeface="Arial"/>
                    <a:sym typeface="Arial"/>
                  </a:endParaRPr>
                </a:p>
              </p:txBody>
            </p:sp>
            <p:sp>
              <p:nvSpPr>
                <p:cNvPr id="3506" name="Google Shape;3506;p117"/>
                <p:cNvSpPr/>
                <p:nvPr/>
              </p:nvSpPr>
              <p:spPr>
                <a:xfrm>
                  <a:off x="6453188" y="2598738"/>
                  <a:ext cx="392113" cy="231775"/>
                </a:xfrm>
                <a:custGeom>
                  <a:avLst/>
                  <a:gdLst/>
                  <a:ahLst/>
                  <a:cxnLst/>
                  <a:rect l="l" t="t" r="r" b="b"/>
                  <a:pathLst>
                    <a:path w="247" h="146" extrusionOk="0">
                      <a:moveTo>
                        <a:pt x="0" y="0"/>
                      </a:moveTo>
                      <a:lnTo>
                        <a:pt x="0" y="146"/>
                      </a:lnTo>
                      <a:lnTo>
                        <a:pt x="247" y="146"/>
                      </a:lnTo>
                    </a:path>
                  </a:pathLst>
                </a:custGeom>
                <a:noFill/>
                <a:ln w="22225" cap="rnd" cmpd="sng">
                  <a:solidFill>
                    <a:srgbClr val="666666"/>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500"/>
                    <a:buFont typeface="Arial"/>
                    <a:buNone/>
                  </a:pPr>
                  <a:endParaRPr sz="1500" u="none" strike="noStrike" cap="none">
                    <a:solidFill>
                      <a:srgbClr val="5B5B5B"/>
                    </a:solidFill>
                    <a:latin typeface="Arial"/>
                    <a:ea typeface="Arial"/>
                    <a:cs typeface="Arial"/>
                    <a:sym typeface="Arial"/>
                  </a:endParaRPr>
                </a:p>
              </p:txBody>
            </p:sp>
          </p:grpSp>
        </p:grpSp>
      </p:grpSp>
      <p:grpSp>
        <p:nvGrpSpPr>
          <p:cNvPr id="3507" name="Google Shape;3507;p117"/>
          <p:cNvGrpSpPr/>
          <p:nvPr/>
        </p:nvGrpSpPr>
        <p:grpSpPr>
          <a:xfrm>
            <a:off x="6586874" y="1980410"/>
            <a:ext cx="349555" cy="369755"/>
            <a:chOff x="8597900" y="1254126"/>
            <a:chExt cx="438150" cy="485774"/>
          </a:xfrm>
        </p:grpSpPr>
        <p:sp>
          <p:nvSpPr>
            <p:cNvPr id="3508" name="Google Shape;3508;p117"/>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rgbClr val="FFFFFF"/>
            </a:solidFill>
            <a:ln w="22225" cap="rnd" cmpd="sng">
              <a:solidFill>
                <a:srgbClr val="E5E5E5"/>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500"/>
                <a:buFont typeface="Arial"/>
                <a:buNone/>
              </a:pPr>
              <a:endParaRPr sz="1500" u="none" strike="noStrike" cap="none">
                <a:solidFill>
                  <a:srgbClr val="000000"/>
                </a:solidFill>
                <a:latin typeface="Arial"/>
                <a:ea typeface="Arial"/>
                <a:cs typeface="Arial"/>
                <a:sym typeface="Arial"/>
              </a:endParaRPr>
            </a:p>
          </p:txBody>
        </p:sp>
        <p:sp>
          <p:nvSpPr>
            <p:cNvPr id="3509" name="Google Shape;3509;p117"/>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rgbClr val="FFFFFF"/>
            </a:solidFill>
            <a:ln w="22225" cap="rnd" cmpd="sng">
              <a:solidFill>
                <a:srgbClr val="E5E5E5"/>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500"/>
                <a:buFont typeface="Arial"/>
                <a:buNone/>
              </a:pPr>
              <a:endParaRPr sz="1500" u="none" strike="noStrike" cap="none">
                <a:solidFill>
                  <a:srgbClr val="000000"/>
                </a:solidFill>
                <a:latin typeface="Arial"/>
                <a:ea typeface="Arial"/>
                <a:cs typeface="Arial"/>
                <a:sym typeface="Arial"/>
              </a:endParaRPr>
            </a:p>
          </p:txBody>
        </p:sp>
        <p:sp>
          <p:nvSpPr>
            <p:cNvPr id="3510" name="Google Shape;3510;p117"/>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rgbClr val="FFFFFF"/>
            </a:solidFill>
            <a:ln w="22225" cap="rnd" cmpd="sng">
              <a:solidFill>
                <a:srgbClr val="E5E5E5"/>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500"/>
                <a:buFont typeface="Arial"/>
                <a:buNone/>
              </a:pPr>
              <a:endParaRPr sz="1500" u="none" strike="noStrike" cap="none">
                <a:solidFill>
                  <a:srgbClr val="000000"/>
                </a:solidFill>
                <a:latin typeface="Arial"/>
                <a:ea typeface="Arial"/>
                <a:cs typeface="Arial"/>
                <a:sym typeface="Arial"/>
              </a:endParaRPr>
            </a:p>
          </p:txBody>
        </p:sp>
        <p:sp>
          <p:nvSpPr>
            <p:cNvPr id="3511" name="Google Shape;3511;p117"/>
            <p:cNvSpPr/>
            <p:nvPr/>
          </p:nvSpPr>
          <p:spPr>
            <a:xfrm>
              <a:off x="8597900" y="1254126"/>
              <a:ext cx="438150" cy="185737"/>
            </a:xfrm>
            <a:prstGeom prst="ellipse">
              <a:avLst/>
            </a:prstGeom>
            <a:solidFill>
              <a:srgbClr val="FFFFFF"/>
            </a:solidFill>
            <a:ln w="22225" cap="rnd" cmpd="sng">
              <a:solidFill>
                <a:srgbClr val="E5E5E5"/>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500"/>
                <a:buFont typeface="Arial"/>
                <a:buNone/>
              </a:pPr>
              <a:endParaRPr sz="1500" u="none" strike="noStrike" cap="none">
                <a:solidFill>
                  <a:srgbClr val="000000"/>
                </a:solidFill>
                <a:latin typeface="Arial"/>
                <a:ea typeface="Arial"/>
                <a:cs typeface="Arial"/>
                <a:sym typeface="Arial"/>
              </a:endParaRPr>
            </a:p>
          </p:txBody>
        </p:sp>
      </p:grpSp>
      <p:sp>
        <p:nvSpPr>
          <p:cNvPr id="3512" name="Google Shape;3512;p117"/>
          <p:cNvSpPr/>
          <p:nvPr/>
        </p:nvSpPr>
        <p:spPr>
          <a:xfrm>
            <a:off x="6491626" y="2402330"/>
            <a:ext cx="540052" cy="196207"/>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5B5B5B"/>
              </a:buClr>
              <a:buSzPts val="800"/>
              <a:buFont typeface="Arial"/>
              <a:buNone/>
            </a:pPr>
            <a:r>
              <a:rPr lang="en" sz="800" u="none" strike="noStrike" cap="none">
                <a:solidFill>
                  <a:srgbClr val="5B5B5B"/>
                </a:solidFill>
                <a:latin typeface="Arial"/>
                <a:ea typeface="Arial"/>
                <a:cs typeface="Arial"/>
                <a:sym typeface="Arial"/>
              </a:rPr>
              <a:t>1-2 days</a:t>
            </a:r>
            <a:endParaRPr sz="1100"/>
          </a:p>
        </p:txBody>
      </p:sp>
      <p:sp>
        <p:nvSpPr>
          <p:cNvPr id="3513" name="Google Shape;3513;p117"/>
          <p:cNvSpPr/>
          <p:nvPr/>
        </p:nvSpPr>
        <p:spPr>
          <a:xfrm>
            <a:off x="6491026" y="3427693"/>
            <a:ext cx="541254" cy="196207"/>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accent1"/>
              </a:buClr>
              <a:buSzPts val="800"/>
              <a:buFont typeface="Arial"/>
              <a:buNone/>
            </a:pPr>
            <a:r>
              <a:rPr lang="en" sz="800" u="none" strike="noStrike" cap="none">
                <a:solidFill>
                  <a:schemeClr val="accent1"/>
                </a:solidFill>
                <a:latin typeface="Arial"/>
                <a:ea typeface="Arial"/>
                <a:cs typeface="Arial"/>
                <a:sym typeface="Arial"/>
              </a:rPr>
              <a:t>1-2 mins</a:t>
            </a:r>
            <a:endParaRPr sz="1100"/>
          </a:p>
        </p:txBody>
      </p:sp>
      <p:sp>
        <p:nvSpPr>
          <p:cNvPr id="3514" name="Google Shape;3514;p117"/>
          <p:cNvSpPr txBox="1"/>
          <p:nvPr/>
        </p:nvSpPr>
        <p:spPr>
          <a:xfrm>
            <a:off x="6431514" y="1753733"/>
            <a:ext cx="685525" cy="186109"/>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5B5B5B"/>
              </a:buClr>
              <a:buSzPts val="800"/>
              <a:buFont typeface="Arial"/>
              <a:buNone/>
            </a:pPr>
            <a:r>
              <a:rPr lang="en" sz="800" u="none" strike="noStrike" cap="none">
                <a:solidFill>
                  <a:srgbClr val="5B5B5B"/>
                </a:solidFill>
                <a:latin typeface="Arial"/>
                <a:ea typeface="Arial"/>
                <a:cs typeface="Arial"/>
                <a:sym typeface="Arial"/>
              </a:rPr>
              <a:t>Legacy DW</a:t>
            </a:r>
            <a:endParaRPr sz="1100"/>
          </a:p>
        </p:txBody>
      </p:sp>
      <p:grpSp>
        <p:nvGrpSpPr>
          <p:cNvPr id="3515" name="Google Shape;3515;p117"/>
          <p:cNvGrpSpPr/>
          <p:nvPr/>
        </p:nvGrpSpPr>
        <p:grpSpPr>
          <a:xfrm>
            <a:off x="6579789" y="3003976"/>
            <a:ext cx="363726" cy="403261"/>
            <a:chOff x="8597900" y="1254126"/>
            <a:chExt cx="438150" cy="485774"/>
          </a:xfrm>
        </p:grpSpPr>
        <p:sp>
          <p:nvSpPr>
            <p:cNvPr id="3516" name="Google Shape;3516;p117"/>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accent1"/>
            </a:solidFill>
            <a:ln w="285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200"/>
                <a:buFont typeface="Arial"/>
                <a:buNone/>
              </a:pPr>
              <a:endParaRPr sz="1200" u="none" strike="noStrike" cap="none">
                <a:solidFill>
                  <a:srgbClr val="A7E1F6"/>
                </a:solidFill>
                <a:latin typeface="Arial"/>
                <a:ea typeface="Arial"/>
                <a:cs typeface="Arial"/>
                <a:sym typeface="Arial"/>
              </a:endParaRPr>
            </a:p>
          </p:txBody>
        </p:sp>
        <p:sp>
          <p:nvSpPr>
            <p:cNvPr id="3517" name="Google Shape;3517;p117"/>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accent1"/>
            </a:solidFill>
            <a:ln w="285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200"/>
                <a:buFont typeface="Arial"/>
                <a:buNone/>
              </a:pPr>
              <a:endParaRPr sz="1200" u="none" strike="noStrike" cap="none">
                <a:solidFill>
                  <a:srgbClr val="A7E1F6"/>
                </a:solidFill>
                <a:latin typeface="Arial"/>
                <a:ea typeface="Arial"/>
                <a:cs typeface="Arial"/>
                <a:sym typeface="Arial"/>
              </a:endParaRPr>
            </a:p>
          </p:txBody>
        </p:sp>
        <p:sp>
          <p:nvSpPr>
            <p:cNvPr id="3518" name="Google Shape;3518;p117"/>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accent1"/>
            </a:solidFill>
            <a:ln w="285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200"/>
                <a:buFont typeface="Arial"/>
                <a:buNone/>
              </a:pPr>
              <a:endParaRPr sz="1200" u="none" strike="noStrike" cap="none">
                <a:solidFill>
                  <a:srgbClr val="A7E1F6"/>
                </a:solidFill>
                <a:latin typeface="Arial"/>
                <a:ea typeface="Arial"/>
                <a:cs typeface="Arial"/>
                <a:sym typeface="Arial"/>
              </a:endParaRPr>
            </a:p>
          </p:txBody>
        </p:sp>
        <p:sp>
          <p:nvSpPr>
            <p:cNvPr id="3519" name="Google Shape;3519;p117"/>
            <p:cNvSpPr/>
            <p:nvPr/>
          </p:nvSpPr>
          <p:spPr>
            <a:xfrm>
              <a:off x="8597900" y="1254126"/>
              <a:ext cx="438150" cy="185737"/>
            </a:xfrm>
            <a:prstGeom prst="ellipse">
              <a:avLst/>
            </a:prstGeom>
            <a:solidFill>
              <a:schemeClr val="accent1"/>
            </a:solidFill>
            <a:ln w="285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200"/>
                <a:buFont typeface="Arial"/>
                <a:buNone/>
              </a:pPr>
              <a:endParaRPr sz="1200" u="none" strike="noStrike" cap="none">
                <a:solidFill>
                  <a:srgbClr val="A7E1F6"/>
                </a:solidFill>
                <a:latin typeface="Arial"/>
                <a:ea typeface="Arial"/>
                <a:cs typeface="Arial"/>
                <a:sym typeface="Arial"/>
              </a:endParaRPr>
            </a:p>
          </p:txBody>
        </p:sp>
      </p:grpSp>
      <p:sp>
        <p:nvSpPr>
          <p:cNvPr id="3520" name="Google Shape;3520;p117"/>
          <p:cNvSpPr/>
          <p:nvPr/>
        </p:nvSpPr>
        <p:spPr>
          <a:xfrm rot="10800000" flipH="1">
            <a:off x="6990829" y="2183964"/>
            <a:ext cx="608770" cy="340433"/>
          </a:xfrm>
          <a:custGeom>
            <a:avLst/>
            <a:gdLst/>
            <a:ahLst/>
            <a:cxnLst/>
            <a:rect l="l" t="t" r="r" b="b"/>
            <a:pathLst>
              <a:path w="220" h="95" extrusionOk="0">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noFill/>
          <a:ln w="9525" cap="sq" cmpd="sng">
            <a:solidFill>
              <a:srgbClr val="7F7F7F">
                <a:alpha val="49803"/>
              </a:srgbClr>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521" name="Google Shape;3521;p117"/>
          <p:cNvSpPr/>
          <p:nvPr/>
        </p:nvSpPr>
        <p:spPr>
          <a:xfrm>
            <a:off x="6990829" y="2902896"/>
            <a:ext cx="608770" cy="340433"/>
          </a:xfrm>
          <a:custGeom>
            <a:avLst/>
            <a:gdLst/>
            <a:ahLst/>
            <a:cxnLst/>
            <a:rect l="l" t="t" r="r" b="b"/>
            <a:pathLst>
              <a:path w="220" h="95" extrusionOk="0">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noFill/>
          <a:ln w="9525" cap="sq" cmpd="sng">
            <a:solidFill>
              <a:schemeClr val="accent1"/>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522" name="Google Shape;3522;p117"/>
          <p:cNvSpPr/>
          <p:nvPr/>
        </p:nvSpPr>
        <p:spPr>
          <a:xfrm>
            <a:off x="5947841" y="2188727"/>
            <a:ext cx="608770" cy="340433"/>
          </a:xfrm>
          <a:custGeom>
            <a:avLst/>
            <a:gdLst/>
            <a:ahLst/>
            <a:cxnLst/>
            <a:rect l="l" t="t" r="r" b="b"/>
            <a:pathLst>
              <a:path w="220" h="95" extrusionOk="0">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noFill/>
          <a:ln w="9525" cap="sq" cmpd="sng">
            <a:solidFill>
              <a:srgbClr val="7F7F7F">
                <a:alpha val="49803"/>
              </a:srgbClr>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523" name="Google Shape;3523;p117"/>
          <p:cNvSpPr/>
          <p:nvPr/>
        </p:nvSpPr>
        <p:spPr>
          <a:xfrm rot="10800000" flipH="1">
            <a:off x="5947841" y="2912421"/>
            <a:ext cx="608770" cy="340433"/>
          </a:xfrm>
          <a:custGeom>
            <a:avLst/>
            <a:gdLst/>
            <a:ahLst/>
            <a:cxnLst/>
            <a:rect l="l" t="t" r="r" b="b"/>
            <a:pathLst>
              <a:path w="220" h="95" extrusionOk="0">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noFill/>
          <a:ln w="9525" cap="sq" cmpd="sng">
            <a:solidFill>
              <a:schemeClr val="accent1"/>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000000"/>
              </a:solidFill>
              <a:latin typeface="Arial"/>
              <a:ea typeface="Arial"/>
              <a:cs typeface="Arial"/>
              <a:sym typeface="Arial"/>
            </a:endParaRPr>
          </a:p>
        </p:txBody>
      </p:sp>
      <p:sp>
        <p:nvSpPr>
          <p:cNvPr id="3524" name="Google Shape;3524;p117"/>
          <p:cNvSpPr/>
          <p:nvPr/>
        </p:nvSpPr>
        <p:spPr>
          <a:xfrm>
            <a:off x="6665975" y="3033126"/>
            <a:ext cx="192023" cy="91442"/>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3481"/>
                                        </p:tgtEl>
                                        <p:attrNameLst>
                                          <p:attrName>style.visibility</p:attrName>
                                        </p:attrNameLst>
                                      </p:cBhvr>
                                      <p:to>
                                        <p:strVal val="visible"/>
                                      </p:to>
                                    </p:set>
                                    <p:animEffect transition="in" filter="fade">
                                      <p:cBhvr>
                                        <p:cTn id="7" dur="1000"/>
                                        <p:tgtEl>
                                          <p:spTgt spid="3481"/>
                                        </p:tgtEl>
                                      </p:cBhvr>
                                    </p:animEffect>
                                  </p:childTnLst>
                                </p:cTn>
                              </p:par>
                              <p:par>
                                <p:cTn id="8" presetID="10" presetClass="entr" presetSubtype="0" fill="hold" nodeType="withEffect">
                                  <p:stCondLst>
                                    <p:cond delay="500"/>
                                  </p:stCondLst>
                                  <p:childTnLst>
                                    <p:set>
                                      <p:cBhvr>
                                        <p:cTn id="9" dur="1" fill="hold">
                                          <p:stCondLst>
                                            <p:cond delay="0"/>
                                          </p:stCondLst>
                                        </p:cTn>
                                        <p:tgtEl>
                                          <p:spTgt spid="3482"/>
                                        </p:tgtEl>
                                        <p:attrNameLst>
                                          <p:attrName>style.visibility</p:attrName>
                                        </p:attrNameLst>
                                      </p:cBhvr>
                                      <p:to>
                                        <p:strVal val="visible"/>
                                      </p:to>
                                    </p:set>
                                    <p:animEffect transition="in" filter="fade">
                                      <p:cBhvr>
                                        <p:cTn id="10" dur="1000"/>
                                        <p:tgtEl>
                                          <p:spTgt spid="3482"/>
                                        </p:tgtEl>
                                      </p:cBhvr>
                                    </p:animEffect>
                                  </p:childTnLst>
                                </p:cTn>
                              </p:par>
                              <p:par>
                                <p:cTn id="11" presetID="10" presetClass="entr" presetSubtype="0" fill="hold" nodeType="withEffect">
                                  <p:stCondLst>
                                    <p:cond delay="500"/>
                                  </p:stCondLst>
                                  <p:childTnLst>
                                    <p:set>
                                      <p:cBhvr>
                                        <p:cTn id="12" dur="1" fill="hold">
                                          <p:stCondLst>
                                            <p:cond delay="0"/>
                                          </p:stCondLst>
                                        </p:cTn>
                                        <p:tgtEl>
                                          <p:spTgt spid="3483"/>
                                        </p:tgtEl>
                                        <p:attrNameLst>
                                          <p:attrName>style.visibility</p:attrName>
                                        </p:attrNameLst>
                                      </p:cBhvr>
                                      <p:to>
                                        <p:strVal val="visible"/>
                                      </p:to>
                                    </p:set>
                                    <p:animEffect transition="in" filter="fade">
                                      <p:cBhvr>
                                        <p:cTn id="13" dur="1000"/>
                                        <p:tgtEl>
                                          <p:spTgt spid="3483"/>
                                        </p:tgtEl>
                                      </p:cBhvr>
                                    </p:animEffect>
                                  </p:childTnLst>
                                </p:cTn>
                              </p:par>
                              <p:par>
                                <p:cTn id="14" presetID="10" presetClass="entr" presetSubtype="0" fill="hold" nodeType="withEffect">
                                  <p:stCondLst>
                                    <p:cond delay="500"/>
                                  </p:stCondLst>
                                  <p:childTnLst>
                                    <p:set>
                                      <p:cBhvr>
                                        <p:cTn id="15" dur="1" fill="hold">
                                          <p:stCondLst>
                                            <p:cond delay="0"/>
                                          </p:stCondLst>
                                        </p:cTn>
                                        <p:tgtEl>
                                          <p:spTgt spid="3484"/>
                                        </p:tgtEl>
                                        <p:attrNameLst>
                                          <p:attrName>style.visibility</p:attrName>
                                        </p:attrNameLst>
                                      </p:cBhvr>
                                      <p:to>
                                        <p:strVal val="visible"/>
                                      </p:to>
                                    </p:set>
                                    <p:animEffect transition="in" filter="fade">
                                      <p:cBhvr>
                                        <p:cTn id="16" dur="1000"/>
                                        <p:tgtEl>
                                          <p:spTgt spid="3484"/>
                                        </p:tgtEl>
                                      </p:cBhvr>
                                    </p:animEffect>
                                  </p:childTnLst>
                                </p:cTn>
                              </p:par>
                              <p:par>
                                <p:cTn id="17" presetID="10" presetClass="entr" presetSubtype="0" fill="hold" nodeType="withEffect">
                                  <p:stCondLst>
                                    <p:cond delay="500"/>
                                  </p:stCondLst>
                                  <p:childTnLst>
                                    <p:set>
                                      <p:cBhvr>
                                        <p:cTn id="18" dur="1" fill="hold">
                                          <p:stCondLst>
                                            <p:cond delay="0"/>
                                          </p:stCondLst>
                                        </p:cTn>
                                        <p:tgtEl>
                                          <p:spTgt spid="3485"/>
                                        </p:tgtEl>
                                        <p:attrNameLst>
                                          <p:attrName>style.visibility</p:attrName>
                                        </p:attrNameLst>
                                      </p:cBhvr>
                                      <p:to>
                                        <p:strVal val="visible"/>
                                      </p:to>
                                    </p:set>
                                    <p:animEffect transition="in" filter="fade">
                                      <p:cBhvr>
                                        <p:cTn id="19" dur="1000"/>
                                        <p:tgtEl>
                                          <p:spTgt spid="3485"/>
                                        </p:tgtEl>
                                      </p:cBhvr>
                                    </p:animEffect>
                                  </p:childTnLst>
                                </p:cTn>
                              </p:par>
                              <p:par>
                                <p:cTn id="20" presetID="10" presetClass="entr" presetSubtype="0" fill="hold" nodeType="withEffect">
                                  <p:stCondLst>
                                    <p:cond delay="500"/>
                                  </p:stCondLst>
                                  <p:childTnLst>
                                    <p:set>
                                      <p:cBhvr>
                                        <p:cTn id="21" dur="1" fill="hold">
                                          <p:stCondLst>
                                            <p:cond delay="0"/>
                                          </p:stCondLst>
                                        </p:cTn>
                                        <p:tgtEl>
                                          <p:spTgt spid="3486"/>
                                        </p:tgtEl>
                                        <p:attrNameLst>
                                          <p:attrName>style.visibility</p:attrName>
                                        </p:attrNameLst>
                                      </p:cBhvr>
                                      <p:to>
                                        <p:strVal val="visible"/>
                                      </p:to>
                                    </p:set>
                                    <p:animEffect transition="in" filter="fade">
                                      <p:cBhvr>
                                        <p:cTn id="22" dur="1000"/>
                                        <p:tgtEl>
                                          <p:spTgt spid="3486"/>
                                        </p:tgtEl>
                                      </p:cBhvr>
                                    </p:animEffect>
                                  </p:childTnLst>
                                </p:cTn>
                              </p:par>
                              <p:par>
                                <p:cTn id="23" presetID="10" presetClass="entr" presetSubtype="0" fill="hold" nodeType="withEffect">
                                  <p:stCondLst>
                                    <p:cond delay="500"/>
                                  </p:stCondLst>
                                  <p:childTnLst>
                                    <p:set>
                                      <p:cBhvr>
                                        <p:cTn id="24" dur="1" fill="hold">
                                          <p:stCondLst>
                                            <p:cond delay="0"/>
                                          </p:stCondLst>
                                        </p:cTn>
                                        <p:tgtEl>
                                          <p:spTgt spid="3487"/>
                                        </p:tgtEl>
                                        <p:attrNameLst>
                                          <p:attrName>style.visibility</p:attrName>
                                        </p:attrNameLst>
                                      </p:cBhvr>
                                      <p:to>
                                        <p:strVal val="visible"/>
                                      </p:to>
                                    </p:set>
                                    <p:animEffect transition="in" filter="fade">
                                      <p:cBhvr>
                                        <p:cTn id="25" dur="1000"/>
                                        <p:tgtEl>
                                          <p:spTgt spid="3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29"/>
        <p:cNvGrpSpPr/>
        <p:nvPr/>
      </p:nvGrpSpPr>
      <p:grpSpPr>
        <a:xfrm>
          <a:off x="0" y="0"/>
          <a:ext cx="0" cy="0"/>
          <a:chOff x="0" y="0"/>
          <a:chExt cx="0" cy="0"/>
        </a:xfrm>
      </p:grpSpPr>
      <p:sp>
        <p:nvSpPr>
          <p:cNvPr id="3530" name="Google Shape;3530;p118"/>
          <p:cNvSpPr txBox="1">
            <a:spLocks noGrp="1"/>
          </p:cNvSpPr>
          <p:nvPr>
            <p:ph type="body" idx="1"/>
          </p:nvPr>
        </p:nvSpPr>
        <p:spPr>
          <a:xfrm>
            <a:off x="277177" y="222662"/>
            <a:ext cx="8589645" cy="704835"/>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dk1"/>
              </a:buClr>
              <a:buSzPts val="2700"/>
              <a:buFont typeface="Arial"/>
              <a:buNone/>
            </a:pPr>
            <a:r>
              <a:rPr lang="en" sz="2700" b="1" i="0" u="none" strike="noStrike" cap="none">
                <a:solidFill>
                  <a:schemeClr val="dk1"/>
                </a:solidFill>
                <a:latin typeface="Arial"/>
                <a:ea typeface="Arial"/>
                <a:cs typeface="Arial"/>
                <a:sym typeface="Arial"/>
              </a:rPr>
              <a:t>CUSTOMER RESULTS</a:t>
            </a:r>
            <a:endParaRPr sz="1100"/>
          </a:p>
        </p:txBody>
      </p:sp>
      <p:sp>
        <p:nvSpPr>
          <p:cNvPr id="3531" name="Google Shape;3531;p118"/>
          <p:cNvSpPr txBox="1">
            <a:spLocks noGrp="1"/>
          </p:cNvSpPr>
          <p:nvPr>
            <p:ph type="sldNum" idx="12"/>
          </p:nvPr>
        </p:nvSpPr>
        <p:spPr>
          <a:xfrm>
            <a:off x="8657901" y="4870635"/>
            <a:ext cx="257175" cy="161583"/>
          </a:xfrm>
          <a:prstGeom prst="rect">
            <a:avLst/>
          </a:prstGeom>
          <a:noFill/>
          <a:ln>
            <a:noFill/>
          </a:ln>
        </p:spPr>
        <p:txBody>
          <a:bodyPr spcFirstLastPara="1" wrap="square" lIns="68575" tIns="34275" rIns="68575" bIns="34275" anchor="b" anchorCtr="0">
            <a:noAutofit/>
          </a:bodyPr>
          <a:lstStyle/>
          <a:p>
            <a:pPr marL="0" marR="0" lvl="0" indent="0" algn="r" rtl="0">
              <a:spcBef>
                <a:spcPts val="0"/>
              </a:spcBef>
              <a:spcAft>
                <a:spcPts val="0"/>
              </a:spcAft>
              <a:buNone/>
            </a:pPr>
            <a:fld id="{00000000-1234-1234-1234-123412341234}" type="slidenum">
              <a:rPr lang="en" sz="600" b="0" i="0">
                <a:solidFill>
                  <a:srgbClr val="929292"/>
                </a:solidFill>
                <a:latin typeface="Arial"/>
                <a:ea typeface="Arial"/>
                <a:cs typeface="Arial"/>
                <a:sym typeface="Arial"/>
              </a:rPr>
              <a:t>45</a:t>
            </a:fld>
            <a:endParaRPr sz="600" b="0" i="0">
              <a:solidFill>
                <a:srgbClr val="929292"/>
              </a:solidFill>
              <a:latin typeface="Arial"/>
              <a:ea typeface="Arial"/>
              <a:cs typeface="Arial"/>
              <a:sym typeface="Arial"/>
            </a:endParaRPr>
          </a:p>
        </p:txBody>
      </p:sp>
      <p:pic>
        <p:nvPicPr>
          <p:cNvPr id="3532" name="Google Shape;3532;p118"/>
          <p:cNvPicPr preferRelativeResize="0"/>
          <p:nvPr/>
        </p:nvPicPr>
        <p:blipFill rotWithShape="1">
          <a:blip r:embed="rId3">
            <a:alphaModFix/>
          </a:blip>
          <a:srcRect/>
          <a:stretch/>
        </p:blipFill>
        <p:spPr>
          <a:xfrm>
            <a:off x="160214" y="1281671"/>
            <a:ext cx="1963102" cy="189188"/>
          </a:xfrm>
          <a:prstGeom prst="rect">
            <a:avLst/>
          </a:prstGeom>
          <a:noFill/>
          <a:ln>
            <a:noFill/>
          </a:ln>
        </p:spPr>
      </p:pic>
      <p:pic>
        <p:nvPicPr>
          <p:cNvPr id="3533" name="Google Shape;3533;p118"/>
          <p:cNvPicPr preferRelativeResize="0"/>
          <p:nvPr/>
        </p:nvPicPr>
        <p:blipFill rotWithShape="1">
          <a:blip r:embed="rId4">
            <a:alphaModFix/>
          </a:blip>
          <a:srcRect/>
          <a:stretch/>
        </p:blipFill>
        <p:spPr>
          <a:xfrm>
            <a:off x="5166797" y="1242394"/>
            <a:ext cx="1114721" cy="228465"/>
          </a:xfrm>
          <a:prstGeom prst="rect">
            <a:avLst/>
          </a:prstGeom>
          <a:noFill/>
          <a:ln>
            <a:noFill/>
          </a:ln>
        </p:spPr>
      </p:pic>
      <p:pic>
        <p:nvPicPr>
          <p:cNvPr id="3534" name="Google Shape;3534;p118"/>
          <p:cNvPicPr preferRelativeResize="0"/>
          <p:nvPr/>
        </p:nvPicPr>
        <p:blipFill rotWithShape="1">
          <a:blip r:embed="rId5">
            <a:alphaModFix/>
          </a:blip>
          <a:srcRect/>
          <a:stretch/>
        </p:blipFill>
        <p:spPr>
          <a:xfrm>
            <a:off x="2961964" y="1304879"/>
            <a:ext cx="941994" cy="165980"/>
          </a:xfrm>
          <a:prstGeom prst="rect">
            <a:avLst/>
          </a:prstGeom>
          <a:noFill/>
          <a:ln>
            <a:noFill/>
          </a:ln>
        </p:spPr>
      </p:pic>
      <p:pic>
        <p:nvPicPr>
          <p:cNvPr id="3535" name="Google Shape;3535;p118"/>
          <p:cNvPicPr preferRelativeResize="0"/>
          <p:nvPr/>
        </p:nvPicPr>
        <p:blipFill rotWithShape="1">
          <a:blip r:embed="rId6">
            <a:alphaModFix/>
          </a:blip>
          <a:srcRect/>
          <a:stretch/>
        </p:blipFill>
        <p:spPr>
          <a:xfrm>
            <a:off x="7456808" y="1279093"/>
            <a:ext cx="1117089" cy="191767"/>
          </a:xfrm>
          <a:prstGeom prst="rect">
            <a:avLst/>
          </a:prstGeom>
          <a:noFill/>
          <a:ln>
            <a:noFill/>
          </a:ln>
        </p:spPr>
      </p:pic>
      <p:sp>
        <p:nvSpPr>
          <p:cNvPr id="3536" name="Google Shape;3536;p118"/>
          <p:cNvSpPr txBox="1"/>
          <p:nvPr/>
        </p:nvSpPr>
        <p:spPr>
          <a:xfrm>
            <a:off x="288370" y="2233169"/>
            <a:ext cx="1706791" cy="900247"/>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5B5B5B"/>
              </a:buClr>
              <a:buSzPts val="1200"/>
              <a:buFont typeface="Arial"/>
              <a:buNone/>
            </a:pPr>
            <a:r>
              <a:rPr lang="en" sz="1200" u="none" strike="noStrike" cap="none">
                <a:solidFill>
                  <a:srgbClr val="5B5B5B"/>
                </a:solidFill>
                <a:latin typeface="Arial"/>
                <a:ea typeface="Arial"/>
                <a:cs typeface="Arial"/>
                <a:sym typeface="Arial"/>
              </a:rPr>
              <a:t>We can do </a:t>
            </a:r>
            <a:r>
              <a:rPr lang="en" sz="1200" u="none" strike="noStrike" cap="none">
                <a:solidFill>
                  <a:srgbClr val="22BEF2"/>
                </a:solidFill>
                <a:latin typeface="Arial"/>
                <a:ea typeface="Arial"/>
                <a:cs typeface="Arial"/>
                <a:sym typeface="Arial"/>
              </a:rPr>
              <a:t>100 times </a:t>
            </a:r>
            <a:r>
              <a:rPr lang="en" sz="1200" u="none" strike="noStrike" cap="none">
                <a:solidFill>
                  <a:srgbClr val="5B5B5B"/>
                </a:solidFill>
                <a:latin typeface="Arial"/>
                <a:ea typeface="Arial"/>
                <a:cs typeface="Arial"/>
                <a:sym typeface="Arial"/>
              </a:rPr>
              <a:t>more queries per day, helping us give our clients richer analysis far more rapidly.</a:t>
            </a:r>
            <a:endParaRPr sz="1100"/>
          </a:p>
        </p:txBody>
      </p:sp>
      <p:sp>
        <p:nvSpPr>
          <p:cNvPr id="3537" name="Google Shape;3537;p118"/>
          <p:cNvSpPr/>
          <p:nvPr/>
        </p:nvSpPr>
        <p:spPr>
          <a:xfrm>
            <a:off x="858102" y="3261650"/>
            <a:ext cx="1265100" cy="369300"/>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chemeClr val="dk1"/>
              </a:buClr>
              <a:buSzPts val="1100"/>
              <a:buFont typeface="Arial"/>
              <a:buNone/>
            </a:pPr>
            <a:r>
              <a:rPr lang="en" sz="1100" b="1" u="none" strike="noStrike" cap="none">
                <a:solidFill>
                  <a:schemeClr val="dk1"/>
                </a:solidFill>
                <a:latin typeface="Arial"/>
                <a:ea typeface="Arial"/>
                <a:cs typeface="Arial"/>
                <a:sym typeface="Arial"/>
              </a:rPr>
              <a:t>— Balaji Rao</a:t>
            </a:r>
            <a:br>
              <a:rPr lang="en" sz="1100" b="1" u="none" strike="noStrike" cap="none">
                <a:solidFill>
                  <a:schemeClr val="dk1"/>
                </a:solidFill>
                <a:latin typeface="Arial"/>
                <a:ea typeface="Arial"/>
                <a:cs typeface="Arial"/>
                <a:sym typeface="Arial"/>
              </a:rPr>
            </a:br>
            <a:r>
              <a:rPr lang="en" sz="900" b="1" u="none" strike="noStrike" cap="none">
                <a:solidFill>
                  <a:schemeClr val="dk1"/>
                </a:solidFill>
                <a:latin typeface="Arial"/>
                <a:ea typeface="Arial"/>
                <a:cs typeface="Arial"/>
                <a:sym typeface="Arial"/>
              </a:rPr>
              <a:t>VP Technology</a:t>
            </a:r>
            <a:endParaRPr sz="900" b="1" u="none" strike="noStrike" cap="none">
              <a:solidFill>
                <a:schemeClr val="dk1"/>
              </a:solidFill>
              <a:latin typeface="Arial"/>
              <a:ea typeface="Arial"/>
              <a:cs typeface="Arial"/>
              <a:sym typeface="Arial"/>
            </a:endParaRPr>
          </a:p>
        </p:txBody>
      </p:sp>
      <p:sp>
        <p:nvSpPr>
          <p:cNvPr id="3538" name="Google Shape;3538;p118"/>
          <p:cNvSpPr txBox="1"/>
          <p:nvPr/>
        </p:nvSpPr>
        <p:spPr>
          <a:xfrm>
            <a:off x="2554796" y="2233169"/>
            <a:ext cx="1756333" cy="2063641"/>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5B5B5B"/>
              </a:buClr>
              <a:buSzPts val="1200"/>
              <a:buFont typeface="Arial"/>
              <a:buNone/>
            </a:pPr>
            <a:r>
              <a:rPr lang="en" sz="1200" u="none" strike="noStrike" cap="none">
                <a:solidFill>
                  <a:srgbClr val="5B5B5B"/>
                </a:solidFill>
                <a:latin typeface="Arial"/>
                <a:ea typeface="Arial"/>
                <a:cs typeface="Arial"/>
                <a:sym typeface="Arial"/>
              </a:rPr>
              <a:t>Snowflake is </a:t>
            </a:r>
            <a:r>
              <a:rPr lang="en" sz="1200" u="none" strike="noStrike" cap="none">
                <a:solidFill>
                  <a:srgbClr val="22BEF2"/>
                </a:solidFill>
                <a:latin typeface="Arial"/>
                <a:ea typeface="Arial"/>
                <a:cs typeface="Arial"/>
                <a:sym typeface="Arial"/>
              </a:rPr>
              <a:t>faster, more flexible, and more scalable </a:t>
            </a:r>
            <a:r>
              <a:rPr lang="en" sz="1200" u="none" strike="noStrike" cap="none">
                <a:solidFill>
                  <a:srgbClr val="5B5B5B"/>
                </a:solidFill>
                <a:latin typeface="Arial"/>
                <a:ea typeface="Arial"/>
                <a:cs typeface="Arial"/>
                <a:sym typeface="Arial"/>
              </a:rPr>
              <a:t>than the alternatives on the market. The fact that we don’t need to do any configuration or tuning is great because we can focus on analyzing data instead of on managing and tuning a data warehouse.</a:t>
            </a:r>
            <a:endParaRPr sz="1100"/>
          </a:p>
        </p:txBody>
      </p:sp>
      <p:sp>
        <p:nvSpPr>
          <p:cNvPr id="3539" name="Google Shape;3539;p118"/>
          <p:cNvSpPr txBox="1"/>
          <p:nvPr/>
        </p:nvSpPr>
        <p:spPr>
          <a:xfrm>
            <a:off x="4809720" y="2233169"/>
            <a:ext cx="1828875" cy="1070197"/>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5B5B5B"/>
              </a:buClr>
              <a:buSzPts val="1200"/>
              <a:buFont typeface="Arial"/>
              <a:buNone/>
            </a:pPr>
            <a:r>
              <a:rPr lang="en" sz="1200" u="none" strike="noStrike" cap="none">
                <a:solidFill>
                  <a:srgbClr val="5B5B5B"/>
                </a:solidFill>
                <a:latin typeface="Arial"/>
                <a:ea typeface="Arial"/>
                <a:cs typeface="Arial"/>
                <a:sym typeface="Arial"/>
              </a:rPr>
              <a:t>With Snowflake, I’m able to spin up as many as I want on demand and to spin them down and not pay for those things that I’m not using.</a:t>
            </a:r>
            <a:endParaRPr sz="1100"/>
          </a:p>
        </p:txBody>
      </p:sp>
      <p:sp>
        <p:nvSpPr>
          <p:cNvPr id="3540" name="Google Shape;3540;p118"/>
          <p:cNvSpPr txBox="1"/>
          <p:nvPr/>
        </p:nvSpPr>
        <p:spPr>
          <a:xfrm>
            <a:off x="7132399" y="2233169"/>
            <a:ext cx="1765906" cy="1402595"/>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5B5B5B"/>
              </a:buClr>
              <a:buSzPts val="1200"/>
              <a:buFont typeface="Arial"/>
              <a:buNone/>
            </a:pPr>
            <a:r>
              <a:rPr lang="en" sz="1200" u="none" strike="noStrike" cap="none">
                <a:solidFill>
                  <a:srgbClr val="5B5B5B"/>
                </a:solidFill>
                <a:latin typeface="Arial"/>
                <a:ea typeface="Arial"/>
                <a:cs typeface="Arial"/>
                <a:sym typeface="Arial"/>
              </a:rPr>
              <a:t>Snowflake is</a:t>
            </a:r>
            <a:r>
              <a:rPr lang="en" sz="1200" u="none" strike="noStrike" cap="none">
                <a:solidFill>
                  <a:srgbClr val="3F3F3F"/>
                </a:solidFill>
                <a:latin typeface="Arial"/>
                <a:ea typeface="Arial"/>
                <a:cs typeface="Arial"/>
                <a:sym typeface="Arial"/>
              </a:rPr>
              <a:t> </a:t>
            </a:r>
            <a:r>
              <a:rPr lang="en" sz="1200" u="none" strike="noStrike" cap="none">
                <a:solidFill>
                  <a:srgbClr val="22BEF2"/>
                </a:solidFill>
                <a:latin typeface="Arial"/>
                <a:ea typeface="Arial"/>
                <a:cs typeface="Arial"/>
                <a:sym typeface="Arial"/>
              </a:rPr>
              <a:t>awesomely fast</a:t>
            </a:r>
            <a:r>
              <a:rPr lang="en" sz="1200" u="none" strike="noStrike" cap="none">
                <a:solidFill>
                  <a:srgbClr val="3F3F3F"/>
                </a:solidFill>
                <a:latin typeface="Arial"/>
                <a:ea typeface="Arial"/>
                <a:cs typeface="Arial"/>
                <a:sym typeface="Arial"/>
              </a:rPr>
              <a:t>, </a:t>
            </a:r>
            <a:r>
              <a:rPr lang="en" sz="1200" u="none" strike="noStrike" cap="none">
                <a:solidFill>
                  <a:srgbClr val="5B5B5B"/>
                </a:solidFill>
                <a:latin typeface="Arial"/>
                <a:ea typeface="Arial"/>
                <a:cs typeface="Arial"/>
                <a:sym typeface="Arial"/>
              </a:rPr>
              <a:t>allows us to store data at a low cost and deploy exactly the compute capacity needed, and does all of that without requiring tuning or tweaking.</a:t>
            </a:r>
            <a:endParaRPr sz="1100"/>
          </a:p>
        </p:txBody>
      </p:sp>
      <p:sp>
        <p:nvSpPr>
          <p:cNvPr id="3541" name="Google Shape;3541;p118"/>
          <p:cNvSpPr/>
          <p:nvPr/>
        </p:nvSpPr>
        <p:spPr>
          <a:xfrm>
            <a:off x="2837976" y="4407075"/>
            <a:ext cx="1574100" cy="369300"/>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chemeClr val="dk1"/>
              </a:buClr>
              <a:buSzPts val="1100"/>
              <a:buFont typeface="Arial"/>
              <a:buNone/>
            </a:pPr>
            <a:r>
              <a:rPr lang="en" sz="1100" b="1" u="none" strike="noStrike" cap="none">
                <a:solidFill>
                  <a:schemeClr val="dk1"/>
                </a:solidFill>
                <a:latin typeface="Arial"/>
                <a:ea typeface="Arial"/>
                <a:cs typeface="Arial"/>
                <a:sym typeface="Arial"/>
              </a:rPr>
              <a:t>— Craig Lancaster</a:t>
            </a:r>
            <a:endParaRPr sz="1100"/>
          </a:p>
          <a:p>
            <a:pPr marL="0" marR="0" lvl="0" indent="0" algn="r" rtl="0">
              <a:lnSpc>
                <a:spcPct val="100000"/>
              </a:lnSpc>
              <a:spcBef>
                <a:spcPts val="0"/>
              </a:spcBef>
              <a:spcAft>
                <a:spcPts val="0"/>
              </a:spcAft>
              <a:buClr>
                <a:schemeClr val="dk1"/>
              </a:buClr>
              <a:buSzPts val="900"/>
              <a:buFont typeface="Arial"/>
              <a:buNone/>
            </a:pPr>
            <a:r>
              <a:rPr lang="en" sz="900" b="1" u="none" strike="noStrike" cap="none">
                <a:solidFill>
                  <a:schemeClr val="dk1"/>
                </a:solidFill>
                <a:latin typeface="Arial"/>
                <a:ea typeface="Arial"/>
                <a:cs typeface="Arial"/>
                <a:sym typeface="Arial"/>
              </a:rPr>
              <a:t>CTO</a:t>
            </a:r>
            <a:endParaRPr sz="900" b="1" u="none" strike="noStrike" cap="none">
              <a:solidFill>
                <a:schemeClr val="dk1"/>
              </a:solidFill>
              <a:latin typeface="Arial"/>
              <a:ea typeface="Arial"/>
              <a:cs typeface="Arial"/>
              <a:sym typeface="Arial"/>
            </a:endParaRPr>
          </a:p>
        </p:txBody>
      </p:sp>
      <p:sp>
        <p:nvSpPr>
          <p:cNvPr id="3542" name="Google Shape;3542;p118"/>
          <p:cNvSpPr/>
          <p:nvPr/>
        </p:nvSpPr>
        <p:spPr>
          <a:xfrm>
            <a:off x="7635122" y="3738925"/>
            <a:ext cx="1342500" cy="369300"/>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chemeClr val="dk1"/>
              </a:buClr>
              <a:buSzPts val="1100"/>
              <a:buFont typeface="Arial"/>
              <a:buNone/>
            </a:pPr>
            <a:r>
              <a:rPr lang="en" sz="1100" b="1" u="none" strike="noStrike" cap="none">
                <a:solidFill>
                  <a:schemeClr val="dk1"/>
                </a:solidFill>
                <a:latin typeface="Arial"/>
                <a:ea typeface="Arial"/>
                <a:cs typeface="Arial"/>
                <a:sym typeface="Arial"/>
              </a:rPr>
              <a:t>— Matt Solnit</a:t>
            </a:r>
            <a:endParaRPr sz="1100"/>
          </a:p>
          <a:p>
            <a:pPr marL="0" marR="0" lvl="0" indent="0" algn="r" rtl="0">
              <a:lnSpc>
                <a:spcPct val="100000"/>
              </a:lnSpc>
              <a:spcBef>
                <a:spcPts val="0"/>
              </a:spcBef>
              <a:spcAft>
                <a:spcPts val="0"/>
              </a:spcAft>
              <a:buClr>
                <a:schemeClr val="dk1"/>
              </a:buClr>
              <a:buSzPts val="900"/>
              <a:buFont typeface="Arial"/>
              <a:buNone/>
            </a:pPr>
            <a:r>
              <a:rPr lang="en" sz="900" b="1" u="none" strike="noStrike" cap="none">
                <a:solidFill>
                  <a:schemeClr val="dk1"/>
                </a:solidFill>
                <a:latin typeface="Arial"/>
                <a:ea typeface="Arial"/>
                <a:cs typeface="Arial"/>
                <a:sym typeface="Arial"/>
              </a:rPr>
              <a:t>CTO</a:t>
            </a:r>
            <a:endParaRPr sz="900" b="1" u="none" strike="noStrike" cap="none">
              <a:solidFill>
                <a:schemeClr val="dk1"/>
              </a:solidFill>
              <a:latin typeface="Arial"/>
              <a:ea typeface="Arial"/>
              <a:cs typeface="Arial"/>
              <a:sym typeface="Arial"/>
            </a:endParaRPr>
          </a:p>
        </p:txBody>
      </p:sp>
      <p:sp>
        <p:nvSpPr>
          <p:cNvPr id="3543" name="Google Shape;3543;p118"/>
          <p:cNvSpPr/>
          <p:nvPr/>
        </p:nvSpPr>
        <p:spPr>
          <a:xfrm>
            <a:off x="5096974" y="3411375"/>
            <a:ext cx="1602600" cy="369300"/>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chemeClr val="dk1"/>
              </a:buClr>
              <a:buSzPts val="1100"/>
              <a:buFont typeface="Arial"/>
              <a:buNone/>
            </a:pPr>
            <a:r>
              <a:rPr lang="en" sz="1100" b="1" u="none" strike="noStrike" cap="none">
                <a:solidFill>
                  <a:schemeClr val="dk1"/>
                </a:solidFill>
                <a:latin typeface="Arial"/>
                <a:ea typeface="Arial"/>
                <a:cs typeface="Arial"/>
                <a:sym typeface="Arial"/>
              </a:rPr>
              <a:t>— Kurk Spendlove</a:t>
            </a:r>
            <a:br>
              <a:rPr lang="en" sz="1100" b="1" u="none" strike="noStrike" cap="none">
                <a:solidFill>
                  <a:schemeClr val="dk1"/>
                </a:solidFill>
                <a:latin typeface="Arial"/>
                <a:ea typeface="Arial"/>
                <a:cs typeface="Arial"/>
                <a:sym typeface="Arial"/>
              </a:rPr>
            </a:br>
            <a:r>
              <a:rPr lang="en" sz="900" b="1" u="none" strike="noStrike" cap="none">
                <a:solidFill>
                  <a:schemeClr val="dk1"/>
                </a:solidFill>
                <a:latin typeface="Arial"/>
                <a:ea typeface="Arial"/>
                <a:cs typeface="Arial"/>
                <a:sym typeface="Arial"/>
              </a:rPr>
              <a:t>Director Engineering</a:t>
            </a:r>
            <a:endParaRPr sz="900" b="1" u="none" strike="noStrike" cap="none">
              <a:solidFill>
                <a:schemeClr val="dk1"/>
              </a:solidFill>
              <a:latin typeface="Arial"/>
              <a:ea typeface="Arial"/>
              <a:cs typeface="Arial"/>
              <a:sym typeface="Arial"/>
            </a:endParaRPr>
          </a:p>
        </p:txBody>
      </p:sp>
      <p:sp>
        <p:nvSpPr>
          <p:cNvPr id="3544" name="Google Shape;3544;p118"/>
          <p:cNvSpPr/>
          <p:nvPr/>
        </p:nvSpPr>
        <p:spPr>
          <a:xfrm rot="10800000">
            <a:off x="972949" y="1698713"/>
            <a:ext cx="337631" cy="313751"/>
          </a:xfrm>
          <a:custGeom>
            <a:avLst/>
            <a:gdLst/>
            <a:ahLst/>
            <a:cxnLst/>
            <a:rect l="l" t="t" r="r" b="b"/>
            <a:pathLst>
              <a:path w="9851" h="9155" extrusionOk="0">
                <a:moveTo>
                  <a:pt x="5609" y="8750"/>
                </a:moveTo>
                <a:lnTo>
                  <a:pt x="5609" y="7107"/>
                </a:lnTo>
                <a:cubicBezTo>
                  <a:pt x="5609" y="6884"/>
                  <a:pt x="5789" y="6703"/>
                  <a:pt x="6012" y="6703"/>
                </a:cubicBezTo>
                <a:cubicBezTo>
                  <a:pt x="6808" y="6703"/>
                  <a:pt x="7240" y="5887"/>
                  <a:pt x="7300" y="4278"/>
                </a:cubicBezTo>
                <a:lnTo>
                  <a:pt x="6012" y="4278"/>
                </a:lnTo>
                <a:cubicBezTo>
                  <a:pt x="5789" y="4278"/>
                  <a:pt x="5609" y="4097"/>
                  <a:pt x="5609" y="3874"/>
                </a:cubicBezTo>
                <a:lnTo>
                  <a:pt x="5609" y="404"/>
                </a:lnTo>
                <a:cubicBezTo>
                  <a:pt x="5609" y="181"/>
                  <a:pt x="5789" y="0"/>
                  <a:pt x="6012" y="0"/>
                </a:cubicBezTo>
                <a:lnTo>
                  <a:pt x="9446" y="0"/>
                </a:lnTo>
                <a:cubicBezTo>
                  <a:pt x="9669" y="0"/>
                  <a:pt x="9850" y="181"/>
                  <a:pt x="9850" y="404"/>
                </a:cubicBezTo>
                <a:lnTo>
                  <a:pt x="9850" y="3875"/>
                </a:lnTo>
                <a:cubicBezTo>
                  <a:pt x="9850" y="4645"/>
                  <a:pt x="9772" y="5354"/>
                  <a:pt x="9619" y="5979"/>
                </a:cubicBezTo>
                <a:cubicBezTo>
                  <a:pt x="9462" y="6620"/>
                  <a:pt x="9221" y="7181"/>
                  <a:pt x="8902" y="7645"/>
                </a:cubicBezTo>
                <a:cubicBezTo>
                  <a:pt x="8575" y="8123"/>
                  <a:pt x="8165" y="8497"/>
                  <a:pt x="7685" y="8758"/>
                </a:cubicBezTo>
                <a:cubicBezTo>
                  <a:pt x="7201" y="9021"/>
                  <a:pt x="6638" y="9154"/>
                  <a:pt x="6012" y="9154"/>
                </a:cubicBezTo>
                <a:cubicBezTo>
                  <a:pt x="5789" y="9154"/>
                  <a:pt x="5609" y="8973"/>
                  <a:pt x="5609" y="8750"/>
                </a:cubicBezTo>
                <a:close/>
                <a:moveTo>
                  <a:pt x="404" y="6703"/>
                </a:moveTo>
                <a:cubicBezTo>
                  <a:pt x="1188" y="6703"/>
                  <a:pt x="1614" y="5887"/>
                  <a:pt x="1674" y="4278"/>
                </a:cubicBezTo>
                <a:lnTo>
                  <a:pt x="404" y="4278"/>
                </a:lnTo>
                <a:cubicBezTo>
                  <a:pt x="181" y="4278"/>
                  <a:pt x="0" y="4097"/>
                  <a:pt x="0" y="3874"/>
                </a:cubicBezTo>
                <a:lnTo>
                  <a:pt x="0" y="403"/>
                </a:lnTo>
                <a:cubicBezTo>
                  <a:pt x="0" y="181"/>
                  <a:pt x="181" y="0"/>
                  <a:pt x="404" y="0"/>
                </a:cubicBezTo>
                <a:lnTo>
                  <a:pt x="3838" y="0"/>
                </a:lnTo>
                <a:cubicBezTo>
                  <a:pt x="4061" y="0"/>
                  <a:pt x="4241" y="181"/>
                  <a:pt x="4241" y="403"/>
                </a:cubicBezTo>
                <a:lnTo>
                  <a:pt x="4241" y="3874"/>
                </a:lnTo>
                <a:cubicBezTo>
                  <a:pt x="4241" y="4645"/>
                  <a:pt x="4164" y="5353"/>
                  <a:pt x="4011" y="5978"/>
                </a:cubicBezTo>
                <a:cubicBezTo>
                  <a:pt x="3854" y="6620"/>
                  <a:pt x="3612" y="7181"/>
                  <a:pt x="3294" y="7645"/>
                </a:cubicBezTo>
                <a:cubicBezTo>
                  <a:pt x="2966" y="8123"/>
                  <a:pt x="2556" y="8497"/>
                  <a:pt x="2076" y="8758"/>
                </a:cubicBezTo>
                <a:cubicBezTo>
                  <a:pt x="1592" y="9021"/>
                  <a:pt x="1029" y="9154"/>
                  <a:pt x="404" y="9154"/>
                </a:cubicBezTo>
                <a:cubicBezTo>
                  <a:pt x="181" y="9154"/>
                  <a:pt x="0" y="8973"/>
                  <a:pt x="0" y="8750"/>
                </a:cubicBezTo>
                <a:lnTo>
                  <a:pt x="0" y="7106"/>
                </a:lnTo>
                <a:cubicBezTo>
                  <a:pt x="0" y="6884"/>
                  <a:pt x="181" y="6703"/>
                  <a:pt x="404" y="6703"/>
                </a:cubicBezTo>
                <a:close/>
              </a:path>
            </a:pathLst>
          </a:custGeom>
          <a:solidFill>
            <a:srgbClr val="666666">
              <a:alpha val="29803"/>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E8E8E8"/>
              </a:solidFill>
              <a:latin typeface="Arial"/>
              <a:ea typeface="Arial"/>
              <a:cs typeface="Arial"/>
              <a:sym typeface="Arial"/>
            </a:endParaRPr>
          </a:p>
        </p:txBody>
      </p:sp>
      <p:sp>
        <p:nvSpPr>
          <p:cNvPr id="3545" name="Google Shape;3545;p118"/>
          <p:cNvSpPr/>
          <p:nvPr/>
        </p:nvSpPr>
        <p:spPr>
          <a:xfrm rot="10800000">
            <a:off x="3264146" y="1698713"/>
            <a:ext cx="337631" cy="313751"/>
          </a:xfrm>
          <a:custGeom>
            <a:avLst/>
            <a:gdLst/>
            <a:ahLst/>
            <a:cxnLst/>
            <a:rect l="l" t="t" r="r" b="b"/>
            <a:pathLst>
              <a:path w="9851" h="9155" extrusionOk="0">
                <a:moveTo>
                  <a:pt x="5609" y="8750"/>
                </a:moveTo>
                <a:lnTo>
                  <a:pt x="5609" y="7107"/>
                </a:lnTo>
                <a:cubicBezTo>
                  <a:pt x="5609" y="6884"/>
                  <a:pt x="5789" y="6703"/>
                  <a:pt x="6012" y="6703"/>
                </a:cubicBezTo>
                <a:cubicBezTo>
                  <a:pt x="6808" y="6703"/>
                  <a:pt x="7240" y="5887"/>
                  <a:pt x="7300" y="4278"/>
                </a:cubicBezTo>
                <a:lnTo>
                  <a:pt x="6012" y="4278"/>
                </a:lnTo>
                <a:cubicBezTo>
                  <a:pt x="5789" y="4278"/>
                  <a:pt x="5609" y="4097"/>
                  <a:pt x="5609" y="3874"/>
                </a:cubicBezTo>
                <a:lnTo>
                  <a:pt x="5609" y="404"/>
                </a:lnTo>
                <a:cubicBezTo>
                  <a:pt x="5609" y="181"/>
                  <a:pt x="5789" y="0"/>
                  <a:pt x="6012" y="0"/>
                </a:cubicBezTo>
                <a:lnTo>
                  <a:pt x="9446" y="0"/>
                </a:lnTo>
                <a:cubicBezTo>
                  <a:pt x="9669" y="0"/>
                  <a:pt x="9850" y="181"/>
                  <a:pt x="9850" y="404"/>
                </a:cubicBezTo>
                <a:lnTo>
                  <a:pt x="9850" y="3875"/>
                </a:lnTo>
                <a:cubicBezTo>
                  <a:pt x="9850" y="4645"/>
                  <a:pt x="9772" y="5354"/>
                  <a:pt x="9619" y="5979"/>
                </a:cubicBezTo>
                <a:cubicBezTo>
                  <a:pt x="9462" y="6620"/>
                  <a:pt x="9221" y="7181"/>
                  <a:pt x="8902" y="7645"/>
                </a:cubicBezTo>
                <a:cubicBezTo>
                  <a:pt x="8575" y="8123"/>
                  <a:pt x="8165" y="8497"/>
                  <a:pt x="7685" y="8758"/>
                </a:cubicBezTo>
                <a:cubicBezTo>
                  <a:pt x="7201" y="9021"/>
                  <a:pt x="6638" y="9154"/>
                  <a:pt x="6012" y="9154"/>
                </a:cubicBezTo>
                <a:cubicBezTo>
                  <a:pt x="5789" y="9154"/>
                  <a:pt x="5609" y="8973"/>
                  <a:pt x="5609" y="8750"/>
                </a:cubicBezTo>
                <a:close/>
                <a:moveTo>
                  <a:pt x="404" y="6703"/>
                </a:moveTo>
                <a:cubicBezTo>
                  <a:pt x="1188" y="6703"/>
                  <a:pt x="1614" y="5887"/>
                  <a:pt x="1674" y="4278"/>
                </a:cubicBezTo>
                <a:lnTo>
                  <a:pt x="404" y="4278"/>
                </a:lnTo>
                <a:cubicBezTo>
                  <a:pt x="181" y="4278"/>
                  <a:pt x="0" y="4097"/>
                  <a:pt x="0" y="3874"/>
                </a:cubicBezTo>
                <a:lnTo>
                  <a:pt x="0" y="403"/>
                </a:lnTo>
                <a:cubicBezTo>
                  <a:pt x="0" y="181"/>
                  <a:pt x="181" y="0"/>
                  <a:pt x="404" y="0"/>
                </a:cubicBezTo>
                <a:lnTo>
                  <a:pt x="3838" y="0"/>
                </a:lnTo>
                <a:cubicBezTo>
                  <a:pt x="4061" y="0"/>
                  <a:pt x="4241" y="181"/>
                  <a:pt x="4241" y="403"/>
                </a:cubicBezTo>
                <a:lnTo>
                  <a:pt x="4241" y="3874"/>
                </a:lnTo>
                <a:cubicBezTo>
                  <a:pt x="4241" y="4645"/>
                  <a:pt x="4164" y="5353"/>
                  <a:pt x="4011" y="5978"/>
                </a:cubicBezTo>
                <a:cubicBezTo>
                  <a:pt x="3854" y="6620"/>
                  <a:pt x="3612" y="7181"/>
                  <a:pt x="3294" y="7645"/>
                </a:cubicBezTo>
                <a:cubicBezTo>
                  <a:pt x="2966" y="8123"/>
                  <a:pt x="2556" y="8497"/>
                  <a:pt x="2076" y="8758"/>
                </a:cubicBezTo>
                <a:cubicBezTo>
                  <a:pt x="1592" y="9021"/>
                  <a:pt x="1029" y="9154"/>
                  <a:pt x="404" y="9154"/>
                </a:cubicBezTo>
                <a:cubicBezTo>
                  <a:pt x="181" y="9154"/>
                  <a:pt x="0" y="8973"/>
                  <a:pt x="0" y="8750"/>
                </a:cubicBezTo>
                <a:lnTo>
                  <a:pt x="0" y="7106"/>
                </a:lnTo>
                <a:cubicBezTo>
                  <a:pt x="0" y="6884"/>
                  <a:pt x="181" y="6703"/>
                  <a:pt x="404" y="6703"/>
                </a:cubicBezTo>
                <a:close/>
              </a:path>
            </a:pathLst>
          </a:custGeom>
          <a:solidFill>
            <a:srgbClr val="666666">
              <a:alpha val="29803"/>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E8E8E8"/>
              </a:solidFill>
              <a:latin typeface="Arial"/>
              <a:ea typeface="Arial"/>
              <a:cs typeface="Arial"/>
              <a:sym typeface="Arial"/>
            </a:endParaRPr>
          </a:p>
        </p:txBody>
      </p:sp>
      <p:sp>
        <p:nvSpPr>
          <p:cNvPr id="3546" name="Google Shape;3546;p118"/>
          <p:cNvSpPr/>
          <p:nvPr/>
        </p:nvSpPr>
        <p:spPr>
          <a:xfrm rot="10800000">
            <a:off x="7846536" y="1698713"/>
            <a:ext cx="337631" cy="313751"/>
          </a:xfrm>
          <a:custGeom>
            <a:avLst/>
            <a:gdLst/>
            <a:ahLst/>
            <a:cxnLst/>
            <a:rect l="l" t="t" r="r" b="b"/>
            <a:pathLst>
              <a:path w="9851" h="9155" extrusionOk="0">
                <a:moveTo>
                  <a:pt x="5609" y="8750"/>
                </a:moveTo>
                <a:lnTo>
                  <a:pt x="5609" y="7107"/>
                </a:lnTo>
                <a:cubicBezTo>
                  <a:pt x="5609" y="6884"/>
                  <a:pt x="5789" y="6703"/>
                  <a:pt x="6012" y="6703"/>
                </a:cubicBezTo>
                <a:cubicBezTo>
                  <a:pt x="6808" y="6703"/>
                  <a:pt x="7240" y="5887"/>
                  <a:pt x="7300" y="4278"/>
                </a:cubicBezTo>
                <a:lnTo>
                  <a:pt x="6012" y="4278"/>
                </a:lnTo>
                <a:cubicBezTo>
                  <a:pt x="5789" y="4278"/>
                  <a:pt x="5609" y="4097"/>
                  <a:pt x="5609" y="3874"/>
                </a:cubicBezTo>
                <a:lnTo>
                  <a:pt x="5609" y="404"/>
                </a:lnTo>
                <a:cubicBezTo>
                  <a:pt x="5609" y="181"/>
                  <a:pt x="5789" y="0"/>
                  <a:pt x="6012" y="0"/>
                </a:cubicBezTo>
                <a:lnTo>
                  <a:pt x="9446" y="0"/>
                </a:lnTo>
                <a:cubicBezTo>
                  <a:pt x="9669" y="0"/>
                  <a:pt x="9850" y="181"/>
                  <a:pt x="9850" y="404"/>
                </a:cubicBezTo>
                <a:lnTo>
                  <a:pt x="9850" y="3875"/>
                </a:lnTo>
                <a:cubicBezTo>
                  <a:pt x="9850" y="4645"/>
                  <a:pt x="9772" y="5354"/>
                  <a:pt x="9619" y="5979"/>
                </a:cubicBezTo>
                <a:cubicBezTo>
                  <a:pt x="9462" y="6620"/>
                  <a:pt x="9221" y="7181"/>
                  <a:pt x="8902" y="7645"/>
                </a:cubicBezTo>
                <a:cubicBezTo>
                  <a:pt x="8575" y="8123"/>
                  <a:pt x="8165" y="8497"/>
                  <a:pt x="7685" y="8758"/>
                </a:cubicBezTo>
                <a:cubicBezTo>
                  <a:pt x="7201" y="9021"/>
                  <a:pt x="6638" y="9154"/>
                  <a:pt x="6012" y="9154"/>
                </a:cubicBezTo>
                <a:cubicBezTo>
                  <a:pt x="5789" y="9154"/>
                  <a:pt x="5609" y="8973"/>
                  <a:pt x="5609" y="8750"/>
                </a:cubicBezTo>
                <a:close/>
                <a:moveTo>
                  <a:pt x="404" y="6703"/>
                </a:moveTo>
                <a:cubicBezTo>
                  <a:pt x="1188" y="6703"/>
                  <a:pt x="1614" y="5887"/>
                  <a:pt x="1674" y="4278"/>
                </a:cubicBezTo>
                <a:lnTo>
                  <a:pt x="404" y="4278"/>
                </a:lnTo>
                <a:cubicBezTo>
                  <a:pt x="181" y="4278"/>
                  <a:pt x="0" y="4097"/>
                  <a:pt x="0" y="3874"/>
                </a:cubicBezTo>
                <a:lnTo>
                  <a:pt x="0" y="403"/>
                </a:lnTo>
                <a:cubicBezTo>
                  <a:pt x="0" y="181"/>
                  <a:pt x="181" y="0"/>
                  <a:pt x="404" y="0"/>
                </a:cubicBezTo>
                <a:lnTo>
                  <a:pt x="3838" y="0"/>
                </a:lnTo>
                <a:cubicBezTo>
                  <a:pt x="4061" y="0"/>
                  <a:pt x="4241" y="181"/>
                  <a:pt x="4241" y="403"/>
                </a:cubicBezTo>
                <a:lnTo>
                  <a:pt x="4241" y="3874"/>
                </a:lnTo>
                <a:cubicBezTo>
                  <a:pt x="4241" y="4645"/>
                  <a:pt x="4164" y="5353"/>
                  <a:pt x="4011" y="5978"/>
                </a:cubicBezTo>
                <a:cubicBezTo>
                  <a:pt x="3854" y="6620"/>
                  <a:pt x="3612" y="7181"/>
                  <a:pt x="3294" y="7645"/>
                </a:cubicBezTo>
                <a:cubicBezTo>
                  <a:pt x="2966" y="8123"/>
                  <a:pt x="2556" y="8497"/>
                  <a:pt x="2076" y="8758"/>
                </a:cubicBezTo>
                <a:cubicBezTo>
                  <a:pt x="1592" y="9021"/>
                  <a:pt x="1029" y="9154"/>
                  <a:pt x="404" y="9154"/>
                </a:cubicBezTo>
                <a:cubicBezTo>
                  <a:pt x="181" y="9154"/>
                  <a:pt x="0" y="8973"/>
                  <a:pt x="0" y="8750"/>
                </a:cubicBezTo>
                <a:lnTo>
                  <a:pt x="0" y="7106"/>
                </a:lnTo>
                <a:cubicBezTo>
                  <a:pt x="0" y="6884"/>
                  <a:pt x="181" y="6703"/>
                  <a:pt x="404" y="6703"/>
                </a:cubicBezTo>
                <a:close/>
              </a:path>
            </a:pathLst>
          </a:custGeom>
          <a:solidFill>
            <a:srgbClr val="666666">
              <a:alpha val="29803"/>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E8E8E8"/>
              </a:solidFill>
              <a:latin typeface="Arial"/>
              <a:ea typeface="Arial"/>
              <a:cs typeface="Arial"/>
              <a:sym typeface="Arial"/>
            </a:endParaRPr>
          </a:p>
        </p:txBody>
      </p:sp>
      <p:sp>
        <p:nvSpPr>
          <p:cNvPr id="3547" name="Google Shape;3547;p118"/>
          <p:cNvSpPr/>
          <p:nvPr/>
        </p:nvSpPr>
        <p:spPr>
          <a:xfrm rot="10800000">
            <a:off x="5555343" y="1698713"/>
            <a:ext cx="337631" cy="313751"/>
          </a:xfrm>
          <a:custGeom>
            <a:avLst/>
            <a:gdLst/>
            <a:ahLst/>
            <a:cxnLst/>
            <a:rect l="l" t="t" r="r" b="b"/>
            <a:pathLst>
              <a:path w="9851" h="9155" extrusionOk="0">
                <a:moveTo>
                  <a:pt x="5609" y="8750"/>
                </a:moveTo>
                <a:lnTo>
                  <a:pt x="5609" y="7107"/>
                </a:lnTo>
                <a:cubicBezTo>
                  <a:pt x="5609" y="6884"/>
                  <a:pt x="5789" y="6703"/>
                  <a:pt x="6012" y="6703"/>
                </a:cubicBezTo>
                <a:cubicBezTo>
                  <a:pt x="6808" y="6703"/>
                  <a:pt x="7240" y="5887"/>
                  <a:pt x="7300" y="4278"/>
                </a:cubicBezTo>
                <a:lnTo>
                  <a:pt x="6012" y="4278"/>
                </a:lnTo>
                <a:cubicBezTo>
                  <a:pt x="5789" y="4278"/>
                  <a:pt x="5609" y="4097"/>
                  <a:pt x="5609" y="3874"/>
                </a:cubicBezTo>
                <a:lnTo>
                  <a:pt x="5609" y="404"/>
                </a:lnTo>
                <a:cubicBezTo>
                  <a:pt x="5609" y="181"/>
                  <a:pt x="5789" y="0"/>
                  <a:pt x="6012" y="0"/>
                </a:cubicBezTo>
                <a:lnTo>
                  <a:pt x="9446" y="0"/>
                </a:lnTo>
                <a:cubicBezTo>
                  <a:pt x="9669" y="0"/>
                  <a:pt x="9850" y="181"/>
                  <a:pt x="9850" y="404"/>
                </a:cubicBezTo>
                <a:lnTo>
                  <a:pt x="9850" y="3875"/>
                </a:lnTo>
                <a:cubicBezTo>
                  <a:pt x="9850" y="4645"/>
                  <a:pt x="9772" y="5354"/>
                  <a:pt x="9619" y="5979"/>
                </a:cubicBezTo>
                <a:cubicBezTo>
                  <a:pt x="9462" y="6620"/>
                  <a:pt x="9221" y="7181"/>
                  <a:pt x="8902" y="7645"/>
                </a:cubicBezTo>
                <a:cubicBezTo>
                  <a:pt x="8575" y="8123"/>
                  <a:pt x="8165" y="8497"/>
                  <a:pt x="7685" y="8758"/>
                </a:cubicBezTo>
                <a:cubicBezTo>
                  <a:pt x="7201" y="9021"/>
                  <a:pt x="6638" y="9154"/>
                  <a:pt x="6012" y="9154"/>
                </a:cubicBezTo>
                <a:cubicBezTo>
                  <a:pt x="5789" y="9154"/>
                  <a:pt x="5609" y="8973"/>
                  <a:pt x="5609" y="8750"/>
                </a:cubicBezTo>
                <a:close/>
                <a:moveTo>
                  <a:pt x="404" y="6703"/>
                </a:moveTo>
                <a:cubicBezTo>
                  <a:pt x="1188" y="6703"/>
                  <a:pt x="1614" y="5887"/>
                  <a:pt x="1674" y="4278"/>
                </a:cubicBezTo>
                <a:lnTo>
                  <a:pt x="404" y="4278"/>
                </a:lnTo>
                <a:cubicBezTo>
                  <a:pt x="181" y="4278"/>
                  <a:pt x="0" y="4097"/>
                  <a:pt x="0" y="3874"/>
                </a:cubicBezTo>
                <a:lnTo>
                  <a:pt x="0" y="403"/>
                </a:lnTo>
                <a:cubicBezTo>
                  <a:pt x="0" y="181"/>
                  <a:pt x="181" y="0"/>
                  <a:pt x="404" y="0"/>
                </a:cubicBezTo>
                <a:lnTo>
                  <a:pt x="3838" y="0"/>
                </a:lnTo>
                <a:cubicBezTo>
                  <a:pt x="4061" y="0"/>
                  <a:pt x="4241" y="181"/>
                  <a:pt x="4241" y="403"/>
                </a:cubicBezTo>
                <a:lnTo>
                  <a:pt x="4241" y="3874"/>
                </a:lnTo>
                <a:cubicBezTo>
                  <a:pt x="4241" y="4645"/>
                  <a:pt x="4164" y="5353"/>
                  <a:pt x="4011" y="5978"/>
                </a:cubicBezTo>
                <a:cubicBezTo>
                  <a:pt x="3854" y="6620"/>
                  <a:pt x="3612" y="7181"/>
                  <a:pt x="3294" y="7645"/>
                </a:cubicBezTo>
                <a:cubicBezTo>
                  <a:pt x="2966" y="8123"/>
                  <a:pt x="2556" y="8497"/>
                  <a:pt x="2076" y="8758"/>
                </a:cubicBezTo>
                <a:cubicBezTo>
                  <a:pt x="1592" y="9021"/>
                  <a:pt x="1029" y="9154"/>
                  <a:pt x="404" y="9154"/>
                </a:cubicBezTo>
                <a:cubicBezTo>
                  <a:pt x="181" y="9154"/>
                  <a:pt x="0" y="8973"/>
                  <a:pt x="0" y="8750"/>
                </a:cubicBezTo>
                <a:lnTo>
                  <a:pt x="0" y="7106"/>
                </a:lnTo>
                <a:cubicBezTo>
                  <a:pt x="0" y="6884"/>
                  <a:pt x="181" y="6703"/>
                  <a:pt x="404" y="6703"/>
                </a:cubicBezTo>
                <a:close/>
              </a:path>
            </a:pathLst>
          </a:custGeom>
          <a:solidFill>
            <a:srgbClr val="666666">
              <a:alpha val="29803"/>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u="none" strike="noStrike" cap="none">
              <a:solidFill>
                <a:srgbClr val="E8E8E8"/>
              </a:solidFill>
              <a:latin typeface="Arial"/>
              <a:ea typeface="Arial"/>
              <a:cs typeface="Arial"/>
              <a:sym typeface="Arial"/>
            </a:endParaRPr>
          </a:p>
        </p:txBody>
      </p:sp>
      <p:grpSp>
        <p:nvGrpSpPr>
          <p:cNvPr id="3548" name="Google Shape;3548;p118"/>
          <p:cNvGrpSpPr/>
          <p:nvPr/>
        </p:nvGrpSpPr>
        <p:grpSpPr>
          <a:xfrm>
            <a:off x="2283531" y="1200751"/>
            <a:ext cx="4590057" cy="3575668"/>
            <a:chOff x="3044708" y="1601001"/>
            <a:chExt cx="6120076" cy="3166835"/>
          </a:xfrm>
        </p:grpSpPr>
        <p:cxnSp>
          <p:nvCxnSpPr>
            <p:cNvPr id="3549" name="Google Shape;3549;p118"/>
            <p:cNvCxnSpPr/>
            <p:nvPr/>
          </p:nvCxnSpPr>
          <p:spPr>
            <a:xfrm>
              <a:off x="3044708" y="1601001"/>
              <a:ext cx="10220" cy="3166835"/>
            </a:xfrm>
            <a:prstGeom prst="straightConnector1">
              <a:avLst/>
            </a:prstGeom>
            <a:noFill/>
            <a:ln w="19050" cap="flat" cmpd="sng">
              <a:solidFill>
                <a:srgbClr val="E5E5E5"/>
              </a:solidFill>
              <a:prstDash val="solid"/>
              <a:miter lim="800000"/>
              <a:headEnd type="none" w="sm" len="sm"/>
              <a:tailEnd type="none" w="sm" len="sm"/>
            </a:ln>
          </p:spPr>
        </p:cxnSp>
        <p:cxnSp>
          <p:nvCxnSpPr>
            <p:cNvPr id="3550" name="Google Shape;3550;p118"/>
            <p:cNvCxnSpPr/>
            <p:nvPr/>
          </p:nvCxnSpPr>
          <p:spPr>
            <a:xfrm>
              <a:off x="6099636" y="1601001"/>
              <a:ext cx="10220" cy="3166835"/>
            </a:xfrm>
            <a:prstGeom prst="straightConnector1">
              <a:avLst/>
            </a:prstGeom>
            <a:noFill/>
            <a:ln w="19050" cap="flat" cmpd="sng">
              <a:solidFill>
                <a:srgbClr val="E5E5E5"/>
              </a:solidFill>
              <a:prstDash val="solid"/>
              <a:miter lim="800000"/>
              <a:headEnd type="none" w="sm" len="sm"/>
              <a:tailEnd type="none" w="sm" len="sm"/>
            </a:ln>
          </p:spPr>
        </p:cxnSp>
        <p:cxnSp>
          <p:nvCxnSpPr>
            <p:cNvPr id="3551" name="Google Shape;3551;p118"/>
            <p:cNvCxnSpPr/>
            <p:nvPr/>
          </p:nvCxnSpPr>
          <p:spPr>
            <a:xfrm>
              <a:off x="9154564" y="1601001"/>
              <a:ext cx="10220" cy="3166835"/>
            </a:xfrm>
            <a:prstGeom prst="straightConnector1">
              <a:avLst/>
            </a:prstGeom>
            <a:noFill/>
            <a:ln w="19050" cap="flat" cmpd="sng">
              <a:solidFill>
                <a:srgbClr val="E5E5E5"/>
              </a:solidFill>
              <a:prstDash val="solid"/>
              <a:miter lim="800000"/>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56"/>
        <p:cNvGrpSpPr/>
        <p:nvPr/>
      </p:nvGrpSpPr>
      <p:grpSpPr>
        <a:xfrm>
          <a:off x="0" y="0"/>
          <a:ext cx="0" cy="0"/>
          <a:chOff x="0" y="0"/>
          <a:chExt cx="0" cy="0"/>
        </a:xfrm>
      </p:grpSpPr>
      <p:sp>
        <p:nvSpPr>
          <p:cNvPr id="3557" name="Google Shape;3557;p119"/>
          <p:cNvSpPr txBox="1">
            <a:spLocks noGrp="1"/>
          </p:cNvSpPr>
          <p:nvPr>
            <p:ph type="body" idx="1"/>
          </p:nvPr>
        </p:nvSpPr>
        <p:spPr>
          <a:xfrm>
            <a:off x="277177" y="222662"/>
            <a:ext cx="8589645" cy="704835"/>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dk1"/>
              </a:buClr>
              <a:buSzPts val="2700"/>
              <a:buFont typeface="Arial"/>
              <a:buNone/>
            </a:pPr>
            <a:r>
              <a:rPr lang="en" sz="2700" b="1" i="0" u="none" strike="noStrike" cap="none">
                <a:solidFill>
                  <a:schemeClr val="dk1"/>
                </a:solidFill>
                <a:latin typeface="Arial"/>
                <a:ea typeface="Arial"/>
                <a:cs typeface="Arial"/>
                <a:sym typeface="Arial"/>
              </a:rPr>
              <a:t>AD-TECH ANALYTICS</a:t>
            </a:r>
            <a:endParaRPr sz="1100"/>
          </a:p>
        </p:txBody>
      </p:sp>
      <p:sp>
        <p:nvSpPr>
          <p:cNvPr id="3558" name="Google Shape;3558;p119"/>
          <p:cNvSpPr txBox="1">
            <a:spLocks noGrp="1"/>
          </p:cNvSpPr>
          <p:nvPr>
            <p:ph type="sldNum" idx="12"/>
          </p:nvPr>
        </p:nvSpPr>
        <p:spPr>
          <a:xfrm>
            <a:off x="8657901" y="4870635"/>
            <a:ext cx="257175" cy="161583"/>
          </a:xfrm>
          <a:prstGeom prst="rect">
            <a:avLst/>
          </a:prstGeom>
          <a:noFill/>
          <a:ln>
            <a:noFill/>
          </a:ln>
        </p:spPr>
        <p:txBody>
          <a:bodyPr spcFirstLastPara="1" wrap="square" lIns="68575" tIns="34275" rIns="68575" bIns="34275" anchor="b" anchorCtr="0">
            <a:noAutofit/>
          </a:bodyPr>
          <a:lstStyle/>
          <a:p>
            <a:pPr marL="0" marR="0" lvl="0" indent="0" algn="r" rtl="0">
              <a:spcBef>
                <a:spcPts val="0"/>
              </a:spcBef>
              <a:spcAft>
                <a:spcPts val="0"/>
              </a:spcAft>
              <a:buNone/>
            </a:pPr>
            <a:fld id="{00000000-1234-1234-1234-123412341234}" type="slidenum">
              <a:rPr lang="en" sz="600" b="0" i="0">
                <a:solidFill>
                  <a:srgbClr val="929292"/>
                </a:solidFill>
                <a:latin typeface="Arial"/>
                <a:ea typeface="Arial"/>
                <a:cs typeface="Arial"/>
                <a:sym typeface="Arial"/>
              </a:rPr>
              <a:t>46</a:t>
            </a:fld>
            <a:endParaRPr sz="600" b="0" i="0">
              <a:solidFill>
                <a:srgbClr val="929292"/>
              </a:solidFill>
              <a:latin typeface="Arial"/>
              <a:ea typeface="Arial"/>
              <a:cs typeface="Arial"/>
              <a:sym typeface="Arial"/>
            </a:endParaRPr>
          </a:p>
        </p:txBody>
      </p:sp>
      <p:sp>
        <p:nvSpPr>
          <p:cNvPr id="3559" name="Google Shape;3559;p119"/>
          <p:cNvSpPr txBox="1"/>
          <p:nvPr/>
        </p:nvSpPr>
        <p:spPr>
          <a:xfrm>
            <a:off x="696809" y="1338755"/>
            <a:ext cx="1102303" cy="300082"/>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500"/>
              <a:buFont typeface="Arial"/>
              <a:buNone/>
            </a:pPr>
            <a:r>
              <a:rPr lang="en" sz="1500" b="1" u="none" strike="noStrike" cap="none">
                <a:solidFill>
                  <a:schemeClr val="dk1"/>
                </a:solidFill>
                <a:latin typeface="Arial"/>
                <a:ea typeface="Arial"/>
                <a:cs typeface="Arial"/>
                <a:sym typeface="Arial"/>
              </a:rPr>
              <a:t>Scenario</a:t>
            </a:r>
            <a:endParaRPr sz="1100"/>
          </a:p>
        </p:txBody>
      </p:sp>
      <p:sp>
        <p:nvSpPr>
          <p:cNvPr id="3560" name="Google Shape;3560;p119"/>
          <p:cNvSpPr txBox="1"/>
          <p:nvPr/>
        </p:nvSpPr>
        <p:spPr>
          <a:xfrm>
            <a:off x="3424958" y="1338755"/>
            <a:ext cx="1183121" cy="300082"/>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500"/>
              <a:buFont typeface="Arial"/>
              <a:buNone/>
            </a:pPr>
            <a:r>
              <a:rPr lang="en" sz="1500" b="1" u="none" strike="noStrike" cap="none">
                <a:solidFill>
                  <a:schemeClr val="dk1"/>
                </a:solidFill>
                <a:latin typeface="Arial"/>
                <a:ea typeface="Arial"/>
                <a:cs typeface="Arial"/>
                <a:sym typeface="Arial"/>
              </a:rPr>
              <a:t>Pain Points</a:t>
            </a:r>
            <a:endParaRPr sz="1100"/>
          </a:p>
        </p:txBody>
      </p:sp>
      <p:sp>
        <p:nvSpPr>
          <p:cNvPr id="3561" name="Google Shape;3561;p119"/>
          <p:cNvSpPr/>
          <p:nvPr/>
        </p:nvSpPr>
        <p:spPr>
          <a:xfrm>
            <a:off x="468798" y="3741645"/>
            <a:ext cx="8206404" cy="1018614"/>
          </a:xfrm>
          <a:prstGeom prst="rect">
            <a:avLst/>
          </a:prstGeom>
          <a:solidFill>
            <a:srgbClr val="D3EFF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562" name="Google Shape;3562;p119"/>
          <p:cNvSpPr txBox="1"/>
          <p:nvPr/>
        </p:nvSpPr>
        <p:spPr>
          <a:xfrm>
            <a:off x="696809" y="3880273"/>
            <a:ext cx="1840685" cy="300082"/>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500"/>
              <a:buFont typeface="Arial"/>
              <a:buNone/>
            </a:pPr>
            <a:r>
              <a:rPr lang="en" sz="1500" b="1" u="none" strike="noStrike" cap="none">
                <a:solidFill>
                  <a:schemeClr val="dk1"/>
                </a:solidFill>
                <a:latin typeface="Arial"/>
                <a:ea typeface="Arial"/>
                <a:cs typeface="Arial"/>
                <a:sym typeface="Arial"/>
              </a:rPr>
              <a:t>Snowflake Value</a:t>
            </a:r>
            <a:endParaRPr sz="1100"/>
          </a:p>
        </p:txBody>
      </p:sp>
      <p:sp>
        <p:nvSpPr>
          <p:cNvPr id="3563" name="Google Shape;3563;p119"/>
          <p:cNvSpPr/>
          <p:nvPr/>
        </p:nvSpPr>
        <p:spPr>
          <a:xfrm>
            <a:off x="2562101" y="4005628"/>
            <a:ext cx="4019797" cy="443198"/>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None/>
            </a:pPr>
            <a:r>
              <a:rPr lang="en" sz="1400">
                <a:solidFill>
                  <a:srgbClr val="5B5B5B"/>
                </a:solidFill>
                <a:latin typeface="Arial"/>
                <a:ea typeface="Arial"/>
                <a:cs typeface="Arial"/>
                <a:sym typeface="Arial"/>
              </a:rPr>
              <a:t>“Because of [Snowflake], business intelligence </a:t>
            </a:r>
            <a:br>
              <a:rPr lang="en" sz="1400">
                <a:solidFill>
                  <a:srgbClr val="5B5B5B"/>
                </a:solidFill>
                <a:latin typeface="Arial"/>
                <a:ea typeface="Arial"/>
                <a:cs typeface="Arial"/>
                <a:sym typeface="Arial"/>
              </a:rPr>
            </a:br>
            <a:r>
              <a:rPr lang="en" sz="1400">
                <a:solidFill>
                  <a:srgbClr val="5B5B5B"/>
                </a:solidFill>
                <a:latin typeface="Arial"/>
                <a:ea typeface="Arial"/>
                <a:cs typeface="Arial"/>
                <a:sym typeface="Arial"/>
              </a:rPr>
              <a:t>is moving from a cost center to a value center”</a:t>
            </a:r>
            <a:endParaRPr sz="1100"/>
          </a:p>
        </p:txBody>
      </p:sp>
      <p:cxnSp>
        <p:nvCxnSpPr>
          <p:cNvPr id="3564" name="Google Shape;3564;p119"/>
          <p:cNvCxnSpPr/>
          <p:nvPr/>
        </p:nvCxnSpPr>
        <p:spPr>
          <a:xfrm>
            <a:off x="5921813" y="1256143"/>
            <a:ext cx="7665" cy="2375126"/>
          </a:xfrm>
          <a:prstGeom prst="straightConnector1">
            <a:avLst/>
          </a:prstGeom>
          <a:noFill/>
          <a:ln w="19050" cap="flat" cmpd="sng">
            <a:solidFill>
              <a:srgbClr val="E5E5E5"/>
            </a:solidFill>
            <a:prstDash val="solid"/>
            <a:miter lim="800000"/>
            <a:headEnd type="none" w="sm" len="sm"/>
            <a:tailEnd type="none" w="sm" len="sm"/>
          </a:ln>
        </p:spPr>
      </p:cxnSp>
      <p:sp>
        <p:nvSpPr>
          <p:cNvPr id="3565" name="Google Shape;3565;p119"/>
          <p:cNvSpPr/>
          <p:nvPr/>
        </p:nvSpPr>
        <p:spPr>
          <a:xfrm>
            <a:off x="696534" y="1809405"/>
            <a:ext cx="2103707" cy="546304"/>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rgbClr val="5B5B5B"/>
              </a:buClr>
              <a:buSzPts val="800"/>
              <a:buFont typeface="Arial"/>
              <a:buChar char="•"/>
            </a:pPr>
            <a:r>
              <a:rPr lang="en" sz="800">
                <a:solidFill>
                  <a:srgbClr val="5B5B5B"/>
                </a:solidFill>
                <a:latin typeface="Arial"/>
                <a:ea typeface="Arial"/>
                <a:cs typeface="Arial"/>
                <a:sym typeface="Arial"/>
              </a:rPr>
              <a:t>Analyze and monetize large data set of website traffic</a:t>
            </a:r>
            <a:endParaRPr sz="1100"/>
          </a:p>
          <a:p>
            <a:pPr marL="215900" marR="0" lvl="0" indent="-215900" algn="l" rtl="0">
              <a:spcBef>
                <a:spcPts val="800"/>
              </a:spcBef>
              <a:spcAft>
                <a:spcPts val="0"/>
              </a:spcAft>
              <a:buClr>
                <a:srgbClr val="5B5B5B"/>
              </a:buClr>
              <a:buSzPts val="800"/>
              <a:buFont typeface="Arial"/>
              <a:buChar char="•"/>
            </a:pPr>
            <a:r>
              <a:rPr lang="en" sz="800">
                <a:solidFill>
                  <a:srgbClr val="5B5B5B"/>
                </a:solidFill>
                <a:latin typeface="Arial"/>
                <a:ea typeface="Arial"/>
                <a:cs typeface="Arial"/>
                <a:sym typeface="Arial"/>
              </a:rPr>
              <a:t>Continue to add data from new sites</a:t>
            </a:r>
            <a:endParaRPr sz="1100"/>
          </a:p>
        </p:txBody>
      </p:sp>
      <p:sp>
        <p:nvSpPr>
          <p:cNvPr id="3566" name="Google Shape;3566;p119"/>
          <p:cNvSpPr/>
          <p:nvPr/>
        </p:nvSpPr>
        <p:spPr>
          <a:xfrm>
            <a:off x="3424958" y="1809405"/>
            <a:ext cx="1954901" cy="1373453"/>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rgbClr val="5B5B5B"/>
              </a:buClr>
              <a:buSzPts val="800"/>
              <a:buFont typeface="Arial"/>
              <a:buChar char="•"/>
            </a:pPr>
            <a:r>
              <a:rPr lang="en" sz="800">
                <a:solidFill>
                  <a:srgbClr val="5B5B5B"/>
                </a:solidFill>
                <a:latin typeface="Arial"/>
                <a:ea typeface="Arial"/>
                <a:cs typeface="Arial"/>
                <a:sym typeface="Arial"/>
              </a:rPr>
              <a:t>Large data volumes of traditional and JSON data</a:t>
            </a:r>
            <a:endParaRPr sz="1100"/>
          </a:p>
          <a:p>
            <a:pPr marL="215900" marR="0" lvl="0" indent="-215900" algn="l" rtl="0">
              <a:spcBef>
                <a:spcPts val="800"/>
              </a:spcBef>
              <a:spcAft>
                <a:spcPts val="0"/>
              </a:spcAft>
              <a:buClr>
                <a:srgbClr val="5B5B5B"/>
              </a:buClr>
              <a:buSzPts val="800"/>
              <a:buFont typeface="Arial"/>
              <a:buChar char="•"/>
            </a:pPr>
            <a:r>
              <a:rPr lang="en" sz="800">
                <a:solidFill>
                  <a:srgbClr val="5B5B5B"/>
                </a:solidFill>
                <a:latin typeface="Arial"/>
                <a:ea typeface="Arial"/>
                <a:cs typeface="Arial"/>
                <a:sym typeface="Arial"/>
              </a:rPr>
              <a:t>Separate data warehouse &amp; Hadoop environments</a:t>
            </a:r>
            <a:endParaRPr sz="1100"/>
          </a:p>
          <a:p>
            <a:pPr marL="215900" marR="0" lvl="0" indent="-215900" algn="l" rtl="0">
              <a:spcBef>
                <a:spcPts val="800"/>
              </a:spcBef>
              <a:spcAft>
                <a:spcPts val="0"/>
              </a:spcAft>
              <a:buClr>
                <a:srgbClr val="5B5B5B"/>
              </a:buClr>
              <a:buSzPts val="800"/>
              <a:buFont typeface="Arial"/>
              <a:buChar char="•"/>
            </a:pPr>
            <a:r>
              <a:rPr lang="en" sz="800">
                <a:solidFill>
                  <a:srgbClr val="5B5B5B"/>
                </a:solidFill>
                <a:latin typeface="Arial"/>
                <a:ea typeface="Arial"/>
                <a:cs typeface="Arial"/>
                <a:sym typeface="Arial"/>
              </a:rPr>
              <a:t>Unpredictable performance on both data warehouse &amp; Hadoop</a:t>
            </a:r>
            <a:endParaRPr sz="1100"/>
          </a:p>
          <a:p>
            <a:pPr marL="215900" marR="0" lvl="0" indent="-165100" algn="l" rtl="0">
              <a:spcBef>
                <a:spcPts val="800"/>
              </a:spcBef>
              <a:spcAft>
                <a:spcPts val="0"/>
              </a:spcAft>
              <a:buClr>
                <a:schemeClr val="dk1"/>
              </a:buClr>
              <a:buSzPts val="800"/>
              <a:buFont typeface="Arial"/>
              <a:buNone/>
            </a:pPr>
            <a:endParaRPr sz="800">
              <a:solidFill>
                <a:srgbClr val="5B5B5B"/>
              </a:solidFill>
              <a:latin typeface="Arial"/>
              <a:ea typeface="Arial"/>
              <a:cs typeface="Arial"/>
              <a:sym typeface="Arial"/>
            </a:endParaRPr>
          </a:p>
        </p:txBody>
      </p:sp>
      <p:sp>
        <p:nvSpPr>
          <p:cNvPr id="3567" name="Google Shape;3567;p119"/>
          <p:cNvSpPr txBox="1"/>
          <p:nvPr/>
        </p:nvSpPr>
        <p:spPr>
          <a:xfrm>
            <a:off x="6153381" y="1338755"/>
            <a:ext cx="1343438" cy="300082"/>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500"/>
              <a:buFont typeface="Arial"/>
              <a:buNone/>
            </a:pPr>
            <a:r>
              <a:rPr lang="en" sz="1500" b="1" u="none" strike="noStrike" cap="none">
                <a:solidFill>
                  <a:schemeClr val="dk1"/>
                </a:solidFill>
                <a:latin typeface="Arial"/>
                <a:ea typeface="Arial"/>
                <a:cs typeface="Arial"/>
                <a:sym typeface="Arial"/>
              </a:rPr>
              <a:t>Solution</a:t>
            </a:r>
            <a:endParaRPr sz="1100"/>
          </a:p>
        </p:txBody>
      </p:sp>
      <p:sp>
        <p:nvSpPr>
          <p:cNvPr id="3568" name="Google Shape;3568;p119"/>
          <p:cNvSpPr/>
          <p:nvPr/>
        </p:nvSpPr>
        <p:spPr>
          <a:xfrm>
            <a:off x="6153381" y="1809405"/>
            <a:ext cx="1954901" cy="1373453"/>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rgbClr val="5B5B5B"/>
              </a:buClr>
              <a:buSzPts val="800"/>
              <a:buFont typeface="Arial"/>
              <a:buChar char="•"/>
            </a:pPr>
            <a:r>
              <a:rPr lang="en" sz="800">
                <a:solidFill>
                  <a:srgbClr val="5B5B5B"/>
                </a:solidFill>
                <a:latin typeface="Arial"/>
                <a:ea typeface="Arial"/>
                <a:cs typeface="Arial"/>
                <a:sym typeface="Arial"/>
              </a:rPr>
              <a:t>All data in Snowflake (replaced 130-node Hadoop &amp; DW)</a:t>
            </a:r>
            <a:endParaRPr sz="1100"/>
          </a:p>
          <a:p>
            <a:pPr marL="215900" marR="0" lvl="0" indent="-215900" algn="l" rtl="0">
              <a:spcBef>
                <a:spcPts val="800"/>
              </a:spcBef>
              <a:spcAft>
                <a:spcPts val="0"/>
              </a:spcAft>
              <a:buClr>
                <a:srgbClr val="5B5B5B"/>
              </a:buClr>
              <a:buSzPts val="800"/>
              <a:buFont typeface="Arial"/>
              <a:buChar char="•"/>
            </a:pPr>
            <a:r>
              <a:rPr lang="en" sz="800">
                <a:solidFill>
                  <a:srgbClr val="5B5B5B"/>
                </a:solidFill>
                <a:latin typeface="Arial"/>
                <a:ea typeface="Arial"/>
                <a:cs typeface="Arial"/>
                <a:sym typeface="Arial"/>
              </a:rPr>
              <a:t>Data analysts directly explore, build, test, and deploy new algorithms using Snowflake</a:t>
            </a:r>
            <a:endParaRPr sz="1100"/>
          </a:p>
          <a:p>
            <a:pPr marL="215900" marR="0" lvl="0" indent="-215900" algn="l" rtl="0">
              <a:spcBef>
                <a:spcPts val="800"/>
              </a:spcBef>
              <a:spcAft>
                <a:spcPts val="0"/>
              </a:spcAft>
              <a:buClr>
                <a:srgbClr val="5B5B5B"/>
              </a:buClr>
              <a:buSzPts val="800"/>
              <a:buFont typeface="Arial"/>
              <a:buChar char="•"/>
            </a:pPr>
            <a:r>
              <a:rPr lang="en" sz="800">
                <a:solidFill>
                  <a:srgbClr val="5B5B5B"/>
                </a:solidFill>
                <a:latin typeface="Arial"/>
                <a:ea typeface="Arial"/>
                <a:cs typeface="Arial"/>
                <a:sym typeface="Arial"/>
              </a:rPr>
              <a:t>Up-to-date dev / test environment in Snowflake</a:t>
            </a:r>
            <a:endParaRPr sz="1100"/>
          </a:p>
          <a:p>
            <a:pPr marL="215900" marR="0" lvl="0" indent="-165100" algn="l" rtl="0">
              <a:spcBef>
                <a:spcPts val="800"/>
              </a:spcBef>
              <a:spcAft>
                <a:spcPts val="0"/>
              </a:spcAft>
              <a:buClr>
                <a:schemeClr val="dk1"/>
              </a:buClr>
              <a:buSzPts val="800"/>
              <a:buFont typeface="Arial"/>
              <a:buNone/>
            </a:pPr>
            <a:endParaRPr sz="800">
              <a:solidFill>
                <a:srgbClr val="5B5B5B"/>
              </a:solidFill>
              <a:latin typeface="Arial"/>
              <a:ea typeface="Arial"/>
              <a:cs typeface="Arial"/>
              <a:sym typeface="Arial"/>
            </a:endParaRPr>
          </a:p>
        </p:txBody>
      </p:sp>
      <p:cxnSp>
        <p:nvCxnSpPr>
          <p:cNvPr id="3569" name="Google Shape;3569;p119"/>
          <p:cNvCxnSpPr/>
          <p:nvPr/>
        </p:nvCxnSpPr>
        <p:spPr>
          <a:xfrm>
            <a:off x="3193389" y="1256143"/>
            <a:ext cx="7665" cy="2375126"/>
          </a:xfrm>
          <a:prstGeom prst="straightConnector1">
            <a:avLst/>
          </a:prstGeom>
          <a:noFill/>
          <a:ln w="19050" cap="flat" cmpd="sng">
            <a:solidFill>
              <a:srgbClr val="E5E5E5"/>
            </a:solidFill>
            <a:prstDash val="solid"/>
            <a:miter lim="800000"/>
            <a:headEnd type="none" w="sm" len="sm"/>
            <a:tailEnd type="none" w="sm" len="sm"/>
          </a:ln>
        </p:spPr>
      </p:cxnSp>
      <p:pic>
        <p:nvPicPr>
          <p:cNvPr id="3570" name="Google Shape;3570;p119"/>
          <p:cNvPicPr preferRelativeResize="0"/>
          <p:nvPr/>
        </p:nvPicPr>
        <p:blipFill rotWithShape="1">
          <a:blip r:embed="rId3">
            <a:alphaModFix/>
          </a:blip>
          <a:srcRect/>
          <a:stretch/>
        </p:blipFill>
        <p:spPr>
          <a:xfrm>
            <a:off x="8032082" y="1239028"/>
            <a:ext cx="531382" cy="399810"/>
          </a:xfrm>
          <a:prstGeom prst="rect">
            <a:avLst/>
          </a:prstGeom>
          <a:noFill/>
          <a:ln>
            <a:noFill/>
          </a:ln>
        </p:spPr>
      </p:pic>
      <p:sp>
        <p:nvSpPr>
          <p:cNvPr id="3571" name="Google Shape;3571;p119"/>
          <p:cNvSpPr/>
          <p:nvPr/>
        </p:nvSpPr>
        <p:spPr>
          <a:xfrm>
            <a:off x="6071981" y="4271999"/>
            <a:ext cx="2262900" cy="3924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200" b="1">
                <a:solidFill>
                  <a:schemeClr val="dk1"/>
                </a:solidFill>
                <a:latin typeface="Arial"/>
                <a:ea typeface="Arial"/>
                <a:cs typeface="Arial"/>
                <a:sym typeface="Arial"/>
              </a:rPr>
              <a:t>— Keith Lavery</a:t>
            </a:r>
            <a:endParaRPr sz="1200" b="1">
              <a:solidFill>
                <a:schemeClr val="dk1"/>
              </a:solidFill>
              <a:latin typeface="Arial"/>
              <a:ea typeface="Arial"/>
              <a:cs typeface="Arial"/>
              <a:sym typeface="Arial"/>
            </a:endParaRPr>
          </a:p>
          <a:p>
            <a:pPr marL="0" marR="0" lvl="0" indent="0" algn="r" rtl="0">
              <a:spcBef>
                <a:spcPts val="0"/>
              </a:spcBef>
              <a:spcAft>
                <a:spcPts val="0"/>
              </a:spcAft>
              <a:buNone/>
            </a:pPr>
            <a:r>
              <a:rPr lang="en" sz="900" b="1">
                <a:solidFill>
                  <a:schemeClr val="dk1"/>
                </a:solidFill>
                <a:latin typeface="Arial"/>
                <a:ea typeface="Arial"/>
                <a:cs typeface="Arial"/>
                <a:sym typeface="Arial"/>
              </a:rPr>
              <a:t>Senior Director, BI Data and Analytics</a:t>
            </a:r>
            <a:endParaRPr sz="900" b="1">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561"/>
                                        </p:tgtEl>
                                        <p:attrNameLst>
                                          <p:attrName>style.visibility</p:attrName>
                                        </p:attrNameLst>
                                      </p:cBhvr>
                                      <p:to>
                                        <p:strVal val="visible"/>
                                      </p:to>
                                    </p:set>
                                    <p:animEffect transition="in" filter="fade">
                                      <p:cBhvr>
                                        <p:cTn id="7" dur="1000"/>
                                        <p:tgtEl>
                                          <p:spTgt spid="3561"/>
                                        </p:tgtEl>
                                      </p:cBhvr>
                                    </p:animEffect>
                                  </p:childTnLst>
                                </p:cTn>
                              </p:par>
                              <p:par>
                                <p:cTn id="8" presetID="10" presetClass="entr" presetSubtype="0" fill="hold" nodeType="withEffect">
                                  <p:stCondLst>
                                    <p:cond delay="500"/>
                                  </p:stCondLst>
                                  <p:childTnLst>
                                    <p:set>
                                      <p:cBhvr>
                                        <p:cTn id="9" dur="1" fill="hold">
                                          <p:stCondLst>
                                            <p:cond delay="0"/>
                                          </p:stCondLst>
                                        </p:cTn>
                                        <p:tgtEl>
                                          <p:spTgt spid="3562"/>
                                        </p:tgtEl>
                                        <p:attrNameLst>
                                          <p:attrName>style.visibility</p:attrName>
                                        </p:attrNameLst>
                                      </p:cBhvr>
                                      <p:to>
                                        <p:strVal val="visible"/>
                                      </p:to>
                                    </p:set>
                                    <p:animEffect transition="in" filter="fade">
                                      <p:cBhvr>
                                        <p:cTn id="10" dur="1000"/>
                                        <p:tgtEl>
                                          <p:spTgt spid="3562"/>
                                        </p:tgtEl>
                                      </p:cBhvr>
                                    </p:animEffect>
                                  </p:childTnLst>
                                </p:cTn>
                              </p:par>
                              <p:par>
                                <p:cTn id="11" presetID="10" presetClass="entr" presetSubtype="0" fill="hold" nodeType="withEffect">
                                  <p:stCondLst>
                                    <p:cond delay="500"/>
                                  </p:stCondLst>
                                  <p:childTnLst>
                                    <p:set>
                                      <p:cBhvr>
                                        <p:cTn id="12" dur="1" fill="hold">
                                          <p:stCondLst>
                                            <p:cond delay="0"/>
                                          </p:stCondLst>
                                        </p:cTn>
                                        <p:tgtEl>
                                          <p:spTgt spid="3563"/>
                                        </p:tgtEl>
                                        <p:attrNameLst>
                                          <p:attrName>style.visibility</p:attrName>
                                        </p:attrNameLst>
                                      </p:cBhvr>
                                      <p:to>
                                        <p:strVal val="visible"/>
                                      </p:to>
                                    </p:set>
                                    <p:animEffect transition="in" filter="fade">
                                      <p:cBhvr>
                                        <p:cTn id="13" dur="1000"/>
                                        <p:tgtEl>
                                          <p:spTgt spid="3563"/>
                                        </p:tgtEl>
                                      </p:cBhvr>
                                    </p:animEffect>
                                  </p:childTnLst>
                                </p:cTn>
                              </p:par>
                              <p:par>
                                <p:cTn id="14" presetID="10" presetClass="entr" presetSubtype="0" fill="hold" nodeType="withEffect">
                                  <p:stCondLst>
                                    <p:cond delay="500"/>
                                  </p:stCondLst>
                                  <p:childTnLst>
                                    <p:set>
                                      <p:cBhvr>
                                        <p:cTn id="15" dur="1" fill="hold">
                                          <p:stCondLst>
                                            <p:cond delay="0"/>
                                          </p:stCondLst>
                                        </p:cTn>
                                        <p:tgtEl>
                                          <p:spTgt spid="3571"/>
                                        </p:tgtEl>
                                        <p:attrNameLst>
                                          <p:attrName>style.visibility</p:attrName>
                                        </p:attrNameLst>
                                      </p:cBhvr>
                                      <p:to>
                                        <p:strVal val="visible"/>
                                      </p:to>
                                    </p:set>
                                    <p:animEffect transition="in" filter="fade">
                                      <p:cBhvr>
                                        <p:cTn id="16" dur="1000"/>
                                        <p:tgtEl>
                                          <p:spTgt spid="3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78"/>
          <p:cNvSpPr txBox="1">
            <a:spLocks noGrp="1"/>
          </p:cNvSpPr>
          <p:nvPr>
            <p:ph type="body" idx="1"/>
          </p:nvPr>
        </p:nvSpPr>
        <p:spPr>
          <a:xfrm>
            <a:off x="277178" y="222662"/>
            <a:ext cx="8589600" cy="704700"/>
          </a:xfrm>
          <a:prstGeom prst="rect">
            <a:avLst/>
          </a:prstGeom>
          <a:noFill/>
          <a:ln>
            <a:noFill/>
          </a:ln>
        </p:spPr>
        <p:txBody>
          <a:bodyPr spcFirstLastPara="1" wrap="square" lIns="91425" tIns="45700" rIns="91425" bIns="45700" anchor="b" anchorCtr="0">
            <a:noAutofit/>
          </a:bodyPr>
          <a:lstStyle/>
          <a:p>
            <a:pPr marL="457200" lvl="0" indent="-228600" algn="ctr" rtl="0">
              <a:lnSpc>
                <a:spcPct val="90000"/>
              </a:lnSpc>
              <a:spcBef>
                <a:spcPts val="750"/>
              </a:spcBef>
              <a:spcAft>
                <a:spcPts val="0"/>
              </a:spcAft>
              <a:buClr>
                <a:schemeClr val="dk1"/>
              </a:buClr>
              <a:buSzPts val="2700"/>
              <a:buNone/>
            </a:pPr>
            <a:r>
              <a:rPr lang="en"/>
              <a:t>Cloud Providers</a:t>
            </a:r>
            <a:endParaRPr/>
          </a:p>
        </p:txBody>
      </p:sp>
      <p:grpSp>
        <p:nvGrpSpPr>
          <p:cNvPr id="1325" name="Google Shape;1325;p78"/>
          <p:cNvGrpSpPr/>
          <p:nvPr/>
        </p:nvGrpSpPr>
        <p:grpSpPr>
          <a:xfrm>
            <a:off x="3432499" y="2242617"/>
            <a:ext cx="2699240" cy="635321"/>
            <a:chOff x="3712521" y="2686462"/>
            <a:chExt cx="4111561" cy="967740"/>
          </a:xfrm>
        </p:grpSpPr>
        <p:grpSp>
          <p:nvGrpSpPr>
            <p:cNvPr id="1326" name="Google Shape;1326;p78"/>
            <p:cNvGrpSpPr/>
            <p:nvPr/>
          </p:nvGrpSpPr>
          <p:grpSpPr>
            <a:xfrm>
              <a:off x="3712521" y="2686462"/>
              <a:ext cx="976876" cy="967740"/>
              <a:chOff x="3712521" y="2613084"/>
              <a:chExt cx="976876" cy="967740"/>
            </a:xfrm>
          </p:grpSpPr>
          <p:sp>
            <p:nvSpPr>
              <p:cNvPr id="1327" name="Google Shape;1327;p78"/>
              <p:cNvSpPr/>
              <p:nvPr/>
            </p:nvSpPr>
            <p:spPr>
              <a:xfrm>
                <a:off x="3712521" y="2910792"/>
                <a:ext cx="331970" cy="373848"/>
              </a:xfrm>
              <a:custGeom>
                <a:avLst/>
                <a:gdLst/>
                <a:ahLst/>
                <a:cxnLst/>
                <a:rect l="l" t="t" r="r" b="b"/>
                <a:pathLst>
                  <a:path w="247" h="277" extrusionOk="0">
                    <a:moveTo>
                      <a:pt x="245" y="152"/>
                    </a:moveTo>
                    <a:cubicBezTo>
                      <a:pt x="246" y="147"/>
                      <a:pt x="247" y="142"/>
                      <a:pt x="247" y="137"/>
                    </a:cubicBezTo>
                    <a:cubicBezTo>
                      <a:pt x="247" y="134"/>
                      <a:pt x="246" y="130"/>
                      <a:pt x="245" y="127"/>
                    </a:cubicBezTo>
                    <a:cubicBezTo>
                      <a:pt x="242" y="116"/>
                      <a:pt x="235" y="106"/>
                      <a:pt x="224" y="100"/>
                    </a:cubicBezTo>
                    <a:cubicBezTo>
                      <a:pt x="73" y="12"/>
                      <a:pt x="73" y="12"/>
                      <a:pt x="73" y="12"/>
                    </a:cubicBezTo>
                    <a:cubicBezTo>
                      <a:pt x="52" y="0"/>
                      <a:pt x="24" y="7"/>
                      <a:pt x="12" y="29"/>
                    </a:cubicBezTo>
                    <a:cubicBezTo>
                      <a:pt x="0" y="50"/>
                      <a:pt x="7" y="77"/>
                      <a:pt x="28" y="90"/>
                    </a:cubicBezTo>
                    <a:cubicBezTo>
                      <a:pt x="113" y="138"/>
                      <a:pt x="113" y="138"/>
                      <a:pt x="113" y="138"/>
                    </a:cubicBezTo>
                    <a:cubicBezTo>
                      <a:pt x="28" y="187"/>
                      <a:pt x="28" y="187"/>
                      <a:pt x="28" y="187"/>
                    </a:cubicBezTo>
                    <a:cubicBezTo>
                      <a:pt x="7" y="200"/>
                      <a:pt x="0" y="227"/>
                      <a:pt x="12" y="248"/>
                    </a:cubicBezTo>
                    <a:cubicBezTo>
                      <a:pt x="24" y="270"/>
                      <a:pt x="52" y="277"/>
                      <a:pt x="73" y="265"/>
                    </a:cubicBezTo>
                    <a:cubicBezTo>
                      <a:pt x="224" y="177"/>
                      <a:pt x="224" y="177"/>
                      <a:pt x="224" y="177"/>
                    </a:cubicBezTo>
                    <a:cubicBezTo>
                      <a:pt x="235" y="171"/>
                      <a:pt x="242" y="162"/>
                      <a:pt x="245" y="152"/>
                    </a:cubicBezTo>
                  </a:path>
                </a:pathLst>
              </a:custGeom>
              <a:solidFill>
                <a:srgbClr val="2BB5E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28" name="Google Shape;1328;p78"/>
              <p:cNvSpPr/>
              <p:nvPr/>
            </p:nvSpPr>
            <p:spPr>
              <a:xfrm>
                <a:off x="3820640" y="2613084"/>
                <a:ext cx="331209" cy="357097"/>
              </a:xfrm>
              <a:custGeom>
                <a:avLst/>
                <a:gdLst/>
                <a:ahLst/>
                <a:cxnLst/>
                <a:rect l="l" t="t" r="r" b="b"/>
                <a:pathLst>
                  <a:path w="247" h="265" extrusionOk="0">
                    <a:moveTo>
                      <a:pt x="28" y="171"/>
                    </a:moveTo>
                    <a:cubicBezTo>
                      <a:pt x="180" y="259"/>
                      <a:pt x="180" y="259"/>
                      <a:pt x="180" y="259"/>
                    </a:cubicBezTo>
                    <a:cubicBezTo>
                      <a:pt x="188" y="263"/>
                      <a:pt x="197" y="265"/>
                      <a:pt x="206" y="264"/>
                    </a:cubicBezTo>
                    <a:cubicBezTo>
                      <a:pt x="229" y="263"/>
                      <a:pt x="247" y="243"/>
                      <a:pt x="247" y="220"/>
                    </a:cubicBezTo>
                    <a:cubicBezTo>
                      <a:pt x="247" y="45"/>
                      <a:pt x="247" y="45"/>
                      <a:pt x="247" y="45"/>
                    </a:cubicBezTo>
                    <a:cubicBezTo>
                      <a:pt x="247" y="20"/>
                      <a:pt x="227" y="0"/>
                      <a:pt x="202" y="0"/>
                    </a:cubicBezTo>
                    <a:cubicBezTo>
                      <a:pt x="178" y="0"/>
                      <a:pt x="158" y="20"/>
                      <a:pt x="158" y="45"/>
                    </a:cubicBezTo>
                    <a:cubicBezTo>
                      <a:pt x="158" y="143"/>
                      <a:pt x="158" y="143"/>
                      <a:pt x="158" y="143"/>
                    </a:cubicBezTo>
                    <a:cubicBezTo>
                      <a:pt x="73" y="94"/>
                      <a:pt x="73" y="94"/>
                      <a:pt x="73" y="94"/>
                    </a:cubicBezTo>
                    <a:cubicBezTo>
                      <a:pt x="52" y="82"/>
                      <a:pt x="24" y="89"/>
                      <a:pt x="12" y="110"/>
                    </a:cubicBezTo>
                    <a:cubicBezTo>
                      <a:pt x="0" y="132"/>
                      <a:pt x="7" y="159"/>
                      <a:pt x="28" y="171"/>
                    </a:cubicBezTo>
                  </a:path>
                </a:pathLst>
              </a:custGeom>
              <a:solidFill>
                <a:srgbClr val="2BB5E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29" name="Google Shape;1329;p78"/>
              <p:cNvSpPr/>
              <p:nvPr/>
            </p:nvSpPr>
            <p:spPr>
              <a:xfrm>
                <a:off x="4250070" y="2613084"/>
                <a:ext cx="331970" cy="357097"/>
              </a:xfrm>
              <a:custGeom>
                <a:avLst/>
                <a:gdLst/>
                <a:ahLst/>
                <a:cxnLst/>
                <a:rect l="l" t="t" r="r" b="b"/>
                <a:pathLst>
                  <a:path w="247" h="265" extrusionOk="0">
                    <a:moveTo>
                      <a:pt x="41" y="264"/>
                    </a:moveTo>
                    <a:cubicBezTo>
                      <a:pt x="50" y="265"/>
                      <a:pt x="59" y="263"/>
                      <a:pt x="67" y="259"/>
                    </a:cubicBezTo>
                    <a:cubicBezTo>
                      <a:pt x="218" y="171"/>
                      <a:pt x="218" y="171"/>
                      <a:pt x="218" y="171"/>
                    </a:cubicBezTo>
                    <a:cubicBezTo>
                      <a:pt x="240" y="159"/>
                      <a:pt x="247" y="132"/>
                      <a:pt x="235" y="110"/>
                    </a:cubicBezTo>
                    <a:cubicBezTo>
                      <a:pt x="222" y="89"/>
                      <a:pt x="195" y="82"/>
                      <a:pt x="174" y="94"/>
                    </a:cubicBezTo>
                    <a:cubicBezTo>
                      <a:pt x="89" y="143"/>
                      <a:pt x="89" y="143"/>
                      <a:pt x="89" y="143"/>
                    </a:cubicBezTo>
                    <a:cubicBezTo>
                      <a:pt x="89" y="45"/>
                      <a:pt x="89" y="45"/>
                      <a:pt x="89" y="45"/>
                    </a:cubicBezTo>
                    <a:cubicBezTo>
                      <a:pt x="89" y="20"/>
                      <a:pt x="69" y="0"/>
                      <a:pt x="44" y="0"/>
                    </a:cubicBezTo>
                    <a:cubicBezTo>
                      <a:pt x="20" y="0"/>
                      <a:pt x="0" y="20"/>
                      <a:pt x="0" y="45"/>
                    </a:cubicBezTo>
                    <a:cubicBezTo>
                      <a:pt x="0" y="220"/>
                      <a:pt x="0" y="220"/>
                      <a:pt x="0" y="220"/>
                    </a:cubicBezTo>
                    <a:cubicBezTo>
                      <a:pt x="0" y="243"/>
                      <a:pt x="18" y="263"/>
                      <a:pt x="41" y="264"/>
                    </a:cubicBezTo>
                  </a:path>
                </a:pathLst>
              </a:custGeom>
              <a:solidFill>
                <a:srgbClr val="2BB5E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30" name="Google Shape;1330;p78"/>
              <p:cNvSpPr/>
              <p:nvPr/>
            </p:nvSpPr>
            <p:spPr>
              <a:xfrm>
                <a:off x="3820640" y="3225250"/>
                <a:ext cx="331209" cy="355574"/>
              </a:xfrm>
              <a:custGeom>
                <a:avLst/>
                <a:gdLst/>
                <a:ahLst/>
                <a:cxnLst/>
                <a:rect l="l" t="t" r="r" b="b"/>
                <a:pathLst>
                  <a:path w="247" h="264" extrusionOk="0">
                    <a:moveTo>
                      <a:pt x="206" y="0"/>
                    </a:moveTo>
                    <a:cubicBezTo>
                      <a:pt x="197" y="0"/>
                      <a:pt x="188" y="2"/>
                      <a:pt x="180" y="6"/>
                    </a:cubicBezTo>
                    <a:cubicBezTo>
                      <a:pt x="28" y="94"/>
                      <a:pt x="28" y="94"/>
                      <a:pt x="28" y="94"/>
                    </a:cubicBezTo>
                    <a:cubicBezTo>
                      <a:pt x="7" y="106"/>
                      <a:pt x="0" y="133"/>
                      <a:pt x="12" y="155"/>
                    </a:cubicBezTo>
                    <a:cubicBezTo>
                      <a:pt x="24" y="176"/>
                      <a:pt x="52" y="183"/>
                      <a:pt x="73" y="171"/>
                    </a:cubicBezTo>
                    <a:cubicBezTo>
                      <a:pt x="158" y="122"/>
                      <a:pt x="158" y="122"/>
                      <a:pt x="158" y="122"/>
                    </a:cubicBezTo>
                    <a:cubicBezTo>
                      <a:pt x="158" y="220"/>
                      <a:pt x="158" y="220"/>
                      <a:pt x="158" y="220"/>
                    </a:cubicBezTo>
                    <a:cubicBezTo>
                      <a:pt x="158" y="244"/>
                      <a:pt x="178" y="264"/>
                      <a:pt x="202" y="264"/>
                    </a:cubicBezTo>
                    <a:cubicBezTo>
                      <a:pt x="227" y="264"/>
                      <a:pt x="247" y="244"/>
                      <a:pt x="247" y="220"/>
                    </a:cubicBezTo>
                    <a:cubicBezTo>
                      <a:pt x="247" y="45"/>
                      <a:pt x="247" y="45"/>
                      <a:pt x="247" y="45"/>
                    </a:cubicBezTo>
                    <a:cubicBezTo>
                      <a:pt x="247" y="21"/>
                      <a:pt x="229" y="2"/>
                      <a:pt x="206" y="0"/>
                    </a:cubicBezTo>
                  </a:path>
                </a:pathLst>
              </a:custGeom>
              <a:solidFill>
                <a:srgbClr val="2BB5E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31" name="Google Shape;1331;p78"/>
              <p:cNvSpPr/>
              <p:nvPr/>
            </p:nvSpPr>
            <p:spPr>
              <a:xfrm>
                <a:off x="4089414" y="2985409"/>
                <a:ext cx="223852" cy="224613"/>
              </a:xfrm>
              <a:custGeom>
                <a:avLst/>
                <a:gdLst/>
                <a:ahLst/>
                <a:cxnLst/>
                <a:rect l="l" t="t" r="r" b="b"/>
                <a:pathLst>
                  <a:path w="167" h="167" extrusionOk="0">
                    <a:moveTo>
                      <a:pt x="167" y="93"/>
                    </a:moveTo>
                    <a:cubicBezTo>
                      <a:pt x="167" y="88"/>
                      <a:pt x="167" y="88"/>
                      <a:pt x="167" y="88"/>
                    </a:cubicBezTo>
                    <a:cubicBezTo>
                      <a:pt x="167" y="85"/>
                      <a:pt x="167" y="81"/>
                      <a:pt x="167" y="79"/>
                    </a:cubicBezTo>
                    <a:cubicBezTo>
                      <a:pt x="167" y="74"/>
                      <a:pt x="167" y="74"/>
                      <a:pt x="167" y="74"/>
                    </a:cubicBezTo>
                    <a:cubicBezTo>
                      <a:pt x="167" y="72"/>
                      <a:pt x="165" y="68"/>
                      <a:pt x="163" y="66"/>
                    </a:cubicBezTo>
                    <a:cubicBezTo>
                      <a:pt x="101" y="3"/>
                      <a:pt x="101" y="3"/>
                      <a:pt x="101" y="3"/>
                    </a:cubicBezTo>
                    <a:cubicBezTo>
                      <a:pt x="99" y="1"/>
                      <a:pt x="95" y="0"/>
                      <a:pt x="93" y="0"/>
                    </a:cubicBezTo>
                    <a:cubicBezTo>
                      <a:pt x="88" y="0"/>
                      <a:pt x="88" y="0"/>
                      <a:pt x="88" y="0"/>
                    </a:cubicBezTo>
                    <a:cubicBezTo>
                      <a:pt x="85" y="0"/>
                      <a:pt x="81" y="0"/>
                      <a:pt x="79" y="0"/>
                    </a:cubicBezTo>
                    <a:cubicBezTo>
                      <a:pt x="74" y="0"/>
                      <a:pt x="74" y="0"/>
                      <a:pt x="74" y="0"/>
                    </a:cubicBezTo>
                    <a:cubicBezTo>
                      <a:pt x="72" y="0"/>
                      <a:pt x="68" y="1"/>
                      <a:pt x="66" y="3"/>
                    </a:cubicBezTo>
                    <a:cubicBezTo>
                      <a:pt x="3" y="66"/>
                      <a:pt x="3" y="66"/>
                      <a:pt x="3" y="66"/>
                    </a:cubicBezTo>
                    <a:cubicBezTo>
                      <a:pt x="1" y="68"/>
                      <a:pt x="0" y="72"/>
                      <a:pt x="0" y="74"/>
                    </a:cubicBezTo>
                    <a:cubicBezTo>
                      <a:pt x="0" y="79"/>
                      <a:pt x="0" y="79"/>
                      <a:pt x="0" y="79"/>
                    </a:cubicBezTo>
                    <a:cubicBezTo>
                      <a:pt x="0" y="81"/>
                      <a:pt x="0" y="85"/>
                      <a:pt x="0" y="88"/>
                    </a:cubicBezTo>
                    <a:cubicBezTo>
                      <a:pt x="0" y="93"/>
                      <a:pt x="0" y="93"/>
                      <a:pt x="0" y="93"/>
                    </a:cubicBezTo>
                    <a:cubicBezTo>
                      <a:pt x="0" y="95"/>
                      <a:pt x="1" y="99"/>
                      <a:pt x="3" y="101"/>
                    </a:cubicBezTo>
                    <a:cubicBezTo>
                      <a:pt x="66" y="163"/>
                      <a:pt x="66" y="163"/>
                      <a:pt x="66" y="163"/>
                    </a:cubicBezTo>
                    <a:cubicBezTo>
                      <a:pt x="68" y="165"/>
                      <a:pt x="72" y="167"/>
                      <a:pt x="74" y="167"/>
                    </a:cubicBezTo>
                    <a:cubicBezTo>
                      <a:pt x="79" y="167"/>
                      <a:pt x="79" y="167"/>
                      <a:pt x="79" y="167"/>
                    </a:cubicBezTo>
                    <a:cubicBezTo>
                      <a:pt x="81" y="167"/>
                      <a:pt x="85" y="167"/>
                      <a:pt x="88" y="167"/>
                    </a:cubicBezTo>
                    <a:cubicBezTo>
                      <a:pt x="93" y="167"/>
                      <a:pt x="93" y="167"/>
                      <a:pt x="93" y="167"/>
                    </a:cubicBezTo>
                    <a:cubicBezTo>
                      <a:pt x="95" y="167"/>
                      <a:pt x="99" y="165"/>
                      <a:pt x="101" y="163"/>
                    </a:cubicBezTo>
                    <a:cubicBezTo>
                      <a:pt x="163" y="101"/>
                      <a:pt x="163" y="101"/>
                      <a:pt x="163" y="101"/>
                    </a:cubicBezTo>
                    <a:cubicBezTo>
                      <a:pt x="165" y="99"/>
                      <a:pt x="167" y="95"/>
                      <a:pt x="167" y="93"/>
                    </a:cubicBezTo>
                    <a:moveTo>
                      <a:pt x="113" y="84"/>
                    </a:moveTo>
                    <a:cubicBezTo>
                      <a:pt x="113" y="86"/>
                      <a:pt x="112" y="90"/>
                      <a:pt x="110" y="92"/>
                    </a:cubicBezTo>
                    <a:cubicBezTo>
                      <a:pt x="92" y="110"/>
                      <a:pt x="92" y="110"/>
                      <a:pt x="92" y="110"/>
                    </a:cubicBezTo>
                    <a:cubicBezTo>
                      <a:pt x="90" y="112"/>
                      <a:pt x="86" y="113"/>
                      <a:pt x="84" y="113"/>
                    </a:cubicBezTo>
                    <a:cubicBezTo>
                      <a:pt x="83" y="113"/>
                      <a:pt x="83" y="113"/>
                      <a:pt x="83" y="113"/>
                    </a:cubicBezTo>
                    <a:cubicBezTo>
                      <a:pt x="80" y="113"/>
                      <a:pt x="77" y="112"/>
                      <a:pt x="75" y="110"/>
                    </a:cubicBezTo>
                    <a:cubicBezTo>
                      <a:pt x="57" y="92"/>
                      <a:pt x="57" y="92"/>
                      <a:pt x="57" y="92"/>
                    </a:cubicBezTo>
                    <a:cubicBezTo>
                      <a:pt x="55" y="90"/>
                      <a:pt x="54" y="86"/>
                      <a:pt x="54" y="84"/>
                    </a:cubicBezTo>
                    <a:cubicBezTo>
                      <a:pt x="54" y="84"/>
                      <a:pt x="54" y="83"/>
                      <a:pt x="54" y="83"/>
                    </a:cubicBezTo>
                    <a:cubicBezTo>
                      <a:pt x="54" y="81"/>
                      <a:pt x="55" y="77"/>
                      <a:pt x="57" y="75"/>
                    </a:cubicBezTo>
                    <a:cubicBezTo>
                      <a:pt x="75" y="57"/>
                      <a:pt x="75" y="57"/>
                      <a:pt x="75" y="57"/>
                    </a:cubicBezTo>
                    <a:cubicBezTo>
                      <a:pt x="77" y="55"/>
                      <a:pt x="80" y="54"/>
                      <a:pt x="83" y="54"/>
                    </a:cubicBezTo>
                    <a:cubicBezTo>
                      <a:pt x="83" y="54"/>
                      <a:pt x="83" y="54"/>
                      <a:pt x="84" y="54"/>
                    </a:cubicBezTo>
                    <a:cubicBezTo>
                      <a:pt x="86" y="54"/>
                      <a:pt x="90" y="55"/>
                      <a:pt x="92" y="57"/>
                    </a:cubicBezTo>
                    <a:cubicBezTo>
                      <a:pt x="110" y="75"/>
                      <a:pt x="110" y="75"/>
                      <a:pt x="110" y="75"/>
                    </a:cubicBezTo>
                    <a:cubicBezTo>
                      <a:pt x="112" y="77"/>
                      <a:pt x="113" y="81"/>
                      <a:pt x="113" y="83"/>
                    </a:cubicBezTo>
                    <a:cubicBezTo>
                      <a:pt x="113" y="83"/>
                      <a:pt x="113" y="84"/>
                      <a:pt x="113" y="84"/>
                    </a:cubicBezTo>
                    <a:close/>
                  </a:path>
                </a:pathLst>
              </a:custGeom>
              <a:solidFill>
                <a:srgbClr val="2BB5E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32" name="Google Shape;1332;p78"/>
              <p:cNvSpPr/>
              <p:nvPr/>
            </p:nvSpPr>
            <p:spPr>
              <a:xfrm>
                <a:off x="4250070" y="3225250"/>
                <a:ext cx="331970" cy="355574"/>
              </a:xfrm>
              <a:custGeom>
                <a:avLst/>
                <a:gdLst/>
                <a:ahLst/>
                <a:cxnLst/>
                <a:rect l="l" t="t" r="r" b="b"/>
                <a:pathLst>
                  <a:path w="247" h="264" extrusionOk="0">
                    <a:moveTo>
                      <a:pt x="218" y="94"/>
                    </a:moveTo>
                    <a:cubicBezTo>
                      <a:pt x="67" y="6"/>
                      <a:pt x="67" y="6"/>
                      <a:pt x="67" y="6"/>
                    </a:cubicBezTo>
                    <a:cubicBezTo>
                      <a:pt x="59" y="2"/>
                      <a:pt x="50" y="0"/>
                      <a:pt x="41" y="0"/>
                    </a:cubicBezTo>
                    <a:cubicBezTo>
                      <a:pt x="18" y="2"/>
                      <a:pt x="0" y="21"/>
                      <a:pt x="0" y="45"/>
                    </a:cubicBezTo>
                    <a:cubicBezTo>
                      <a:pt x="0" y="220"/>
                      <a:pt x="0" y="220"/>
                      <a:pt x="0" y="220"/>
                    </a:cubicBezTo>
                    <a:cubicBezTo>
                      <a:pt x="0" y="244"/>
                      <a:pt x="20" y="264"/>
                      <a:pt x="44" y="264"/>
                    </a:cubicBezTo>
                    <a:cubicBezTo>
                      <a:pt x="69" y="264"/>
                      <a:pt x="89" y="244"/>
                      <a:pt x="89" y="220"/>
                    </a:cubicBezTo>
                    <a:cubicBezTo>
                      <a:pt x="89" y="122"/>
                      <a:pt x="89" y="122"/>
                      <a:pt x="89" y="122"/>
                    </a:cubicBezTo>
                    <a:cubicBezTo>
                      <a:pt x="174" y="171"/>
                      <a:pt x="174" y="171"/>
                      <a:pt x="174" y="171"/>
                    </a:cubicBezTo>
                    <a:cubicBezTo>
                      <a:pt x="195" y="183"/>
                      <a:pt x="222" y="176"/>
                      <a:pt x="235" y="155"/>
                    </a:cubicBezTo>
                    <a:cubicBezTo>
                      <a:pt x="247" y="133"/>
                      <a:pt x="240" y="106"/>
                      <a:pt x="218" y="94"/>
                    </a:cubicBezTo>
                  </a:path>
                </a:pathLst>
              </a:custGeom>
              <a:solidFill>
                <a:srgbClr val="2BB5E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33" name="Google Shape;1333;p78"/>
              <p:cNvSpPr/>
              <p:nvPr/>
            </p:nvSpPr>
            <p:spPr>
              <a:xfrm>
                <a:off x="4357427" y="2910792"/>
                <a:ext cx="331970" cy="373848"/>
              </a:xfrm>
              <a:custGeom>
                <a:avLst/>
                <a:gdLst/>
                <a:ahLst/>
                <a:cxnLst/>
                <a:rect l="l" t="t" r="r" b="b"/>
                <a:pathLst>
                  <a:path w="247" h="277" extrusionOk="0">
                    <a:moveTo>
                      <a:pt x="218" y="187"/>
                    </a:moveTo>
                    <a:cubicBezTo>
                      <a:pt x="134" y="138"/>
                      <a:pt x="134" y="138"/>
                      <a:pt x="134" y="138"/>
                    </a:cubicBezTo>
                    <a:cubicBezTo>
                      <a:pt x="218" y="90"/>
                      <a:pt x="218" y="90"/>
                      <a:pt x="218" y="90"/>
                    </a:cubicBezTo>
                    <a:cubicBezTo>
                      <a:pt x="240" y="77"/>
                      <a:pt x="247" y="50"/>
                      <a:pt x="235" y="29"/>
                    </a:cubicBezTo>
                    <a:cubicBezTo>
                      <a:pt x="222" y="7"/>
                      <a:pt x="195" y="0"/>
                      <a:pt x="174" y="12"/>
                    </a:cubicBezTo>
                    <a:cubicBezTo>
                      <a:pt x="22" y="100"/>
                      <a:pt x="22" y="100"/>
                      <a:pt x="22" y="100"/>
                    </a:cubicBezTo>
                    <a:cubicBezTo>
                      <a:pt x="12" y="106"/>
                      <a:pt x="5" y="116"/>
                      <a:pt x="2" y="127"/>
                    </a:cubicBezTo>
                    <a:cubicBezTo>
                      <a:pt x="1" y="130"/>
                      <a:pt x="0" y="134"/>
                      <a:pt x="0" y="137"/>
                    </a:cubicBezTo>
                    <a:cubicBezTo>
                      <a:pt x="0" y="142"/>
                      <a:pt x="1" y="147"/>
                      <a:pt x="2" y="152"/>
                    </a:cubicBezTo>
                    <a:cubicBezTo>
                      <a:pt x="5" y="162"/>
                      <a:pt x="12" y="171"/>
                      <a:pt x="22" y="177"/>
                    </a:cubicBezTo>
                    <a:cubicBezTo>
                      <a:pt x="174" y="265"/>
                      <a:pt x="174" y="265"/>
                      <a:pt x="174" y="265"/>
                    </a:cubicBezTo>
                    <a:cubicBezTo>
                      <a:pt x="195" y="277"/>
                      <a:pt x="222" y="270"/>
                      <a:pt x="235" y="248"/>
                    </a:cubicBezTo>
                    <a:cubicBezTo>
                      <a:pt x="247" y="227"/>
                      <a:pt x="240" y="200"/>
                      <a:pt x="218" y="187"/>
                    </a:cubicBezTo>
                  </a:path>
                </a:pathLst>
              </a:custGeom>
              <a:solidFill>
                <a:srgbClr val="2BB5E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nvGrpSpPr>
            <p:cNvPr id="1334" name="Google Shape;1334;p78"/>
            <p:cNvGrpSpPr/>
            <p:nvPr/>
          </p:nvGrpSpPr>
          <p:grpSpPr>
            <a:xfrm>
              <a:off x="4829495" y="2834935"/>
              <a:ext cx="2994587" cy="523082"/>
              <a:chOff x="4829495" y="2761557"/>
              <a:chExt cx="2994587" cy="523082"/>
            </a:xfrm>
          </p:grpSpPr>
          <p:sp>
            <p:nvSpPr>
              <p:cNvPr id="1335" name="Google Shape;1335;p78"/>
              <p:cNvSpPr/>
              <p:nvPr/>
            </p:nvSpPr>
            <p:spPr>
              <a:xfrm>
                <a:off x="4829495" y="2913837"/>
                <a:ext cx="261922" cy="369279"/>
              </a:xfrm>
              <a:custGeom>
                <a:avLst/>
                <a:gdLst/>
                <a:ahLst/>
                <a:cxnLst/>
                <a:rect l="l" t="t" r="r" b="b"/>
                <a:pathLst>
                  <a:path w="195" h="274" extrusionOk="0">
                    <a:moveTo>
                      <a:pt x="186" y="161"/>
                    </a:moveTo>
                    <a:cubicBezTo>
                      <a:pt x="178" y="147"/>
                      <a:pt x="165" y="138"/>
                      <a:pt x="150" y="131"/>
                    </a:cubicBezTo>
                    <a:cubicBezTo>
                      <a:pt x="135" y="123"/>
                      <a:pt x="118" y="118"/>
                      <a:pt x="101" y="113"/>
                    </a:cubicBezTo>
                    <a:cubicBezTo>
                      <a:pt x="85" y="107"/>
                      <a:pt x="69" y="103"/>
                      <a:pt x="58" y="97"/>
                    </a:cubicBezTo>
                    <a:cubicBezTo>
                      <a:pt x="52" y="94"/>
                      <a:pt x="47" y="91"/>
                      <a:pt x="45" y="87"/>
                    </a:cubicBezTo>
                    <a:cubicBezTo>
                      <a:pt x="42" y="83"/>
                      <a:pt x="40" y="80"/>
                      <a:pt x="40" y="75"/>
                    </a:cubicBezTo>
                    <a:cubicBezTo>
                      <a:pt x="40" y="68"/>
                      <a:pt x="42" y="62"/>
                      <a:pt x="45" y="57"/>
                    </a:cubicBezTo>
                    <a:cubicBezTo>
                      <a:pt x="51" y="50"/>
                      <a:pt x="59" y="44"/>
                      <a:pt x="68" y="41"/>
                    </a:cubicBezTo>
                    <a:cubicBezTo>
                      <a:pt x="78" y="37"/>
                      <a:pt x="88" y="35"/>
                      <a:pt x="95" y="35"/>
                    </a:cubicBezTo>
                    <a:cubicBezTo>
                      <a:pt x="116" y="35"/>
                      <a:pt x="129" y="42"/>
                      <a:pt x="140" y="49"/>
                    </a:cubicBezTo>
                    <a:cubicBezTo>
                      <a:pt x="145" y="53"/>
                      <a:pt x="149" y="57"/>
                      <a:pt x="153" y="60"/>
                    </a:cubicBezTo>
                    <a:cubicBezTo>
                      <a:pt x="155" y="62"/>
                      <a:pt x="157" y="63"/>
                      <a:pt x="159" y="64"/>
                    </a:cubicBezTo>
                    <a:cubicBezTo>
                      <a:pt x="162" y="65"/>
                      <a:pt x="164" y="66"/>
                      <a:pt x="167" y="66"/>
                    </a:cubicBezTo>
                    <a:cubicBezTo>
                      <a:pt x="169" y="66"/>
                      <a:pt x="170" y="66"/>
                      <a:pt x="172" y="65"/>
                    </a:cubicBezTo>
                    <a:cubicBezTo>
                      <a:pt x="174" y="64"/>
                      <a:pt x="175" y="63"/>
                      <a:pt x="176" y="62"/>
                    </a:cubicBezTo>
                    <a:cubicBezTo>
                      <a:pt x="178" y="61"/>
                      <a:pt x="179" y="59"/>
                      <a:pt x="180" y="58"/>
                    </a:cubicBezTo>
                    <a:cubicBezTo>
                      <a:pt x="181" y="56"/>
                      <a:pt x="181" y="54"/>
                      <a:pt x="181" y="52"/>
                    </a:cubicBezTo>
                    <a:cubicBezTo>
                      <a:pt x="181" y="49"/>
                      <a:pt x="180" y="46"/>
                      <a:pt x="178" y="43"/>
                    </a:cubicBezTo>
                    <a:cubicBezTo>
                      <a:pt x="175" y="38"/>
                      <a:pt x="171" y="33"/>
                      <a:pt x="166" y="28"/>
                    </a:cubicBezTo>
                    <a:cubicBezTo>
                      <a:pt x="157" y="21"/>
                      <a:pt x="147" y="14"/>
                      <a:pt x="135" y="8"/>
                    </a:cubicBezTo>
                    <a:cubicBezTo>
                      <a:pt x="123" y="3"/>
                      <a:pt x="111" y="0"/>
                      <a:pt x="99" y="0"/>
                    </a:cubicBezTo>
                    <a:cubicBezTo>
                      <a:pt x="71" y="0"/>
                      <a:pt x="48" y="6"/>
                      <a:pt x="31" y="17"/>
                    </a:cubicBezTo>
                    <a:cubicBezTo>
                      <a:pt x="22" y="23"/>
                      <a:pt x="15" y="30"/>
                      <a:pt x="9" y="39"/>
                    </a:cubicBezTo>
                    <a:cubicBezTo>
                      <a:pt x="4" y="48"/>
                      <a:pt x="0" y="60"/>
                      <a:pt x="0" y="74"/>
                    </a:cubicBezTo>
                    <a:cubicBezTo>
                      <a:pt x="0" y="75"/>
                      <a:pt x="0" y="76"/>
                      <a:pt x="0" y="76"/>
                    </a:cubicBezTo>
                    <a:cubicBezTo>
                      <a:pt x="0" y="91"/>
                      <a:pt x="5" y="102"/>
                      <a:pt x="12" y="112"/>
                    </a:cubicBezTo>
                    <a:cubicBezTo>
                      <a:pt x="23" y="125"/>
                      <a:pt x="39" y="134"/>
                      <a:pt x="55" y="140"/>
                    </a:cubicBezTo>
                    <a:cubicBezTo>
                      <a:pt x="71" y="146"/>
                      <a:pt x="87" y="149"/>
                      <a:pt x="97" y="152"/>
                    </a:cubicBezTo>
                    <a:cubicBezTo>
                      <a:pt x="111" y="157"/>
                      <a:pt x="126" y="162"/>
                      <a:pt x="137" y="169"/>
                    </a:cubicBezTo>
                    <a:cubicBezTo>
                      <a:pt x="142" y="172"/>
                      <a:pt x="147" y="176"/>
                      <a:pt x="150" y="180"/>
                    </a:cubicBezTo>
                    <a:cubicBezTo>
                      <a:pt x="153" y="184"/>
                      <a:pt x="154" y="189"/>
                      <a:pt x="155" y="194"/>
                    </a:cubicBezTo>
                    <a:cubicBezTo>
                      <a:pt x="155" y="195"/>
                      <a:pt x="155" y="195"/>
                      <a:pt x="155" y="195"/>
                    </a:cubicBezTo>
                    <a:cubicBezTo>
                      <a:pt x="154" y="203"/>
                      <a:pt x="152" y="209"/>
                      <a:pt x="148" y="214"/>
                    </a:cubicBezTo>
                    <a:cubicBezTo>
                      <a:pt x="142" y="222"/>
                      <a:pt x="133" y="228"/>
                      <a:pt x="123" y="232"/>
                    </a:cubicBezTo>
                    <a:cubicBezTo>
                      <a:pt x="112" y="235"/>
                      <a:pt x="102" y="237"/>
                      <a:pt x="95" y="237"/>
                    </a:cubicBezTo>
                    <a:cubicBezTo>
                      <a:pt x="71" y="237"/>
                      <a:pt x="54" y="231"/>
                      <a:pt x="43" y="225"/>
                    </a:cubicBezTo>
                    <a:cubicBezTo>
                      <a:pt x="37" y="222"/>
                      <a:pt x="32" y="219"/>
                      <a:pt x="28" y="217"/>
                    </a:cubicBezTo>
                    <a:cubicBezTo>
                      <a:pt x="26" y="216"/>
                      <a:pt x="24" y="214"/>
                      <a:pt x="22" y="214"/>
                    </a:cubicBezTo>
                    <a:cubicBezTo>
                      <a:pt x="19" y="213"/>
                      <a:pt x="17" y="212"/>
                      <a:pt x="15" y="212"/>
                    </a:cubicBezTo>
                    <a:cubicBezTo>
                      <a:pt x="13" y="212"/>
                      <a:pt x="12" y="212"/>
                      <a:pt x="10" y="213"/>
                    </a:cubicBezTo>
                    <a:cubicBezTo>
                      <a:pt x="9" y="214"/>
                      <a:pt x="7" y="215"/>
                      <a:pt x="6" y="216"/>
                    </a:cubicBezTo>
                    <a:cubicBezTo>
                      <a:pt x="4" y="217"/>
                      <a:pt x="3" y="219"/>
                      <a:pt x="2" y="221"/>
                    </a:cubicBezTo>
                    <a:cubicBezTo>
                      <a:pt x="1" y="223"/>
                      <a:pt x="0" y="225"/>
                      <a:pt x="0" y="227"/>
                    </a:cubicBezTo>
                    <a:cubicBezTo>
                      <a:pt x="0" y="231"/>
                      <a:pt x="2" y="234"/>
                      <a:pt x="4" y="237"/>
                    </a:cubicBezTo>
                    <a:cubicBezTo>
                      <a:pt x="7" y="242"/>
                      <a:pt x="11" y="246"/>
                      <a:pt x="17" y="250"/>
                    </a:cubicBezTo>
                    <a:cubicBezTo>
                      <a:pt x="23" y="254"/>
                      <a:pt x="30" y="257"/>
                      <a:pt x="38" y="261"/>
                    </a:cubicBezTo>
                    <a:cubicBezTo>
                      <a:pt x="55" y="269"/>
                      <a:pt x="78" y="274"/>
                      <a:pt x="95" y="274"/>
                    </a:cubicBezTo>
                    <a:cubicBezTo>
                      <a:pt x="95" y="274"/>
                      <a:pt x="95" y="274"/>
                      <a:pt x="95" y="274"/>
                    </a:cubicBezTo>
                    <a:cubicBezTo>
                      <a:pt x="121" y="274"/>
                      <a:pt x="144" y="268"/>
                      <a:pt x="164" y="254"/>
                    </a:cubicBezTo>
                    <a:cubicBezTo>
                      <a:pt x="164" y="254"/>
                      <a:pt x="164" y="254"/>
                      <a:pt x="164" y="254"/>
                    </a:cubicBezTo>
                    <a:cubicBezTo>
                      <a:pt x="164" y="254"/>
                      <a:pt x="164" y="254"/>
                      <a:pt x="164" y="254"/>
                    </a:cubicBezTo>
                    <a:cubicBezTo>
                      <a:pt x="183" y="239"/>
                      <a:pt x="195" y="218"/>
                      <a:pt x="195" y="194"/>
                    </a:cubicBezTo>
                    <a:cubicBezTo>
                      <a:pt x="195" y="181"/>
                      <a:pt x="191" y="170"/>
                      <a:pt x="186" y="161"/>
                    </a:cubicBezTo>
                  </a:path>
                </a:pathLst>
              </a:custGeom>
              <a:solidFill>
                <a:srgbClr val="2BB5E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36" name="Google Shape;1336;p78"/>
              <p:cNvSpPr/>
              <p:nvPr/>
            </p:nvSpPr>
            <p:spPr>
              <a:xfrm>
                <a:off x="5146238" y="2915360"/>
                <a:ext cx="302276" cy="367756"/>
              </a:xfrm>
              <a:custGeom>
                <a:avLst/>
                <a:gdLst/>
                <a:ahLst/>
                <a:cxnLst/>
                <a:rect l="l" t="t" r="r" b="b"/>
                <a:pathLst>
                  <a:path w="225" h="273" extrusionOk="0">
                    <a:moveTo>
                      <a:pt x="113" y="0"/>
                    </a:moveTo>
                    <a:cubicBezTo>
                      <a:pt x="84" y="0"/>
                      <a:pt x="57" y="11"/>
                      <a:pt x="37" y="29"/>
                    </a:cubicBezTo>
                    <a:cubicBezTo>
                      <a:pt x="37" y="18"/>
                      <a:pt x="37" y="18"/>
                      <a:pt x="37" y="18"/>
                    </a:cubicBezTo>
                    <a:cubicBezTo>
                      <a:pt x="37" y="13"/>
                      <a:pt x="35" y="9"/>
                      <a:pt x="32" y="5"/>
                    </a:cubicBezTo>
                    <a:cubicBezTo>
                      <a:pt x="29" y="2"/>
                      <a:pt x="24" y="0"/>
                      <a:pt x="19" y="0"/>
                    </a:cubicBezTo>
                    <a:cubicBezTo>
                      <a:pt x="13" y="0"/>
                      <a:pt x="9" y="2"/>
                      <a:pt x="5" y="5"/>
                    </a:cubicBezTo>
                    <a:cubicBezTo>
                      <a:pt x="2" y="9"/>
                      <a:pt x="0" y="13"/>
                      <a:pt x="0" y="18"/>
                    </a:cubicBezTo>
                    <a:cubicBezTo>
                      <a:pt x="0" y="260"/>
                      <a:pt x="0" y="260"/>
                      <a:pt x="0" y="260"/>
                    </a:cubicBezTo>
                    <a:cubicBezTo>
                      <a:pt x="1" y="261"/>
                      <a:pt x="1" y="261"/>
                      <a:pt x="1" y="261"/>
                    </a:cubicBezTo>
                    <a:cubicBezTo>
                      <a:pt x="1" y="261"/>
                      <a:pt x="1" y="261"/>
                      <a:pt x="1" y="261"/>
                    </a:cubicBezTo>
                    <a:cubicBezTo>
                      <a:pt x="1" y="262"/>
                      <a:pt x="2" y="263"/>
                      <a:pt x="2" y="264"/>
                    </a:cubicBezTo>
                    <a:cubicBezTo>
                      <a:pt x="5" y="268"/>
                      <a:pt x="9" y="272"/>
                      <a:pt x="14" y="273"/>
                    </a:cubicBezTo>
                    <a:cubicBezTo>
                      <a:pt x="15" y="273"/>
                      <a:pt x="15" y="273"/>
                      <a:pt x="15" y="273"/>
                    </a:cubicBezTo>
                    <a:cubicBezTo>
                      <a:pt x="19" y="273"/>
                      <a:pt x="19" y="273"/>
                      <a:pt x="19" y="273"/>
                    </a:cubicBezTo>
                    <a:cubicBezTo>
                      <a:pt x="21" y="273"/>
                      <a:pt x="24" y="273"/>
                      <a:pt x="27" y="272"/>
                    </a:cubicBezTo>
                    <a:cubicBezTo>
                      <a:pt x="29" y="271"/>
                      <a:pt x="31" y="269"/>
                      <a:pt x="32" y="267"/>
                    </a:cubicBezTo>
                    <a:cubicBezTo>
                      <a:pt x="33" y="267"/>
                      <a:pt x="33" y="267"/>
                      <a:pt x="33" y="267"/>
                    </a:cubicBezTo>
                    <a:cubicBezTo>
                      <a:pt x="33" y="267"/>
                      <a:pt x="33" y="266"/>
                      <a:pt x="33" y="266"/>
                    </a:cubicBezTo>
                    <a:cubicBezTo>
                      <a:pt x="33" y="266"/>
                      <a:pt x="33" y="266"/>
                      <a:pt x="33" y="266"/>
                    </a:cubicBezTo>
                    <a:cubicBezTo>
                      <a:pt x="34" y="265"/>
                      <a:pt x="35" y="263"/>
                      <a:pt x="36" y="262"/>
                    </a:cubicBezTo>
                    <a:cubicBezTo>
                      <a:pt x="36" y="261"/>
                      <a:pt x="36" y="259"/>
                      <a:pt x="37" y="258"/>
                    </a:cubicBezTo>
                    <a:cubicBezTo>
                      <a:pt x="37" y="258"/>
                      <a:pt x="37" y="258"/>
                      <a:pt x="37" y="258"/>
                    </a:cubicBezTo>
                    <a:cubicBezTo>
                      <a:pt x="37" y="112"/>
                      <a:pt x="37" y="112"/>
                      <a:pt x="37" y="112"/>
                    </a:cubicBezTo>
                    <a:cubicBezTo>
                      <a:pt x="37" y="91"/>
                      <a:pt x="46" y="73"/>
                      <a:pt x="60" y="59"/>
                    </a:cubicBezTo>
                    <a:cubicBezTo>
                      <a:pt x="73" y="45"/>
                      <a:pt x="92" y="37"/>
                      <a:pt x="113" y="37"/>
                    </a:cubicBezTo>
                    <a:cubicBezTo>
                      <a:pt x="134" y="37"/>
                      <a:pt x="152" y="45"/>
                      <a:pt x="166" y="59"/>
                    </a:cubicBezTo>
                    <a:cubicBezTo>
                      <a:pt x="180" y="73"/>
                      <a:pt x="188" y="91"/>
                      <a:pt x="188" y="112"/>
                    </a:cubicBezTo>
                    <a:cubicBezTo>
                      <a:pt x="188" y="255"/>
                      <a:pt x="188" y="255"/>
                      <a:pt x="188" y="255"/>
                    </a:cubicBezTo>
                    <a:cubicBezTo>
                      <a:pt x="188" y="260"/>
                      <a:pt x="190" y="265"/>
                      <a:pt x="194" y="268"/>
                    </a:cubicBezTo>
                    <a:cubicBezTo>
                      <a:pt x="197" y="271"/>
                      <a:pt x="202" y="273"/>
                      <a:pt x="207" y="273"/>
                    </a:cubicBezTo>
                    <a:cubicBezTo>
                      <a:pt x="212" y="273"/>
                      <a:pt x="216" y="271"/>
                      <a:pt x="220" y="268"/>
                    </a:cubicBezTo>
                    <a:cubicBezTo>
                      <a:pt x="223" y="265"/>
                      <a:pt x="225" y="260"/>
                      <a:pt x="225" y="255"/>
                    </a:cubicBezTo>
                    <a:cubicBezTo>
                      <a:pt x="225" y="112"/>
                      <a:pt x="225" y="112"/>
                      <a:pt x="225" y="112"/>
                    </a:cubicBezTo>
                    <a:cubicBezTo>
                      <a:pt x="225" y="50"/>
                      <a:pt x="175" y="0"/>
                      <a:pt x="113" y="0"/>
                    </a:cubicBezTo>
                  </a:path>
                </a:pathLst>
              </a:custGeom>
              <a:solidFill>
                <a:srgbClr val="2BB5E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37" name="Google Shape;1337;p78"/>
              <p:cNvSpPr/>
              <p:nvPr/>
            </p:nvSpPr>
            <p:spPr>
              <a:xfrm>
                <a:off x="7466985" y="2913837"/>
                <a:ext cx="357097" cy="369279"/>
              </a:xfrm>
              <a:custGeom>
                <a:avLst/>
                <a:gdLst/>
                <a:ahLst/>
                <a:cxnLst/>
                <a:rect l="l" t="t" r="r" b="b"/>
                <a:pathLst>
                  <a:path w="266" h="274" extrusionOk="0">
                    <a:moveTo>
                      <a:pt x="266" y="128"/>
                    </a:moveTo>
                    <a:cubicBezTo>
                      <a:pt x="263" y="92"/>
                      <a:pt x="248" y="60"/>
                      <a:pt x="224" y="37"/>
                    </a:cubicBezTo>
                    <a:cubicBezTo>
                      <a:pt x="201" y="14"/>
                      <a:pt x="169" y="0"/>
                      <a:pt x="134" y="0"/>
                    </a:cubicBezTo>
                    <a:cubicBezTo>
                      <a:pt x="96" y="0"/>
                      <a:pt x="63" y="15"/>
                      <a:pt x="39" y="40"/>
                    </a:cubicBezTo>
                    <a:cubicBezTo>
                      <a:pt x="15" y="65"/>
                      <a:pt x="0" y="100"/>
                      <a:pt x="0" y="138"/>
                    </a:cubicBezTo>
                    <a:cubicBezTo>
                      <a:pt x="0" y="175"/>
                      <a:pt x="15" y="209"/>
                      <a:pt x="39" y="234"/>
                    </a:cubicBezTo>
                    <a:cubicBezTo>
                      <a:pt x="63" y="259"/>
                      <a:pt x="96" y="274"/>
                      <a:pt x="133" y="274"/>
                    </a:cubicBezTo>
                    <a:cubicBezTo>
                      <a:pt x="145" y="274"/>
                      <a:pt x="145" y="274"/>
                      <a:pt x="145" y="274"/>
                    </a:cubicBezTo>
                    <a:cubicBezTo>
                      <a:pt x="169" y="274"/>
                      <a:pt x="191" y="267"/>
                      <a:pt x="210" y="254"/>
                    </a:cubicBezTo>
                    <a:cubicBezTo>
                      <a:pt x="229" y="242"/>
                      <a:pt x="245" y="225"/>
                      <a:pt x="256" y="206"/>
                    </a:cubicBezTo>
                    <a:cubicBezTo>
                      <a:pt x="256" y="206"/>
                      <a:pt x="256" y="206"/>
                      <a:pt x="256" y="206"/>
                    </a:cubicBezTo>
                    <a:cubicBezTo>
                      <a:pt x="256" y="206"/>
                      <a:pt x="256" y="206"/>
                      <a:pt x="256" y="206"/>
                    </a:cubicBezTo>
                    <a:cubicBezTo>
                      <a:pt x="258" y="203"/>
                      <a:pt x="259" y="200"/>
                      <a:pt x="259" y="197"/>
                    </a:cubicBezTo>
                    <a:cubicBezTo>
                      <a:pt x="259" y="190"/>
                      <a:pt x="256" y="184"/>
                      <a:pt x="250" y="180"/>
                    </a:cubicBezTo>
                    <a:cubicBezTo>
                      <a:pt x="250" y="180"/>
                      <a:pt x="250" y="180"/>
                      <a:pt x="250" y="180"/>
                    </a:cubicBezTo>
                    <a:cubicBezTo>
                      <a:pt x="250" y="180"/>
                      <a:pt x="250" y="180"/>
                      <a:pt x="250" y="180"/>
                    </a:cubicBezTo>
                    <a:cubicBezTo>
                      <a:pt x="247" y="178"/>
                      <a:pt x="244" y="178"/>
                      <a:pt x="241" y="178"/>
                    </a:cubicBezTo>
                    <a:cubicBezTo>
                      <a:pt x="238" y="178"/>
                      <a:pt x="235" y="178"/>
                      <a:pt x="232" y="180"/>
                    </a:cubicBezTo>
                    <a:cubicBezTo>
                      <a:pt x="229" y="181"/>
                      <a:pt x="227" y="183"/>
                      <a:pt x="225" y="186"/>
                    </a:cubicBezTo>
                    <a:cubicBezTo>
                      <a:pt x="216" y="200"/>
                      <a:pt x="205" y="213"/>
                      <a:pt x="191" y="222"/>
                    </a:cubicBezTo>
                    <a:cubicBezTo>
                      <a:pt x="177" y="232"/>
                      <a:pt x="161" y="237"/>
                      <a:pt x="145" y="237"/>
                    </a:cubicBezTo>
                    <a:cubicBezTo>
                      <a:pt x="133" y="237"/>
                      <a:pt x="133" y="237"/>
                      <a:pt x="133" y="237"/>
                    </a:cubicBezTo>
                    <a:cubicBezTo>
                      <a:pt x="84" y="237"/>
                      <a:pt x="43" y="199"/>
                      <a:pt x="38" y="148"/>
                    </a:cubicBezTo>
                    <a:cubicBezTo>
                      <a:pt x="247" y="148"/>
                      <a:pt x="247" y="148"/>
                      <a:pt x="247" y="148"/>
                    </a:cubicBezTo>
                    <a:cubicBezTo>
                      <a:pt x="252" y="148"/>
                      <a:pt x="257" y="146"/>
                      <a:pt x="260" y="143"/>
                    </a:cubicBezTo>
                    <a:cubicBezTo>
                      <a:pt x="264" y="140"/>
                      <a:pt x="266" y="135"/>
                      <a:pt x="266" y="130"/>
                    </a:cubicBezTo>
                    <a:cubicBezTo>
                      <a:pt x="266" y="128"/>
                      <a:pt x="266" y="128"/>
                      <a:pt x="266" y="128"/>
                    </a:cubicBezTo>
                    <a:cubicBezTo>
                      <a:pt x="266" y="128"/>
                      <a:pt x="266" y="128"/>
                      <a:pt x="266" y="128"/>
                    </a:cubicBezTo>
                    <a:moveTo>
                      <a:pt x="40" y="111"/>
                    </a:moveTo>
                    <a:cubicBezTo>
                      <a:pt x="52" y="67"/>
                      <a:pt x="89" y="37"/>
                      <a:pt x="134" y="37"/>
                    </a:cubicBezTo>
                    <a:cubicBezTo>
                      <a:pt x="177" y="37"/>
                      <a:pt x="214" y="68"/>
                      <a:pt x="225" y="111"/>
                    </a:cubicBezTo>
                    <a:lnTo>
                      <a:pt x="40" y="111"/>
                    </a:lnTo>
                    <a:close/>
                  </a:path>
                </a:pathLst>
              </a:custGeom>
              <a:solidFill>
                <a:srgbClr val="2BB5E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38" name="Google Shape;1338;p78"/>
              <p:cNvSpPr/>
              <p:nvPr/>
            </p:nvSpPr>
            <p:spPr>
              <a:xfrm>
                <a:off x="7163187" y="2761557"/>
                <a:ext cx="288571" cy="521559"/>
              </a:xfrm>
              <a:custGeom>
                <a:avLst/>
                <a:gdLst/>
                <a:ahLst/>
                <a:cxnLst/>
                <a:rect l="l" t="t" r="r" b="b"/>
                <a:pathLst>
                  <a:path w="215" h="387" extrusionOk="0">
                    <a:moveTo>
                      <a:pt x="211" y="357"/>
                    </a:moveTo>
                    <a:cubicBezTo>
                      <a:pt x="112" y="237"/>
                      <a:pt x="112" y="237"/>
                      <a:pt x="112" y="237"/>
                    </a:cubicBezTo>
                    <a:cubicBezTo>
                      <a:pt x="210" y="142"/>
                      <a:pt x="210" y="142"/>
                      <a:pt x="210" y="142"/>
                    </a:cubicBezTo>
                    <a:cubicBezTo>
                      <a:pt x="210" y="142"/>
                      <a:pt x="210" y="142"/>
                      <a:pt x="210" y="142"/>
                    </a:cubicBezTo>
                    <a:cubicBezTo>
                      <a:pt x="213" y="139"/>
                      <a:pt x="215" y="134"/>
                      <a:pt x="215" y="129"/>
                    </a:cubicBezTo>
                    <a:cubicBezTo>
                      <a:pt x="215" y="124"/>
                      <a:pt x="213" y="119"/>
                      <a:pt x="210" y="116"/>
                    </a:cubicBezTo>
                    <a:cubicBezTo>
                      <a:pt x="210" y="116"/>
                      <a:pt x="210" y="116"/>
                      <a:pt x="210" y="116"/>
                    </a:cubicBezTo>
                    <a:cubicBezTo>
                      <a:pt x="210" y="116"/>
                      <a:pt x="210" y="116"/>
                      <a:pt x="210" y="116"/>
                    </a:cubicBezTo>
                    <a:cubicBezTo>
                      <a:pt x="209" y="116"/>
                      <a:pt x="209" y="116"/>
                      <a:pt x="209" y="116"/>
                    </a:cubicBezTo>
                    <a:cubicBezTo>
                      <a:pt x="209" y="116"/>
                      <a:pt x="209" y="116"/>
                      <a:pt x="209" y="116"/>
                    </a:cubicBezTo>
                    <a:cubicBezTo>
                      <a:pt x="206" y="112"/>
                      <a:pt x="201" y="110"/>
                      <a:pt x="196" y="110"/>
                    </a:cubicBezTo>
                    <a:cubicBezTo>
                      <a:pt x="192" y="110"/>
                      <a:pt x="187" y="112"/>
                      <a:pt x="183" y="116"/>
                    </a:cubicBezTo>
                    <a:cubicBezTo>
                      <a:pt x="37" y="258"/>
                      <a:pt x="37" y="258"/>
                      <a:pt x="37" y="258"/>
                    </a:cubicBezTo>
                    <a:cubicBezTo>
                      <a:pt x="37" y="19"/>
                      <a:pt x="37" y="19"/>
                      <a:pt x="37" y="19"/>
                    </a:cubicBezTo>
                    <a:cubicBezTo>
                      <a:pt x="37" y="9"/>
                      <a:pt x="29" y="0"/>
                      <a:pt x="18" y="0"/>
                    </a:cubicBezTo>
                    <a:cubicBezTo>
                      <a:pt x="13" y="0"/>
                      <a:pt x="8" y="2"/>
                      <a:pt x="5" y="6"/>
                    </a:cubicBezTo>
                    <a:cubicBezTo>
                      <a:pt x="2" y="9"/>
                      <a:pt x="0" y="14"/>
                      <a:pt x="0" y="19"/>
                    </a:cubicBezTo>
                    <a:cubicBezTo>
                      <a:pt x="0" y="369"/>
                      <a:pt x="0" y="369"/>
                      <a:pt x="0" y="369"/>
                    </a:cubicBezTo>
                    <a:cubicBezTo>
                      <a:pt x="0" y="374"/>
                      <a:pt x="2" y="379"/>
                      <a:pt x="5" y="382"/>
                    </a:cubicBezTo>
                    <a:cubicBezTo>
                      <a:pt x="8" y="385"/>
                      <a:pt x="13" y="387"/>
                      <a:pt x="18" y="387"/>
                    </a:cubicBezTo>
                    <a:cubicBezTo>
                      <a:pt x="29" y="387"/>
                      <a:pt x="37" y="379"/>
                      <a:pt x="37" y="369"/>
                    </a:cubicBezTo>
                    <a:cubicBezTo>
                      <a:pt x="37" y="311"/>
                      <a:pt x="37" y="311"/>
                      <a:pt x="37" y="311"/>
                    </a:cubicBezTo>
                    <a:cubicBezTo>
                      <a:pt x="85" y="264"/>
                      <a:pt x="85" y="264"/>
                      <a:pt x="85" y="264"/>
                    </a:cubicBezTo>
                    <a:cubicBezTo>
                      <a:pt x="182" y="380"/>
                      <a:pt x="182" y="380"/>
                      <a:pt x="182" y="380"/>
                    </a:cubicBezTo>
                    <a:cubicBezTo>
                      <a:pt x="184" y="383"/>
                      <a:pt x="186" y="385"/>
                      <a:pt x="188" y="386"/>
                    </a:cubicBezTo>
                    <a:cubicBezTo>
                      <a:pt x="191" y="387"/>
                      <a:pt x="194" y="387"/>
                      <a:pt x="196" y="387"/>
                    </a:cubicBezTo>
                    <a:cubicBezTo>
                      <a:pt x="200" y="387"/>
                      <a:pt x="204" y="387"/>
                      <a:pt x="209" y="383"/>
                    </a:cubicBezTo>
                    <a:cubicBezTo>
                      <a:pt x="209" y="383"/>
                      <a:pt x="209" y="383"/>
                      <a:pt x="209" y="383"/>
                    </a:cubicBezTo>
                    <a:cubicBezTo>
                      <a:pt x="209" y="383"/>
                      <a:pt x="209" y="383"/>
                      <a:pt x="209" y="383"/>
                    </a:cubicBezTo>
                    <a:cubicBezTo>
                      <a:pt x="213" y="379"/>
                      <a:pt x="215" y="374"/>
                      <a:pt x="215" y="369"/>
                    </a:cubicBezTo>
                    <a:cubicBezTo>
                      <a:pt x="215" y="365"/>
                      <a:pt x="214" y="360"/>
                      <a:pt x="211" y="357"/>
                    </a:cubicBezTo>
                    <a:cubicBezTo>
                      <a:pt x="211" y="357"/>
                      <a:pt x="211" y="357"/>
                      <a:pt x="211" y="357"/>
                    </a:cubicBezTo>
                  </a:path>
                </a:pathLst>
              </a:custGeom>
              <a:solidFill>
                <a:srgbClr val="2BB5E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39" name="Google Shape;1339;p78"/>
              <p:cNvSpPr/>
              <p:nvPr/>
            </p:nvSpPr>
            <p:spPr>
              <a:xfrm>
                <a:off x="6748224" y="2913837"/>
                <a:ext cx="350244" cy="369279"/>
              </a:xfrm>
              <a:custGeom>
                <a:avLst/>
                <a:gdLst/>
                <a:ahLst/>
                <a:cxnLst/>
                <a:rect l="l" t="t" r="r" b="b"/>
                <a:pathLst>
                  <a:path w="261" h="274" extrusionOk="0">
                    <a:moveTo>
                      <a:pt x="255" y="5"/>
                    </a:moveTo>
                    <a:cubicBezTo>
                      <a:pt x="252" y="2"/>
                      <a:pt x="247" y="0"/>
                      <a:pt x="242" y="0"/>
                    </a:cubicBezTo>
                    <a:cubicBezTo>
                      <a:pt x="237" y="0"/>
                      <a:pt x="232" y="2"/>
                      <a:pt x="229" y="5"/>
                    </a:cubicBezTo>
                    <a:cubicBezTo>
                      <a:pt x="226" y="9"/>
                      <a:pt x="223" y="13"/>
                      <a:pt x="223" y="19"/>
                    </a:cubicBezTo>
                    <a:cubicBezTo>
                      <a:pt x="223" y="41"/>
                      <a:pt x="223" y="41"/>
                      <a:pt x="223" y="41"/>
                    </a:cubicBezTo>
                    <a:cubicBezTo>
                      <a:pt x="200" y="16"/>
                      <a:pt x="167" y="0"/>
                      <a:pt x="130" y="0"/>
                    </a:cubicBezTo>
                    <a:cubicBezTo>
                      <a:pt x="94" y="0"/>
                      <a:pt x="61" y="16"/>
                      <a:pt x="38" y="41"/>
                    </a:cubicBezTo>
                    <a:cubicBezTo>
                      <a:pt x="15" y="65"/>
                      <a:pt x="0" y="100"/>
                      <a:pt x="0" y="137"/>
                    </a:cubicBezTo>
                    <a:cubicBezTo>
                      <a:pt x="0" y="175"/>
                      <a:pt x="15" y="209"/>
                      <a:pt x="38" y="234"/>
                    </a:cubicBezTo>
                    <a:cubicBezTo>
                      <a:pt x="61" y="259"/>
                      <a:pt x="94" y="274"/>
                      <a:pt x="130" y="274"/>
                    </a:cubicBezTo>
                    <a:cubicBezTo>
                      <a:pt x="167" y="274"/>
                      <a:pt x="200" y="258"/>
                      <a:pt x="223" y="233"/>
                    </a:cubicBezTo>
                    <a:cubicBezTo>
                      <a:pt x="223" y="256"/>
                      <a:pt x="223" y="256"/>
                      <a:pt x="223" y="256"/>
                    </a:cubicBezTo>
                    <a:cubicBezTo>
                      <a:pt x="223" y="261"/>
                      <a:pt x="226" y="266"/>
                      <a:pt x="229" y="269"/>
                    </a:cubicBezTo>
                    <a:cubicBezTo>
                      <a:pt x="232" y="272"/>
                      <a:pt x="237" y="274"/>
                      <a:pt x="242" y="274"/>
                    </a:cubicBezTo>
                    <a:cubicBezTo>
                      <a:pt x="247" y="274"/>
                      <a:pt x="252" y="272"/>
                      <a:pt x="255" y="269"/>
                    </a:cubicBezTo>
                    <a:cubicBezTo>
                      <a:pt x="259" y="266"/>
                      <a:pt x="261" y="261"/>
                      <a:pt x="261" y="256"/>
                    </a:cubicBezTo>
                    <a:cubicBezTo>
                      <a:pt x="261" y="19"/>
                      <a:pt x="261" y="19"/>
                      <a:pt x="261" y="19"/>
                    </a:cubicBezTo>
                    <a:cubicBezTo>
                      <a:pt x="261" y="13"/>
                      <a:pt x="259" y="9"/>
                      <a:pt x="255" y="5"/>
                    </a:cubicBezTo>
                    <a:moveTo>
                      <a:pt x="196" y="208"/>
                    </a:moveTo>
                    <a:cubicBezTo>
                      <a:pt x="179" y="226"/>
                      <a:pt x="156" y="237"/>
                      <a:pt x="130" y="237"/>
                    </a:cubicBezTo>
                    <a:cubicBezTo>
                      <a:pt x="105" y="237"/>
                      <a:pt x="82" y="226"/>
                      <a:pt x="65" y="208"/>
                    </a:cubicBezTo>
                    <a:cubicBezTo>
                      <a:pt x="48" y="190"/>
                      <a:pt x="37" y="165"/>
                      <a:pt x="37" y="137"/>
                    </a:cubicBezTo>
                    <a:cubicBezTo>
                      <a:pt x="37" y="109"/>
                      <a:pt x="48" y="84"/>
                      <a:pt x="65" y="66"/>
                    </a:cubicBezTo>
                    <a:cubicBezTo>
                      <a:pt x="82" y="48"/>
                      <a:pt x="105" y="37"/>
                      <a:pt x="130" y="37"/>
                    </a:cubicBezTo>
                    <a:cubicBezTo>
                      <a:pt x="156" y="37"/>
                      <a:pt x="179" y="48"/>
                      <a:pt x="196" y="66"/>
                    </a:cubicBezTo>
                    <a:cubicBezTo>
                      <a:pt x="213" y="84"/>
                      <a:pt x="223" y="109"/>
                      <a:pt x="223" y="137"/>
                    </a:cubicBezTo>
                    <a:cubicBezTo>
                      <a:pt x="223" y="165"/>
                      <a:pt x="213" y="190"/>
                      <a:pt x="196" y="208"/>
                    </a:cubicBezTo>
                    <a:close/>
                  </a:path>
                </a:pathLst>
              </a:custGeom>
              <a:solidFill>
                <a:srgbClr val="2BB5E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40" name="Google Shape;1340;p78"/>
              <p:cNvSpPr/>
              <p:nvPr/>
            </p:nvSpPr>
            <p:spPr>
              <a:xfrm>
                <a:off x="6644673" y="2761557"/>
                <a:ext cx="51014" cy="521559"/>
              </a:xfrm>
              <a:custGeom>
                <a:avLst/>
                <a:gdLst/>
                <a:ahLst/>
                <a:cxnLst/>
                <a:rect l="l" t="t" r="r" b="b"/>
                <a:pathLst>
                  <a:path w="38" h="387" extrusionOk="0">
                    <a:moveTo>
                      <a:pt x="19" y="0"/>
                    </a:moveTo>
                    <a:cubicBezTo>
                      <a:pt x="14" y="0"/>
                      <a:pt x="9" y="2"/>
                      <a:pt x="6" y="6"/>
                    </a:cubicBezTo>
                    <a:cubicBezTo>
                      <a:pt x="3" y="9"/>
                      <a:pt x="0" y="14"/>
                      <a:pt x="0" y="19"/>
                    </a:cubicBezTo>
                    <a:cubicBezTo>
                      <a:pt x="0" y="369"/>
                      <a:pt x="0" y="369"/>
                      <a:pt x="0" y="369"/>
                    </a:cubicBezTo>
                    <a:cubicBezTo>
                      <a:pt x="0" y="374"/>
                      <a:pt x="3" y="379"/>
                      <a:pt x="6" y="382"/>
                    </a:cubicBezTo>
                    <a:cubicBezTo>
                      <a:pt x="9" y="385"/>
                      <a:pt x="14" y="387"/>
                      <a:pt x="19" y="387"/>
                    </a:cubicBezTo>
                    <a:cubicBezTo>
                      <a:pt x="30" y="387"/>
                      <a:pt x="38" y="379"/>
                      <a:pt x="38" y="369"/>
                    </a:cubicBezTo>
                    <a:cubicBezTo>
                      <a:pt x="38" y="19"/>
                      <a:pt x="38" y="19"/>
                      <a:pt x="38" y="19"/>
                    </a:cubicBezTo>
                    <a:cubicBezTo>
                      <a:pt x="38" y="9"/>
                      <a:pt x="30" y="0"/>
                      <a:pt x="19" y="0"/>
                    </a:cubicBezTo>
                  </a:path>
                </a:pathLst>
              </a:custGeom>
              <a:solidFill>
                <a:srgbClr val="2BB5E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41" name="Google Shape;1341;p78"/>
              <p:cNvSpPr/>
              <p:nvPr/>
            </p:nvSpPr>
            <p:spPr>
              <a:xfrm>
                <a:off x="6391888" y="2762318"/>
                <a:ext cx="200248" cy="522321"/>
              </a:xfrm>
              <a:custGeom>
                <a:avLst/>
                <a:gdLst/>
                <a:ahLst/>
                <a:cxnLst/>
                <a:rect l="l" t="t" r="r" b="b"/>
                <a:pathLst>
                  <a:path w="149" h="387" extrusionOk="0">
                    <a:moveTo>
                      <a:pt x="88" y="59"/>
                    </a:moveTo>
                    <a:cubicBezTo>
                      <a:pt x="90" y="53"/>
                      <a:pt x="92" y="49"/>
                      <a:pt x="94" y="46"/>
                    </a:cubicBezTo>
                    <a:cubicBezTo>
                      <a:pt x="96" y="44"/>
                      <a:pt x="99" y="42"/>
                      <a:pt x="103" y="40"/>
                    </a:cubicBezTo>
                    <a:cubicBezTo>
                      <a:pt x="107" y="39"/>
                      <a:pt x="114" y="38"/>
                      <a:pt x="122" y="38"/>
                    </a:cubicBezTo>
                    <a:cubicBezTo>
                      <a:pt x="123" y="38"/>
                      <a:pt x="123" y="38"/>
                      <a:pt x="123" y="38"/>
                    </a:cubicBezTo>
                    <a:cubicBezTo>
                      <a:pt x="123" y="38"/>
                      <a:pt x="124" y="38"/>
                      <a:pt x="124" y="38"/>
                    </a:cubicBezTo>
                    <a:cubicBezTo>
                      <a:pt x="125" y="38"/>
                      <a:pt x="125" y="38"/>
                      <a:pt x="126" y="38"/>
                    </a:cubicBezTo>
                    <a:cubicBezTo>
                      <a:pt x="128" y="38"/>
                      <a:pt x="128" y="38"/>
                      <a:pt x="128" y="38"/>
                    </a:cubicBezTo>
                    <a:cubicBezTo>
                      <a:pt x="130" y="38"/>
                      <a:pt x="130" y="38"/>
                      <a:pt x="130" y="38"/>
                    </a:cubicBezTo>
                    <a:cubicBezTo>
                      <a:pt x="141" y="38"/>
                      <a:pt x="149" y="30"/>
                      <a:pt x="149" y="19"/>
                    </a:cubicBezTo>
                    <a:cubicBezTo>
                      <a:pt x="149" y="9"/>
                      <a:pt x="141" y="0"/>
                      <a:pt x="130" y="0"/>
                    </a:cubicBezTo>
                    <a:cubicBezTo>
                      <a:pt x="126" y="0"/>
                      <a:pt x="126" y="0"/>
                      <a:pt x="126" y="0"/>
                    </a:cubicBezTo>
                    <a:cubicBezTo>
                      <a:pt x="125" y="0"/>
                      <a:pt x="125" y="0"/>
                      <a:pt x="124" y="0"/>
                    </a:cubicBezTo>
                    <a:cubicBezTo>
                      <a:pt x="124" y="0"/>
                      <a:pt x="123" y="0"/>
                      <a:pt x="123" y="0"/>
                    </a:cubicBezTo>
                    <a:cubicBezTo>
                      <a:pt x="112" y="0"/>
                      <a:pt x="101" y="1"/>
                      <a:pt x="92" y="5"/>
                    </a:cubicBezTo>
                    <a:cubicBezTo>
                      <a:pt x="82" y="8"/>
                      <a:pt x="73" y="13"/>
                      <a:pt x="66" y="21"/>
                    </a:cubicBezTo>
                    <a:cubicBezTo>
                      <a:pt x="66" y="21"/>
                      <a:pt x="66" y="21"/>
                      <a:pt x="66" y="21"/>
                    </a:cubicBezTo>
                    <a:cubicBezTo>
                      <a:pt x="66" y="21"/>
                      <a:pt x="66" y="21"/>
                      <a:pt x="66" y="21"/>
                    </a:cubicBezTo>
                    <a:cubicBezTo>
                      <a:pt x="66" y="21"/>
                      <a:pt x="66" y="21"/>
                      <a:pt x="66" y="21"/>
                    </a:cubicBezTo>
                    <a:cubicBezTo>
                      <a:pt x="59" y="29"/>
                      <a:pt x="54" y="38"/>
                      <a:pt x="52" y="49"/>
                    </a:cubicBezTo>
                    <a:cubicBezTo>
                      <a:pt x="49" y="60"/>
                      <a:pt x="48" y="72"/>
                      <a:pt x="47" y="86"/>
                    </a:cubicBezTo>
                    <a:cubicBezTo>
                      <a:pt x="47" y="113"/>
                      <a:pt x="47" y="113"/>
                      <a:pt x="47" y="113"/>
                    </a:cubicBezTo>
                    <a:cubicBezTo>
                      <a:pt x="18" y="113"/>
                      <a:pt x="18" y="113"/>
                      <a:pt x="18" y="113"/>
                    </a:cubicBezTo>
                    <a:cubicBezTo>
                      <a:pt x="8" y="113"/>
                      <a:pt x="0" y="121"/>
                      <a:pt x="0" y="131"/>
                    </a:cubicBezTo>
                    <a:cubicBezTo>
                      <a:pt x="0" y="136"/>
                      <a:pt x="2" y="141"/>
                      <a:pt x="5" y="145"/>
                    </a:cubicBezTo>
                    <a:cubicBezTo>
                      <a:pt x="8" y="148"/>
                      <a:pt x="13" y="150"/>
                      <a:pt x="18" y="151"/>
                    </a:cubicBezTo>
                    <a:cubicBezTo>
                      <a:pt x="47" y="151"/>
                      <a:pt x="47" y="151"/>
                      <a:pt x="47" y="151"/>
                    </a:cubicBezTo>
                    <a:cubicBezTo>
                      <a:pt x="47" y="368"/>
                      <a:pt x="47" y="368"/>
                      <a:pt x="47" y="368"/>
                    </a:cubicBezTo>
                    <a:cubicBezTo>
                      <a:pt x="47" y="369"/>
                      <a:pt x="47" y="369"/>
                      <a:pt x="47" y="369"/>
                    </a:cubicBezTo>
                    <a:cubicBezTo>
                      <a:pt x="47" y="374"/>
                      <a:pt x="50" y="379"/>
                      <a:pt x="53" y="382"/>
                    </a:cubicBezTo>
                    <a:cubicBezTo>
                      <a:pt x="56" y="385"/>
                      <a:pt x="61" y="387"/>
                      <a:pt x="66" y="387"/>
                    </a:cubicBezTo>
                    <a:cubicBezTo>
                      <a:pt x="76" y="387"/>
                      <a:pt x="85" y="379"/>
                      <a:pt x="85" y="369"/>
                    </a:cubicBezTo>
                    <a:cubicBezTo>
                      <a:pt x="85" y="151"/>
                      <a:pt x="85" y="151"/>
                      <a:pt x="85" y="151"/>
                    </a:cubicBezTo>
                    <a:cubicBezTo>
                      <a:pt x="116" y="151"/>
                      <a:pt x="116" y="151"/>
                      <a:pt x="116" y="151"/>
                    </a:cubicBezTo>
                    <a:cubicBezTo>
                      <a:pt x="121" y="150"/>
                      <a:pt x="126" y="148"/>
                      <a:pt x="129" y="145"/>
                    </a:cubicBezTo>
                    <a:cubicBezTo>
                      <a:pt x="133" y="141"/>
                      <a:pt x="135" y="137"/>
                      <a:pt x="135" y="131"/>
                    </a:cubicBezTo>
                    <a:cubicBezTo>
                      <a:pt x="135" y="131"/>
                      <a:pt x="135" y="131"/>
                      <a:pt x="135" y="131"/>
                    </a:cubicBezTo>
                    <a:cubicBezTo>
                      <a:pt x="135" y="121"/>
                      <a:pt x="127" y="113"/>
                      <a:pt x="117" y="113"/>
                    </a:cubicBezTo>
                    <a:cubicBezTo>
                      <a:pt x="85" y="113"/>
                      <a:pt x="85" y="113"/>
                      <a:pt x="85" y="113"/>
                    </a:cubicBezTo>
                    <a:cubicBezTo>
                      <a:pt x="85" y="86"/>
                      <a:pt x="85" y="86"/>
                      <a:pt x="85" y="86"/>
                    </a:cubicBezTo>
                    <a:cubicBezTo>
                      <a:pt x="85" y="74"/>
                      <a:pt x="86" y="65"/>
                      <a:pt x="88" y="59"/>
                    </a:cubicBezTo>
                  </a:path>
                </a:pathLst>
              </a:custGeom>
              <a:solidFill>
                <a:srgbClr val="2BB5E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42" name="Google Shape;1342;p78"/>
              <p:cNvSpPr/>
              <p:nvPr/>
            </p:nvSpPr>
            <p:spPr>
              <a:xfrm>
                <a:off x="5870329" y="2915360"/>
                <a:ext cx="482728" cy="367756"/>
              </a:xfrm>
              <a:custGeom>
                <a:avLst/>
                <a:gdLst/>
                <a:ahLst/>
                <a:cxnLst/>
                <a:rect l="l" t="t" r="r" b="b"/>
                <a:pathLst>
                  <a:path w="359" h="273" extrusionOk="0">
                    <a:moveTo>
                      <a:pt x="359" y="18"/>
                    </a:moveTo>
                    <a:cubicBezTo>
                      <a:pt x="359" y="11"/>
                      <a:pt x="355" y="4"/>
                      <a:pt x="348" y="1"/>
                    </a:cubicBezTo>
                    <a:cubicBezTo>
                      <a:pt x="348" y="1"/>
                      <a:pt x="348" y="1"/>
                      <a:pt x="348" y="1"/>
                    </a:cubicBezTo>
                    <a:cubicBezTo>
                      <a:pt x="348" y="1"/>
                      <a:pt x="348" y="1"/>
                      <a:pt x="348" y="1"/>
                    </a:cubicBezTo>
                    <a:cubicBezTo>
                      <a:pt x="346" y="0"/>
                      <a:pt x="344" y="0"/>
                      <a:pt x="341" y="0"/>
                    </a:cubicBezTo>
                    <a:cubicBezTo>
                      <a:pt x="338" y="0"/>
                      <a:pt x="334" y="1"/>
                      <a:pt x="331" y="3"/>
                    </a:cubicBezTo>
                    <a:cubicBezTo>
                      <a:pt x="328" y="5"/>
                      <a:pt x="325" y="7"/>
                      <a:pt x="324" y="11"/>
                    </a:cubicBezTo>
                    <a:cubicBezTo>
                      <a:pt x="324" y="11"/>
                      <a:pt x="324" y="11"/>
                      <a:pt x="324" y="11"/>
                    </a:cubicBezTo>
                    <a:cubicBezTo>
                      <a:pt x="253" y="206"/>
                      <a:pt x="253" y="206"/>
                      <a:pt x="253" y="206"/>
                    </a:cubicBezTo>
                    <a:cubicBezTo>
                      <a:pt x="198" y="75"/>
                      <a:pt x="198" y="75"/>
                      <a:pt x="198" y="75"/>
                    </a:cubicBezTo>
                    <a:cubicBezTo>
                      <a:pt x="198" y="75"/>
                      <a:pt x="198" y="75"/>
                      <a:pt x="198" y="75"/>
                    </a:cubicBezTo>
                    <a:cubicBezTo>
                      <a:pt x="196" y="72"/>
                      <a:pt x="193" y="69"/>
                      <a:pt x="190" y="67"/>
                    </a:cubicBezTo>
                    <a:cubicBezTo>
                      <a:pt x="187" y="65"/>
                      <a:pt x="183" y="64"/>
                      <a:pt x="179" y="64"/>
                    </a:cubicBezTo>
                    <a:cubicBezTo>
                      <a:pt x="176" y="64"/>
                      <a:pt x="172" y="65"/>
                      <a:pt x="169" y="67"/>
                    </a:cubicBezTo>
                    <a:cubicBezTo>
                      <a:pt x="166" y="69"/>
                      <a:pt x="163" y="72"/>
                      <a:pt x="162" y="75"/>
                    </a:cubicBezTo>
                    <a:cubicBezTo>
                      <a:pt x="162" y="75"/>
                      <a:pt x="162" y="75"/>
                      <a:pt x="162" y="75"/>
                    </a:cubicBezTo>
                    <a:cubicBezTo>
                      <a:pt x="107" y="206"/>
                      <a:pt x="107" y="206"/>
                      <a:pt x="107" y="206"/>
                    </a:cubicBezTo>
                    <a:cubicBezTo>
                      <a:pt x="35" y="11"/>
                      <a:pt x="35" y="11"/>
                      <a:pt x="35" y="11"/>
                    </a:cubicBezTo>
                    <a:cubicBezTo>
                      <a:pt x="35" y="11"/>
                      <a:pt x="35" y="11"/>
                      <a:pt x="35" y="11"/>
                    </a:cubicBezTo>
                    <a:cubicBezTo>
                      <a:pt x="34" y="8"/>
                      <a:pt x="31" y="5"/>
                      <a:pt x="28" y="3"/>
                    </a:cubicBezTo>
                    <a:cubicBezTo>
                      <a:pt x="25" y="1"/>
                      <a:pt x="22" y="0"/>
                      <a:pt x="18" y="0"/>
                    </a:cubicBezTo>
                    <a:cubicBezTo>
                      <a:pt x="15" y="0"/>
                      <a:pt x="13" y="0"/>
                      <a:pt x="11" y="1"/>
                    </a:cubicBezTo>
                    <a:cubicBezTo>
                      <a:pt x="11" y="1"/>
                      <a:pt x="11" y="1"/>
                      <a:pt x="11" y="1"/>
                    </a:cubicBezTo>
                    <a:cubicBezTo>
                      <a:pt x="11" y="1"/>
                      <a:pt x="11" y="1"/>
                      <a:pt x="11" y="1"/>
                    </a:cubicBezTo>
                    <a:cubicBezTo>
                      <a:pt x="4" y="4"/>
                      <a:pt x="0" y="11"/>
                      <a:pt x="0" y="18"/>
                    </a:cubicBezTo>
                    <a:cubicBezTo>
                      <a:pt x="0" y="20"/>
                      <a:pt x="0" y="23"/>
                      <a:pt x="1" y="25"/>
                    </a:cubicBezTo>
                    <a:cubicBezTo>
                      <a:pt x="1" y="25"/>
                      <a:pt x="1" y="25"/>
                      <a:pt x="1" y="25"/>
                    </a:cubicBezTo>
                    <a:cubicBezTo>
                      <a:pt x="89" y="262"/>
                      <a:pt x="89" y="262"/>
                      <a:pt x="89" y="262"/>
                    </a:cubicBezTo>
                    <a:cubicBezTo>
                      <a:pt x="89" y="262"/>
                      <a:pt x="89" y="262"/>
                      <a:pt x="89" y="262"/>
                    </a:cubicBezTo>
                    <a:cubicBezTo>
                      <a:pt x="90" y="264"/>
                      <a:pt x="91" y="265"/>
                      <a:pt x="92" y="267"/>
                    </a:cubicBezTo>
                    <a:cubicBezTo>
                      <a:pt x="93" y="268"/>
                      <a:pt x="95" y="269"/>
                      <a:pt x="96" y="270"/>
                    </a:cubicBezTo>
                    <a:cubicBezTo>
                      <a:pt x="97" y="270"/>
                      <a:pt x="97" y="271"/>
                      <a:pt x="98" y="271"/>
                    </a:cubicBezTo>
                    <a:cubicBezTo>
                      <a:pt x="99" y="272"/>
                      <a:pt x="100" y="272"/>
                      <a:pt x="101" y="272"/>
                    </a:cubicBezTo>
                    <a:cubicBezTo>
                      <a:pt x="102" y="273"/>
                      <a:pt x="104" y="273"/>
                      <a:pt x="107" y="273"/>
                    </a:cubicBezTo>
                    <a:cubicBezTo>
                      <a:pt x="111" y="273"/>
                      <a:pt x="114" y="272"/>
                      <a:pt x="117" y="270"/>
                    </a:cubicBezTo>
                    <a:cubicBezTo>
                      <a:pt x="120" y="268"/>
                      <a:pt x="122" y="266"/>
                      <a:pt x="123" y="262"/>
                    </a:cubicBezTo>
                    <a:cubicBezTo>
                      <a:pt x="124" y="262"/>
                      <a:pt x="124" y="262"/>
                      <a:pt x="124" y="262"/>
                    </a:cubicBezTo>
                    <a:cubicBezTo>
                      <a:pt x="179" y="129"/>
                      <a:pt x="179" y="129"/>
                      <a:pt x="179" y="129"/>
                    </a:cubicBezTo>
                    <a:cubicBezTo>
                      <a:pt x="235" y="261"/>
                      <a:pt x="235" y="261"/>
                      <a:pt x="235" y="261"/>
                    </a:cubicBezTo>
                    <a:cubicBezTo>
                      <a:pt x="235" y="261"/>
                      <a:pt x="235" y="261"/>
                      <a:pt x="235" y="261"/>
                    </a:cubicBezTo>
                    <a:cubicBezTo>
                      <a:pt x="237" y="265"/>
                      <a:pt x="239" y="268"/>
                      <a:pt x="241" y="270"/>
                    </a:cubicBezTo>
                    <a:cubicBezTo>
                      <a:pt x="244" y="272"/>
                      <a:pt x="247" y="273"/>
                      <a:pt x="251" y="273"/>
                    </a:cubicBezTo>
                    <a:cubicBezTo>
                      <a:pt x="253" y="273"/>
                      <a:pt x="253" y="273"/>
                      <a:pt x="253" y="273"/>
                    </a:cubicBezTo>
                    <a:cubicBezTo>
                      <a:pt x="255" y="273"/>
                      <a:pt x="257" y="273"/>
                      <a:pt x="259" y="272"/>
                    </a:cubicBezTo>
                    <a:cubicBezTo>
                      <a:pt x="261" y="272"/>
                      <a:pt x="263" y="271"/>
                      <a:pt x="264" y="270"/>
                    </a:cubicBezTo>
                    <a:cubicBezTo>
                      <a:pt x="267" y="267"/>
                      <a:pt x="269" y="264"/>
                      <a:pt x="271" y="261"/>
                    </a:cubicBezTo>
                    <a:cubicBezTo>
                      <a:pt x="271" y="261"/>
                      <a:pt x="271" y="261"/>
                      <a:pt x="271" y="261"/>
                    </a:cubicBezTo>
                    <a:cubicBezTo>
                      <a:pt x="358" y="25"/>
                      <a:pt x="358" y="25"/>
                      <a:pt x="358" y="25"/>
                    </a:cubicBezTo>
                    <a:cubicBezTo>
                      <a:pt x="359" y="23"/>
                      <a:pt x="359" y="20"/>
                      <a:pt x="359" y="18"/>
                    </a:cubicBezTo>
                  </a:path>
                </a:pathLst>
              </a:custGeom>
              <a:solidFill>
                <a:srgbClr val="2BB5E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43" name="Google Shape;1343;p78"/>
              <p:cNvSpPr/>
              <p:nvPr/>
            </p:nvSpPr>
            <p:spPr>
              <a:xfrm>
                <a:off x="5497243" y="2913837"/>
                <a:ext cx="350244" cy="369279"/>
              </a:xfrm>
              <a:custGeom>
                <a:avLst/>
                <a:gdLst/>
                <a:ahLst/>
                <a:cxnLst/>
                <a:rect l="l" t="t" r="r" b="b"/>
                <a:pathLst>
                  <a:path w="261" h="274" extrusionOk="0">
                    <a:moveTo>
                      <a:pt x="223" y="41"/>
                    </a:moveTo>
                    <a:cubicBezTo>
                      <a:pt x="199" y="16"/>
                      <a:pt x="167" y="0"/>
                      <a:pt x="130" y="0"/>
                    </a:cubicBezTo>
                    <a:cubicBezTo>
                      <a:pt x="94" y="0"/>
                      <a:pt x="62" y="16"/>
                      <a:pt x="38" y="41"/>
                    </a:cubicBezTo>
                    <a:cubicBezTo>
                      <a:pt x="15" y="66"/>
                      <a:pt x="0" y="100"/>
                      <a:pt x="0" y="137"/>
                    </a:cubicBezTo>
                    <a:cubicBezTo>
                      <a:pt x="0" y="174"/>
                      <a:pt x="15" y="209"/>
                      <a:pt x="38" y="234"/>
                    </a:cubicBezTo>
                    <a:cubicBezTo>
                      <a:pt x="62" y="259"/>
                      <a:pt x="94" y="274"/>
                      <a:pt x="130" y="274"/>
                    </a:cubicBezTo>
                    <a:cubicBezTo>
                      <a:pt x="167" y="274"/>
                      <a:pt x="199" y="259"/>
                      <a:pt x="223" y="234"/>
                    </a:cubicBezTo>
                    <a:cubicBezTo>
                      <a:pt x="246" y="209"/>
                      <a:pt x="261" y="174"/>
                      <a:pt x="261" y="137"/>
                    </a:cubicBezTo>
                    <a:cubicBezTo>
                      <a:pt x="261" y="100"/>
                      <a:pt x="246" y="66"/>
                      <a:pt x="223" y="41"/>
                    </a:cubicBezTo>
                    <a:moveTo>
                      <a:pt x="196" y="208"/>
                    </a:moveTo>
                    <a:cubicBezTo>
                      <a:pt x="179" y="226"/>
                      <a:pt x="155" y="237"/>
                      <a:pt x="130" y="237"/>
                    </a:cubicBezTo>
                    <a:cubicBezTo>
                      <a:pt x="105" y="237"/>
                      <a:pt x="82" y="226"/>
                      <a:pt x="65" y="208"/>
                    </a:cubicBezTo>
                    <a:cubicBezTo>
                      <a:pt x="48" y="190"/>
                      <a:pt x="37" y="165"/>
                      <a:pt x="37" y="137"/>
                    </a:cubicBezTo>
                    <a:cubicBezTo>
                      <a:pt x="37" y="109"/>
                      <a:pt x="48" y="84"/>
                      <a:pt x="65" y="66"/>
                    </a:cubicBezTo>
                    <a:cubicBezTo>
                      <a:pt x="82" y="48"/>
                      <a:pt x="105" y="37"/>
                      <a:pt x="130" y="37"/>
                    </a:cubicBezTo>
                    <a:cubicBezTo>
                      <a:pt x="155" y="37"/>
                      <a:pt x="179" y="48"/>
                      <a:pt x="196" y="66"/>
                    </a:cubicBezTo>
                    <a:cubicBezTo>
                      <a:pt x="213" y="84"/>
                      <a:pt x="223" y="109"/>
                      <a:pt x="223" y="137"/>
                    </a:cubicBezTo>
                    <a:cubicBezTo>
                      <a:pt x="223" y="165"/>
                      <a:pt x="213" y="190"/>
                      <a:pt x="196" y="208"/>
                    </a:cubicBezTo>
                    <a:close/>
                  </a:path>
                </a:pathLst>
              </a:custGeom>
              <a:solidFill>
                <a:srgbClr val="2BB5E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sp>
        <p:nvSpPr>
          <p:cNvPr id="1344" name="Google Shape;1344;p78"/>
          <p:cNvSpPr/>
          <p:nvPr/>
        </p:nvSpPr>
        <p:spPr>
          <a:xfrm>
            <a:off x="2941179" y="1842623"/>
            <a:ext cx="3517500" cy="149310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345" name="Google Shape;1345;p78"/>
          <p:cNvPicPr preferRelativeResize="0"/>
          <p:nvPr/>
        </p:nvPicPr>
        <p:blipFill rotWithShape="1">
          <a:blip r:embed="rId3">
            <a:alphaModFix/>
          </a:blip>
          <a:srcRect/>
          <a:stretch/>
        </p:blipFill>
        <p:spPr>
          <a:xfrm>
            <a:off x="3063605" y="3571809"/>
            <a:ext cx="876659" cy="497570"/>
          </a:xfrm>
          <a:prstGeom prst="rect">
            <a:avLst/>
          </a:prstGeom>
          <a:noFill/>
          <a:ln>
            <a:noFill/>
          </a:ln>
        </p:spPr>
      </p:pic>
      <p:sp>
        <p:nvSpPr>
          <p:cNvPr id="1346" name="Google Shape;1346;p78"/>
          <p:cNvSpPr/>
          <p:nvPr/>
        </p:nvSpPr>
        <p:spPr>
          <a:xfrm>
            <a:off x="2941180" y="3420012"/>
            <a:ext cx="1085400" cy="74880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347" name="Google Shape;1347;p78"/>
          <p:cNvPicPr preferRelativeResize="0"/>
          <p:nvPr/>
        </p:nvPicPr>
        <p:blipFill rotWithShape="1">
          <a:blip r:embed="rId4">
            <a:alphaModFix/>
          </a:blip>
          <a:srcRect/>
          <a:stretch/>
        </p:blipFill>
        <p:spPr>
          <a:xfrm>
            <a:off x="4133481" y="3607282"/>
            <a:ext cx="1126061" cy="325432"/>
          </a:xfrm>
          <a:prstGeom prst="rect">
            <a:avLst/>
          </a:prstGeom>
          <a:noFill/>
          <a:ln>
            <a:noFill/>
          </a:ln>
        </p:spPr>
      </p:pic>
      <p:sp>
        <p:nvSpPr>
          <p:cNvPr id="1348" name="Google Shape;1348;p78"/>
          <p:cNvSpPr/>
          <p:nvPr/>
        </p:nvSpPr>
        <p:spPr>
          <a:xfrm>
            <a:off x="4110744" y="3420012"/>
            <a:ext cx="1178400" cy="74880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49" name="Google Shape;1349;p78"/>
          <p:cNvSpPr/>
          <p:nvPr/>
        </p:nvSpPr>
        <p:spPr>
          <a:xfrm>
            <a:off x="5373393" y="3420012"/>
            <a:ext cx="1085400" cy="74880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350" name="Google Shape;1350;p78"/>
          <p:cNvSpPr/>
          <p:nvPr/>
        </p:nvSpPr>
        <p:spPr>
          <a:xfrm>
            <a:off x="3095417" y="1239740"/>
            <a:ext cx="999000" cy="911100"/>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Modern,</a:t>
            </a:r>
            <a:br>
              <a:rPr lang="en" sz="1200" b="0" i="0" u="none" strike="noStrike" cap="none">
                <a:solidFill>
                  <a:schemeClr val="dk1"/>
                </a:solidFill>
                <a:latin typeface="Arial"/>
                <a:ea typeface="Arial"/>
                <a:cs typeface="Arial"/>
                <a:sym typeface="Arial"/>
              </a:rPr>
            </a:br>
            <a:r>
              <a:rPr lang="en" sz="1200" b="0" i="0" u="none" strike="noStrike" cap="none">
                <a:solidFill>
                  <a:schemeClr val="dk1"/>
                </a:solidFill>
                <a:latin typeface="Arial"/>
                <a:ea typeface="Arial"/>
                <a:cs typeface="Arial"/>
                <a:sym typeface="Arial"/>
              </a:rPr>
              <a:t>Cloud-Built Data Lake</a:t>
            </a:r>
            <a:endParaRPr/>
          </a:p>
        </p:txBody>
      </p:sp>
      <p:sp>
        <p:nvSpPr>
          <p:cNvPr id="1351" name="Google Shape;1351;p78"/>
          <p:cNvSpPr/>
          <p:nvPr/>
        </p:nvSpPr>
        <p:spPr>
          <a:xfrm>
            <a:off x="4211251" y="1248597"/>
            <a:ext cx="999000" cy="911100"/>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Modern,</a:t>
            </a:r>
            <a:br>
              <a:rPr lang="en" sz="1200" b="0" i="0" u="none" strike="noStrike" cap="none">
                <a:solidFill>
                  <a:schemeClr val="dk1"/>
                </a:solidFill>
                <a:latin typeface="Arial"/>
                <a:ea typeface="Arial"/>
                <a:cs typeface="Arial"/>
                <a:sym typeface="Arial"/>
              </a:rPr>
            </a:br>
            <a:r>
              <a:rPr lang="en" sz="1200" b="0" i="0" u="none" strike="noStrike" cap="none">
                <a:solidFill>
                  <a:schemeClr val="dk1"/>
                </a:solidFill>
                <a:latin typeface="Arial"/>
                <a:ea typeface="Arial"/>
                <a:cs typeface="Arial"/>
                <a:sym typeface="Arial"/>
              </a:rPr>
              <a:t>Cloud-Built Data Warehouse</a:t>
            </a:r>
            <a:endParaRPr/>
          </a:p>
        </p:txBody>
      </p:sp>
      <p:sp>
        <p:nvSpPr>
          <p:cNvPr id="1352" name="Google Shape;1352;p78"/>
          <p:cNvSpPr/>
          <p:nvPr/>
        </p:nvSpPr>
        <p:spPr>
          <a:xfrm>
            <a:off x="5327085" y="1238005"/>
            <a:ext cx="999000" cy="911100"/>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Data </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Exchange</a:t>
            </a:r>
            <a:endParaRPr/>
          </a:p>
        </p:txBody>
      </p:sp>
      <p:pic>
        <p:nvPicPr>
          <p:cNvPr id="1353" name="Google Shape;1353;p78"/>
          <p:cNvPicPr preferRelativeResize="0"/>
          <p:nvPr/>
        </p:nvPicPr>
        <p:blipFill rotWithShape="1">
          <a:blip r:embed="rId5">
            <a:alphaModFix/>
          </a:blip>
          <a:srcRect/>
          <a:stretch/>
        </p:blipFill>
        <p:spPr>
          <a:xfrm>
            <a:off x="5600642" y="3480760"/>
            <a:ext cx="626539" cy="585838"/>
          </a:xfrm>
          <a:prstGeom prst="rect">
            <a:avLst/>
          </a:prstGeom>
          <a:noFill/>
          <a:ln>
            <a:noFill/>
          </a:ln>
        </p:spPr>
      </p:pic>
      <p:sp>
        <p:nvSpPr>
          <p:cNvPr id="1354" name="Google Shape;1354;p78"/>
          <p:cNvSpPr txBox="1"/>
          <p:nvPr/>
        </p:nvSpPr>
        <p:spPr>
          <a:xfrm>
            <a:off x="4661160" y="2819291"/>
            <a:ext cx="14589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600" b="1" i="0" u="none" strike="noStrike" cap="none">
                <a:solidFill>
                  <a:srgbClr val="000000"/>
                </a:solidFill>
                <a:latin typeface="Arial"/>
                <a:ea typeface="Arial"/>
                <a:cs typeface="Arial"/>
                <a:sym typeface="Arial"/>
              </a:rPr>
              <a:t>Pod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79"/>
          <p:cNvSpPr txBox="1">
            <a:spLocks noGrp="1"/>
          </p:cNvSpPr>
          <p:nvPr>
            <p:ph type="body" idx="1"/>
          </p:nvPr>
        </p:nvSpPr>
        <p:spPr>
          <a:xfrm>
            <a:off x="1314450" y="1214438"/>
            <a:ext cx="6515100" cy="2714625"/>
          </a:xfrm>
          <a:prstGeom prst="rect">
            <a:avLst/>
          </a:prstGeom>
          <a:noFill/>
          <a:ln>
            <a:noFill/>
          </a:ln>
        </p:spPr>
        <p:txBody>
          <a:bodyPr spcFirstLastPara="1" wrap="square" lIns="68575" tIns="34275" rIns="68575" bIns="34275" anchor="ctr" anchorCtr="0">
            <a:noAutofit/>
          </a:bodyPr>
          <a:lstStyle/>
          <a:p>
            <a:pPr marL="0" marR="0" lvl="0" indent="0" algn="ctr" rtl="0">
              <a:lnSpc>
                <a:spcPct val="80000"/>
              </a:lnSpc>
              <a:spcBef>
                <a:spcPts val="0"/>
              </a:spcBef>
              <a:spcAft>
                <a:spcPts val="0"/>
              </a:spcAft>
              <a:buClr>
                <a:schemeClr val="lt1"/>
              </a:buClr>
              <a:buSzPts val="4100"/>
              <a:buFont typeface="Arial"/>
              <a:buNone/>
            </a:pPr>
            <a:r>
              <a:rPr lang="en" sz="4100" b="1" i="0" u="none" strike="noStrike" cap="none">
                <a:solidFill>
                  <a:schemeClr val="lt1"/>
                </a:solidFill>
                <a:latin typeface="Arial"/>
                <a:ea typeface="Arial"/>
                <a:cs typeface="Arial"/>
                <a:sym typeface="Arial"/>
              </a:rPr>
              <a:t>A DEEP DIVE INTO SNOWFLAKE’S ARCHITECTURE</a:t>
            </a:r>
            <a:endParaRPr sz="4100" b="1" i="0" u="none" strike="noStrike" cap="none">
              <a:solidFill>
                <a:schemeClr val="lt1"/>
              </a:solidFill>
              <a:latin typeface="Arial"/>
              <a:ea typeface="Arial"/>
              <a:cs typeface="Arial"/>
              <a:sym typeface="Arial"/>
            </a:endParaRPr>
          </a:p>
        </p:txBody>
      </p:sp>
      <p:sp>
        <p:nvSpPr>
          <p:cNvPr id="1361" name="Google Shape;1361;p79"/>
          <p:cNvSpPr txBox="1">
            <a:spLocks noGrp="1"/>
          </p:cNvSpPr>
          <p:nvPr>
            <p:ph type="ftr" idx="11"/>
          </p:nvPr>
        </p:nvSpPr>
        <p:spPr>
          <a:xfrm>
            <a:off x="0" y="0"/>
            <a:ext cx="2250000" cy="2250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rgbClr val="FFFFFF"/>
                </a:solidFill>
                <a:latin typeface="Arial"/>
                <a:ea typeface="Arial"/>
                <a:cs typeface="Arial"/>
                <a:sym typeface="Arial"/>
              </a:rPr>
              <a:t> </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80"/>
          <p:cNvSpPr txBox="1">
            <a:spLocks noGrp="1"/>
          </p:cNvSpPr>
          <p:nvPr>
            <p:ph type="body" idx="1"/>
          </p:nvPr>
        </p:nvSpPr>
        <p:spPr>
          <a:xfrm>
            <a:off x="-25" y="222650"/>
            <a:ext cx="9144000" cy="704700"/>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dk1"/>
              </a:buClr>
              <a:buSzPts val="2700"/>
              <a:buFont typeface="Arial"/>
              <a:buNone/>
            </a:pPr>
            <a:r>
              <a:rPr lang="en" sz="2700" b="1" i="0" u="none" strike="noStrike" cap="none">
                <a:solidFill>
                  <a:schemeClr val="dk1"/>
                </a:solidFill>
                <a:latin typeface="Arial"/>
                <a:ea typeface="Arial"/>
                <a:cs typeface="Arial"/>
                <a:sym typeface="Arial"/>
              </a:rPr>
              <a:t>A NEW ARCHITECTURE FOR DATA WAREHOUSING</a:t>
            </a:r>
            <a:endParaRPr sz="2700" b="1" i="0" u="none" strike="noStrike" cap="none">
              <a:solidFill>
                <a:schemeClr val="dk1"/>
              </a:solidFill>
              <a:latin typeface="Arial"/>
              <a:ea typeface="Arial"/>
              <a:cs typeface="Arial"/>
              <a:sym typeface="Arial"/>
            </a:endParaRPr>
          </a:p>
        </p:txBody>
      </p:sp>
      <p:sp>
        <p:nvSpPr>
          <p:cNvPr id="1367" name="Google Shape;1367;p80"/>
          <p:cNvSpPr txBox="1">
            <a:spLocks noGrp="1"/>
          </p:cNvSpPr>
          <p:nvPr>
            <p:ph type="body" idx="2"/>
          </p:nvPr>
        </p:nvSpPr>
        <p:spPr>
          <a:xfrm>
            <a:off x="271344" y="943213"/>
            <a:ext cx="8601313" cy="295036"/>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B5B5B"/>
              </a:buClr>
              <a:buSzPts val="1600"/>
              <a:buFont typeface="Arial"/>
              <a:buNone/>
            </a:pPr>
            <a:r>
              <a:rPr lang="en" sz="1600" b="0" i="0" u="none" strike="noStrike" cap="none">
                <a:solidFill>
                  <a:srgbClr val="5B5B5B"/>
                </a:solidFill>
                <a:latin typeface="Arial"/>
                <a:ea typeface="Arial"/>
                <a:cs typeface="Arial"/>
                <a:sym typeface="Arial"/>
              </a:rPr>
              <a:t>Multi-cluster, shared data, in the cloud </a:t>
            </a:r>
            <a:endParaRPr sz="1600" b="0" i="0" u="none" strike="noStrike" cap="none">
              <a:solidFill>
                <a:srgbClr val="5B5B5B"/>
              </a:solidFill>
              <a:latin typeface="Arial"/>
              <a:ea typeface="Arial"/>
              <a:cs typeface="Arial"/>
              <a:sym typeface="Arial"/>
            </a:endParaRPr>
          </a:p>
        </p:txBody>
      </p:sp>
      <p:sp>
        <p:nvSpPr>
          <p:cNvPr id="1368" name="Google Shape;1368;p80"/>
          <p:cNvSpPr txBox="1">
            <a:spLocks noGrp="1"/>
          </p:cNvSpPr>
          <p:nvPr>
            <p:ph type="sldNum" idx="12"/>
          </p:nvPr>
        </p:nvSpPr>
        <p:spPr>
          <a:xfrm>
            <a:off x="8657901" y="4870635"/>
            <a:ext cx="257175" cy="161583"/>
          </a:xfrm>
          <a:prstGeom prst="rect">
            <a:avLst/>
          </a:prstGeom>
          <a:noFill/>
          <a:ln>
            <a:noFill/>
          </a:ln>
        </p:spPr>
        <p:txBody>
          <a:bodyPr spcFirstLastPara="1" wrap="square" lIns="68575" tIns="34275" rIns="68575" bIns="34275" anchor="b" anchorCtr="0">
            <a:noAutofit/>
          </a:bodyPr>
          <a:lstStyle/>
          <a:p>
            <a:pPr marL="0" marR="0" lvl="0" indent="0" algn="r" rtl="0">
              <a:spcBef>
                <a:spcPts val="0"/>
              </a:spcBef>
              <a:spcAft>
                <a:spcPts val="0"/>
              </a:spcAft>
              <a:buNone/>
            </a:pPr>
            <a:fld id="{00000000-1234-1234-1234-123412341234}" type="slidenum">
              <a:rPr lang="en" sz="600" b="0" i="0">
                <a:solidFill>
                  <a:srgbClr val="929292"/>
                </a:solidFill>
                <a:latin typeface="Arial"/>
                <a:ea typeface="Arial"/>
                <a:cs typeface="Arial"/>
                <a:sym typeface="Arial"/>
              </a:rPr>
              <a:t>7</a:t>
            </a:fld>
            <a:endParaRPr sz="600" b="0" i="0">
              <a:solidFill>
                <a:srgbClr val="929292"/>
              </a:solidFill>
              <a:latin typeface="Arial"/>
              <a:ea typeface="Arial"/>
              <a:cs typeface="Arial"/>
              <a:sym typeface="Arial"/>
            </a:endParaRPr>
          </a:p>
        </p:txBody>
      </p:sp>
      <p:sp>
        <p:nvSpPr>
          <p:cNvPr id="1369" name="Google Shape;1369;p80"/>
          <p:cNvSpPr txBox="1"/>
          <p:nvPr/>
        </p:nvSpPr>
        <p:spPr>
          <a:xfrm>
            <a:off x="853046" y="1838033"/>
            <a:ext cx="3402523" cy="300082"/>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1500"/>
              <a:buFont typeface="Arial"/>
              <a:buNone/>
            </a:pPr>
            <a:r>
              <a:rPr lang="en" sz="1500" b="1" u="none" strike="noStrike" cap="none">
                <a:solidFill>
                  <a:schemeClr val="dk1"/>
                </a:solidFill>
                <a:latin typeface="Arial"/>
                <a:ea typeface="Arial"/>
                <a:cs typeface="Arial"/>
                <a:sym typeface="Arial"/>
              </a:rPr>
              <a:t>Traditional Architectures</a:t>
            </a:r>
            <a:endParaRPr sz="1100"/>
          </a:p>
        </p:txBody>
      </p:sp>
      <p:sp>
        <p:nvSpPr>
          <p:cNvPr id="1370" name="Google Shape;1370;p80"/>
          <p:cNvSpPr txBox="1"/>
          <p:nvPr/>
        </p:nvSpPr>
        <p:spPr>
          <a:xfrm>
            <a:off x="4931603" y="1838033"/>
            <a:ext cx="3402523" cy="300082"/>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accent1"/>
              </a:buClr>
              <a:buSzPts val="1500"/>
              <a:buFont typeface="Arial"/>
              <a:buNone/>
            </a:pPr>
            <a:r>
              <a:rPr lang="en" sz="1500" b="1" u="none" strike="noStrike" cap="none">
                <a:solidFill>
                  <a:schemeClr val="accent1"/>
                </a:solidFill>
                <a:latin typeface="Arial"/>
                <a:ea typeface="Arial"/>
                <a:cs typeface="Arial"/>
                <a:sym typeface="Arial"/>
              </a:rPr>
              <a:t>Snowflake</a:t>
            </a:r>
            <a:endParaRPr sz="1100"/>
          </a:p>
        </p:txBody>
      </p:sp>
      <p:sp>
        <p:nvSpPr>
          <p:cNvPr id="1371" name="Google Shape;1371;p80"/>
          <p:cNvSpPr/>
          <p:nvPr/>
        </p:nvSpPr>
        <p:spPr>
          <a:xfrm>
            <a:off x="792775" y="3836402"/>
            <a:ext cx="1548900" cy="9762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800">
                <a:solidFill>
                  <a:srgbClr val="5B5B5B"/>
                </a:solidFill>
              </a:rPr>
              <a:t>Additional capacity requires </a:t>
            </a:r>
            <a:br>
              <a:rPr lang="en" sz="800">
                <a:solidFill>
                  <a:srgbClr val="5B5B5B"/>
                </a:solidFill>
              </a:rPr>
            </a:br>
            <a:r>
              <a:rPr lang="en" sz="800">
                <a:solidFill>
                  <a:srgbClr val="5B5B5B"/>
                </a:solidFill>
              </a:rPr>
              <a:t>forklift upgrade</a:t>
            </a:r>
            <a:endParaRPr sz="800">
              <a:solidFill>
                <a:srgbClr val="5B5B5B"/>
              </a:solidFill>
            </a:endParaRPr>
          </a:p>
          <a:p>
            <a:pPr marL="0" marR="0" lvl="0" indent="0" algn="ctr" rtl="0">
              <a:lnSpc>
                <a:spcPct val="100000"/>
              </a:lnSpc>
              <a:spcBef>
                <a:spcPts val="600"/>
              </a:spcBef>
              <a:spcAft>
                <a:spcPts val="0"/>
              </a:spcAft>
              <a:buNone/>
            </a:pPr>
            <a:r>
              <a:rPr lang="en" sz="800">
                <a:solidFill>
                  <a:srgbClr val="5B5B5B"/>
                </a:solidFill>
              </a:rPr>
              <a:t>Reads/Writes at the same time cripples the system</a:t>
            </a:r>
            <a:endParaRPr sz="800">
              <a:solidFill>
                <a:srgbClr val="5B5B5B"/>
              </a:solidFill>
            </a:endParaRPr>
          </a:p>
          <a:p>
            <a:pPr marL="0" marR="0" lvl="0" indent="0" algn="ctr" rtl="0">
              <a:lnSpc>
                <a:spcPct val="100000"/>
              </a:lnSpc>
              <a:spcBef>
                <a:spcPts val="600"/>
              </a:spcBef>
              <a:spcAft>
                <a:spcPts val="600"/>
              </a:spcAft>
              <a:buNone/>
            </a:pPr>
            <a:r>
              <a:rPr lang="en" sz="800">
                <a:solidFill>
                  <a:srgbClr val="5B5B5B"/>
                </a:solidFill>
              </a:rPr>
              <a:t>Replication requires</a:t>
            </a:r>
            <a:br>
              <a:rPr lang="en" sz="800">
                <a:solidFill>
                  <a:srgbClr val="5B5B5B"/>
                </a:solidFill>
              </a:rPr>
            </a:br>
            <a:r>
              <a:rPr lang="en" sz="800">
                <a:solidFill>
                  <a:srgbClr val="5B5B5B"/>
                </a:solidFill>
              </a:rPr>
              <a:t>additional hardware</a:t>
            </a:r>
            <a:endParaRPr sz="1100"/>
          </a:p>
        </p:txBody>
      </p:sp>
      <p:sp>
        <p:nvSpPr>
          <p:cNvPr id="1372" name="Google Shape;1372;p80"/>
          <p:cNvSpPr/>
          <p:nvPr/>
        </p:nvSpPr>
        <p:spPr>
          <a:xfrm>
            <a:off x="1036066" y="3562246"/>
            <a:ext cx="1062300" cy="230700"/>
          </a:xfrm>
          <a:prstGeom prst="rect">
            <a:avLst/>
          </a:prstGeom>
          <a:solidFill>
            <a:schemeClr val="lt1"/>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100" b="1">
                <a:solidFill>
                  <a:schemeClr val="dk1"/>
                </a:solidFill>
                <a:latin typeface="Arial"/>
                <a:ea typeface="Arial"/>
                <a:cs typeface="Arial"/>
                <a:sym typeface="Arial"/>
              </a:rPr>
              <a:t>Shared-disk</a:t>
            </a:r>
            <a:endParaRPr sz="1100"/>
          </a:p>
        </p:txBody>
      </p:sp>
      <p:sp>
        <p:nvSpPr>
          <p:cNvPr id="1373" name="Google Shape;1373;p80"/>
          <p:cNvSpPr/>
          <p:nvPr/>
        </p:nvSpPr>
        <p:spPr>
          <a:xfrm>
            <a:off x="2385375" y="3836400"/>
            <a:ext cx="2029800" cy="9762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800">
                <a:solidFill>
                  <a:srgbClr val="5B5B5B"/>
                </a:solidFill>
              </a:rPr>
              <a:t>Resizing cluster requires redistributing data. Shut down requires unloading</a:t>
            </a:r>
            <a:endParaRPr sz="800">
              <a:solidFill>
                <a:srgbClr val="5B5B5B"/>
              </a:solidFill>
            </a:endParaRPr>
          </a:p>
          <a:p>
            <a:pPr marL="0" marR="0" lvl="0" indent="0" algn="ctr" rtl="0">
              <a:lnSpc>
                <a:spcPct val="100000"/>
              </a:lnSpc>
              <a:spcBef>
                <a:spcPts val="600"/>
              </a:spcBef>
              <a:spcAft>
                <a:spcPts val="0"/>
              </a:spcAft>
              <a:buNone/>
            </a:pPr>
            <a:r>
              <a:rPr lang="en" sz="800">
                <a:solidFill>
                  <a:srgbClr val="5B5B5B"/>
                </a:solidFill>
              </a:rPr>
              <a:t>Each cluster requires its own copy of data (ex: test/dev, HA)</a:t>
            </a:r>
            <a:endParaRPr sz="800">
              <a:solidFill>
                <a:srgbClr val="5B5B5B"/>
              </a:solidFill>
            </a:endParaRPr>
          </a:p>
          <a:p>
            <a:pPr marL="0" marR="0" lvl="0" indent="0" algn="ctr" rtl="0">
              <a:lnSpc>
                <a:spcPct val="100000"/>
              </a:lnSpc>
              <a:spcBef>
                <a:spcPts val="600"/>
              </a:spcBef>
              <a:spcAft>
                <a:spcPts val="600"/>
              </a:spcAft>
              <a:buNone/>
            </a:pPr>
            <a:r>
              <a:rPr lang="en" sz="800">
                <a:solidFill>
                  <a:srgbClr val="5B5B5B"/>
                </a:solidFill>
              </a:rPr>
              <a:t>Vacuuming processes needed to maintain sort and distribution for performance</a:t>
            </a:r>
            <a:endParaRPr sz="1100"/>
          </a:p>
        </p:txBody>
      </p:sp>
      <p:sp>
        <p:nvSpPr>
          <p:cNvPr id="1374" name="Google Shape;1374;p80"/>
          <p:cNvSpPr/>
          <p:nvPr/>
        </p:nvSpPr>
        <p:spPr>
          <a:xfrm>
            <a:off x="2656358" y="3562246"/>
            <a:ext cx="1354533" cy="230833"/>
          </a:xfrm>
          <a:prstGeom prst="rect">
            <a:avLst/>
          </a:prstGeom>
          <a:solidFill>
            <a:schemeClr val="lt1"/>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100" b="1">
                <a:solidFill>
                  <a:schemeClr val="dk1"/>
                </a:solidFill>
                <a:latin typeface="Arial"/>
                <a:ea typeface="Arial"/>
                <a:cs typeface="Arial"/>
                <a:sym typeface="Arial"/>
              </a:rPr>
              <a:t>Shared-nothing</a:t>
            </a:r>
            <a:endParaRPr sz="1100"/>
          </a:p>
        </p:txBody>
      </p:sp>
      <p:sp>
        <p:nvSpPr>
          <p:cNvPr id="1375" name="Google Shape;1375;p80"/>
          <p:cNvSpPr/>
          <p:nvPr/>
        </p:nvSpPr>
        <p:spPr>
          <a:xfrm>
            <a:off x="5618018" y="3562246"/>
            <a:ext cx="2029690" cy="230833"/>
          </a:xfrm>
          <a:prstGeom prst="rect">
            <a:avLst/>
          </a:prstGeom>
          <a:solidFill>
            <a:schemeClr val="lt1"/>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100" b="1">
                <a:solidFill>
                  <a:schemeClr val="dk1"/>
                </a:solidFill>
                <a:latin typeface="Arial"/>
                <a:ea typeface="Arial"/>
                <a:cs typeface="Arial"/>
                <a:sym typeface="Arial"/>
              </a:rPr>
              <a:t>Multi-cluster, shared data </a:t>
            </a:r>
            <a:endParaRPr sz="1100"/>
          </a:p>
        </p:txBody>
      </p:sp>
      <p:grpSp>
        <p:nvGrpSpPr>
          <p:cNvPr id="1376" name="Google Shape;1376;p80"/>
          <p:cNvGrpSpPr/>
          <p:nvPr/>
        </p:nvGrpSpPr>
        <p:grpSpPr>
          <a:xfrm>
            <a:off x="2664739" y="2703942"/>
            <a:ext cx="1337770" cy="538462"/>
            <a:chOff x="2664739" y="2703942"/>
            <a:chExt cx="1337770" cy="538462"/>
          </a:xfrm>
        </p:grpSpPr>
        <p:cxnSp>
          <p:nvCxnSpPr>
            <p:cNvPr id="1377" name="Google Shape;1377;p80"/>
            <p:cNvCxnSpPr>
              <a:stCxn id="1378" idx="1"/>
              <a:endCxn id="1379" idx="3"/>
            </p:cNvCxnSpPr>
            <p:nvPr/>
          </p:nvCxnSpPr>
          <p:spPr>
            <a:xfrm rot="10800000">
              <a:off x="3023096" y="2755646"/>
              <a:ext cx="131100" cy="0"/>
            </a:xfrm>
            <a:prstGeom prst="straightConnector1">
              <a:avLst/>
            </a:prstGeom>
            <a:noFill/>
            <a:ln w="12700" cap="flat" cmpd="sng">
              <a:solidFill>
                <a:srgbClr val="BFBFBF"/>
              </a:solidFill>
              <a:prstDash val="dot"/>
              <a:miter lim="800000"/>
              <a:headEnd type="none" w="sm" len="sm"/>
              <a:tailEnd type="none" w="sm" len="sm"/>
            </a:ln>
          </p:spPr>
        </p:cxnSp>
        <p:cxnSp>
          <p:nvCxnSpPr>
            <p:cNvPr id="1380" name="Google Shape;1380;p80"/>
            <p:cNvCxnSpPr>
              <a:stCxn id="1381" idx="1"/>
              <a:endCxn id="1378" idx="3"/>
            </p:cNvCxnSpPr>
            <p:nvPr/>
          </p:nvCxnSpPr>
          <p:spPr>
            <a:xfrm rot="10800000">
              <a:off x="3512511" y="2755646"/>
              <a:ext cx="131700" cy="0"/>
            </a:xfrm>
            <a:prstGeom prst="straightConnector1">
              <a:avLst/>
            </a:prstGeom>
            <a:noFill/>
            <a:ln w="12700" cap="flat" cmpd="sng">
              <a:solidFill>
                <a:srgbClr val="BFBFBF"/>
              </a:solidFill>
              <a:prstDash val="dot"/>
              <a:miter lim="800000"/>
              <a:headEnd type="none" w="sm" len="sm"/>
              <a:tailEnd type="none" w="sm" len="sm"/>
            </a:ln>
          </p:spPr>
        </p:cxnSp>
        <p:grpSp>
          <p:nvGrpSpPr>
            <p:cNvPr id="1382" name="Google Shape;1382;p80"/>
            <p:cNvGrpSpPr/>
            <p:nvPr/>
          </p:nvGrpSpPr>
          <p:grpSpPr>
            <a:xfrm>
              <a:off x="2664739" y="2703942"/>
              <a:ext cx="1337770" cy="538462"/>
              <a:chOff x="6753774" y="2294287"/>
              <a:chExt cx="2725650" cy="1097093"/>
            </a:xfrm>
          </p:grpSpPr>
          <p:grpSp>
            <p:nvGrpSpPr>
              <p:cNvPr id="1383" name="Google Shape;1383;p80"/>
              <p:cNvGrpSpPr/>
              <p:nvPr/>
            </p:nvGrpSpPr>
            <p:grpSpPr>
              <a:xfrm>
                <a:off x="6781441" y="2612690"/>
                <a:ext cx="702349" cy="778690"/>
                <a:chOff x="8597900" y="1254126"/>
                <a:chExt cx="438150" cy="485774"/>
              </a:xfrm>
            </p:grpSpPr>
            <p:sp>
              <p:nvSpPr>
                <p:cNvPr id="1384" name="Google Shape;1384;p80"/>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rgbClr val="FFFFFF"/>
                </a:solidFill>
                <a:ln w="25400" cap="rnd" cmpd="sng">
                  <a:solidFill>
                    <a:srgbClr val="66666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385" name="Google Shape;1385;p80"/>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rgbClr val="FFFFFF"/>
                </a:solidFill>
                <a:ln w="25400" cap="rnd" cmpd="sng">
                  <a:solidFill>
                    <a:srgbClr val="66666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386" name="Google Shape;1386;p80"/>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rgbClr val="FFFFFF"/>
                </a:solidFill>
                <a:ln w="25400" cap="rnd" cmpd="sng">
                  <a:solidFill>
                    <a:srgbClr val="66666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387" name="Google Shape;1387;p80"/>
                <p:cNvSpPr/>
                <p:nvPr/>
              </p:nvSpPr>
              <p:spPr>
                <a:xfrm>
                  <a:off x="8597900" y="1254126"/>
                  <a:ext cx="438150" cy="185737"/>
                </a:xfrm>
                <a:prstGeom prst="ellipse">
                  <a:avLst/>
                </a:prstGeom>
                <a:solidFill>
                  <a:srgbClr val="FFFFFF"/>
                </a:solidFill>
                <a:ln w="25400" cap="rnd" cmpd="sng">
                  <a:solidFill>
                    <a:srgbClr val="66666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pSp>
          <p:grpSp>
            <p:nvGrpSpPr>
              <p:cNvPr id="1388" name="Google Shape;1388;p80"/>
              <p:cNvGrpSpPr/>
              <p:nvPr/>
            </p:nvGrpSpPr>
            <p:grpSpPr>
              <a:xfrm>
                <a:off x="7781502" y="2612690"/>
                <a:ext cx="702349" cy="778690"/>
                <a:chOff x="8597900" y="1254126"/>
                <a:chExt cx="438150" cy="485774"/>
              </a:xfrm>
            </p:grpSpPr>
            <p:sp>
              <p:nvSpPr>
                <p:cNvPr id="1389" name="Google Shape;1389;p80"/>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rgbClr val="FFFFFF"/>
                </a:solidFill>
                <a:ln w="25400" cap="rnd" cmpd="sng">
                  <a:solidFill>
                    <a:srgbClr val="66666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390" name="Google Shape;1390;p80"/>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rgbClr val="FFFFFF"/>
                </a:solidFill>
                <a:ln w="25400" cap="rnd" cmpd="sng">
                  <a:solidFill>
                    <a:srgbClr val="66666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391" name="Google Shape;1391;p80"/>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rgbClr val="FFFFFF"/>
                </a:solidFill>
                <a:ln w="25400" cap="rnd" cmpd="sng">
                  <a:solidFill>
                    <a:srgbClr val="66666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392" name="Google Shape;1392;p80"/>
                <p:cNvSpPr/>
                <p:nvPr/>
              </p:nvSpPr>
              <p:spPr>
                <a:xfrm>
                  <a:off x="8597900" y="1254126"/>
                  <a:ext cx="438150" cy="185737"/>
                </a:xfrm>
                <a:prstGeom prst="ellipse">
                  <a:avLst/>
                </a:prstGeom>
                <a:solidFill>
                  <a:srgbClr val="FFFFFF"/>
                </a:solidFill>
                <a:ln w="25400" cap="rnd" cmpd="sng">
                  <a:solidFill>
                    <a:srgbClr val="66666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pSp>
          <p:grpSp>
            <p:nvGrpSpPr>
              <p:cNvPr id="1393" name="Google Shape;1393;p80"/>
              <p:cNvGrpSpPr/>
              <p:nvPr/>
            </p:nvGrpSpPr>
            <p:grpSpPr>
              <a:xfrm>
                <a:off x="8775547" y="2612690"/>
                <a:ext cx="702349" cy="778690"/>
                <a:chOff x="8597900" y="1254126"/>
                <a:chExt cx="438150" cy="485774"/>
              </a:xfrm>
            </p:grpSpPr>
            <p:sp>
              <p:nvSpPr>
                <p:cNvPr id="1394" name="Google Shape;1394;p80"/>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rgbClr val="FFFFFF"/>
                </a:solidFill>
                <a:ln w="25400" cap="rnd" cmpd="sng">
                  <a:solidFill>
                    <a:srgbClr val="66666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395" name="Google Shape;1395;p80"/>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rgbClr val="FFFFFF"/>
                </a:solidFill>
                <a:ln w="25400" cap="rnd" cmpd="sng">
                  <a:solidFill>
                    <a:srgbClr val="66666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396" name="Google Shape;1396;p80"/>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rgbClr val="FFFFFF"/>
                </a:solidFill>
                <a:ln w="25400" cap="rnd" cmpd="sng">
                  <a:solidFill>
                    <a:srgbClr val="66666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397" name="Google Shape;1397;p80"/>
                <p:cNvSpPr/>
                <p:nvPr/>
              </p:nvSpPr>
              <p:spPr>
                <a:xfrm>
                  <a:off x="8597900" y="1254126"/>
                  <a:ext cx="438150" cy="185737"/>
                </a:xfrm>
                <a:prstGeom prst="ellipse">
                  <a:avLst/>
                </a:prstGeom>
                <a:solidFill>
                  <a:srgbClr val="FFFFFF"/>
                </a:solidFill>
                <a:ln w="25400" cap="rnd" cmpd="sng">
                  <a:solidFill>
                    <a:srgbClr val="66666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pSp>
          <p:sp>
            <p:nvSpPr>
              <p:cNvPr id="1379" name="Google Shape;1379;p80"/>
              <p:cNvSpPr/>
              <p:nvPr/>
            </p:nvSpPr>
            <p:spPr>
              <a:xfrm>
                <a:off x="6753774" y="2294287"/>
                <a:ext cx="730016" cy="210688"/>
              </a:xfrm>
              <a:prstGeom prst="roundRect">
                <a:avLst>
                  <a:gd name="adj" fmla="val 9220"/>
                </a:avLst>
              </a:prstGeom>
              <a:noFill/>
              <a:ln w="25400" cap="flat" cmpd="sng">
                <a:solidFill>
                  <a:srgbClr val="66666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1398" name="Google Shape;1398;p80"/>
              <p:cNvSpPr/>
              <p:nvPr/>
            </p:nvSpPr>
            <p:spPr>
              <a:xfrm>
                <a:off x="7346962" y="2363286"/>
                <a:ext cx="63424" cy="72691"/>
              </a:xfrm>
              <a:prstGeom prst="ellipse">
                <a:avLst/>
              </a:prstGeom>
              <a:noFill/>
              <a:ln w="25400" cap="flat" cmpd="sng">
                <a:solidFill>
                  <a:srgbClr val="66666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cxnSp>
            <p:nvCxnSpPr>
              <p:cNvPr id="1399" name="Google Shape;1399;p80"/>
              <p:cNvCxnSpPr/>
              <p:nvPr/>
            </p:nvCxnSpPr>
            <p:spPr>
              <a:xfrm rot="10800000">
                <a:off x="6836422" y="2399631"/>
                <a:ext cx="339225" cy="0"/>
              </a:xfrm>
              <a:prstGeom prst="straightConnector1">
                <a:avLst/>
              </a:prstGeom>
              <a:noFill/>
              <a:ln w="25400" cap="rnd" cmpd="sng">
                <a:solidFill>
                  <a:srgbClr val="666666"/>
                </a:solidFill>
                <a:prstDash val="solid"/>
                <a:round/>
                <a:headEnd type="none" w="med" len="med"/>
                <a:tailEnd type="none" w="med" len="med"/>
              </a:ln>
            </p:spPr>
          </p:cxnSp>
          <p:sp>
            <p:nvSpPr>
              <p:cNvPr id="1378" name="Google Shape;1378;p80"/>
              <p:cNvSpPr/>
              <p:nvPr/>
            </p:nvSpPr>
            <p:spPr>
              <a:xfrm>
                <a:off x="7751022" y="2294287"/>
                <a:ext cx="730016" cy="210688"/>
              </a:xfrm>
              <a:prstGeom prst="roundRect">
                <a:avLst>
                  <a:gd name="adj" fmla="val 9220"/>
                </a:avLst>
              </a:prstGeom>
              <a:noFill/>
              <a:ln w="25400" cap="flat" cmpd="sng">
                <a:solidFill>
                  <a:srgbClr val="66666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1400" name="Google Shape;1400;p80"/>
              <p:cNvSpPr/>
              <p:nvPr/>
            </p:nvSpPr>
            <p:spPr>
              <a:xfrm>
                <a:off x="8344210" y="2363286"/>
                <a:ext cx="63424" cy="72691"/>
              </a:xfrm>
              <a:prstGeom prst="ellipse">
                <a:avLst/>
              </a:prstGeom>
              <a:noFill/>
              <a:ln w="25400" cap="flat" cmpd="sng">
                <a:solidFill>
                  <a:srgbClr val="66666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cxnSp>
            <p:nvCxnSpPr>
              <p:cNvPr id="1401" name="Google Shape;1401;p80"/>
              <p:cNvCxnSpPr/>
              <p:nvPr/>
            </p:nvCxnSpPr>
            <p:spPr>
              <a:xfrm rot="10800000">
                <a:off x="7833670" y="2399631"/>
                <a:ext cx="339225" cy="0"/>
              </a:xfrm>
              <a:prstGeom prst="straightConnector1">
                <a:avLst/>
              </a:prstGeom>
              <a:noFill/>
              <a:ln w="25400" cap="rnd" cmpd="sng">
                <a:solidFill>
                  <a:srgbClr val="666666"/>
                </a:solidFill>
                <a:prstDash val="solid"/>
                <a:round/>
                <a:headEnd type="none" w="med" len="med"/>
                <a:tailEnd type="none" w="med" len="med"/>
              </a:ln>
            </p:spPr>
          </p:cxnSp>
          <p:sp>
            <p:nvSpPr>
              <p:cNvPr id="1381" name="Google Shape;1381;p80"/>
              <p:cNvSpPr/>
              <p:nvPr/>
            </p:nvSpPr>
            <p:spPr>
              <a:xfrm>
                <a:off x="8749408" y="2294287"/>
                <a:ext cx="730016" cy="210688"/>
              </a:xfrm>
              <a:prstGeom prst="roundRect">
                <a:avLst>
                  <a:gd name="adj" fmla="val 9220"/>
                </a:avLst>
              </a:prstGeom>
              <a:noFill/>
              <a:ln w="25400" cap="flat" cmpd="sng">
                <a:solidFill>
                  <a:srgbClr val="66666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1402" name="Google Shape;1402;p80"/>
              <p:cNvSpPr/>
              <p:nvPr/>
            </p:nvSpPr>
            <p:spPr>
              <a:xfrm>
                <a:off x="9342596" y="2363286"/>
                <a:ext cx="63424" cy="72691"/>
              </a:xfrm>
              <a:prstGeom prst="ellipse">
                <a:avLst/>
              </a:prstGeom>
              <a:noFill/>
              <a:ln w="25400" cap="flat" cmpd="sng">
                <a:solidFill>
                  <a:srgbClr val="66666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cxnSp>
            <p:nvCxnSpPr>
              <p:cNvPr id="1403" name="Google Shape;1403;p80"/>
              <p:cNvCxnSpPr/>
              <p:nvPr/>
            </p:nvCxnSpPr>
            <p:spPr>
              <a:xfrm rot="10800000">
                <a:off x="8832056" y="2399631"/>
                <a:ext cx="339225" cy="0"/>
              </a:xfrm>
              <a:prstGeom prst="straightConnector1">
                <a:avLst/>
              </a:prstGeom>
              <a:noFill/>
              <a:ln w="25400" cap="rnd" cmpd="sng">
                <a:solidFill>
                  <a:srgbClr val="666666"/>
                </a:solidFill>
                <a:prstDash val="solid"/>
                <a:round/>
                <a:headEnd type="none" w="med" len="med"/>
                <a:tailEnd type="none" w="med" len="med"/>
              </a:ln>
            </p:spPr>
          </p:cxnSp>
        </p:grpSp>
      </p:grpSp>
      <p:cxnSp>
        <p:nvCxnSpPr>
          <p:cNvPr id="1404" name="Google Shape;1404;p80"/>
          <p:cNvCxnSpPr/>
          <p:nvPr/>
        </p:nvCxnSpPr>
        <p:spPr>
          <a:xfrm>
            <a:off x="4875845" y="1704107"/>
            <a:ext cx="9472" cy="2934857"/>
          </a:xfrm>
          <a:prstGeom prst="straightConnector1">
            <a:avLst/>
          </a:prstGeom>
          <a:noFill/>
          <a:ln w="19050" cap="flat" cmpd="sng">
            <a:solidFill>
              <a:srgbClr val="E5E5E5"/>
            </a:solidFill>
            <a:prstDash val="solid"/>
            <a:miter lim="800000"/>
            <a:headEnd type="none" w="sm" len="sm"/>
            <a:tailEnd type="none" w="sm" len="sm"/>
          </a:ln>
        </p:spPr>
      </p:cxnSp>
      <p:grpSp>
        <p:nvGrpSpPr>
          <p:cNvPr id="1405" name="Google Shape;1405;p80"/>
          <p:cNvGrpSpPr/>
          <p:nvPr/>
        </p:nvGrpSpPr>
        <p:grpSpPr>
          <a:xfrm>
            <a:off x="888041" y="2542587"/>
            <a:ext cx="1358469" cy="705738"/>
            <a:chOff x="887935" y="2542587"/>
            <a:chExt cx="1358469" cy="705738"/>
          </a:xfrm>
        </p:grpSpPr>
        <p:grpSp>
          <p:nvGrpSpPr>
            <p:cNvPr id="1406" name="Google Shape;1406;p80"/>
            <p:cNvGrpSpPr/>
            <p:nvPr/>
          </p:nvGrpSpPr>
          <p:grpSpPr>
            <a:xfrm>
              <a:off x="887935" y="2542587"/>
              <a:ext cx="358297" cy="103407"/>
              <a:chOff x="8157082" y="3274354"/>
              <a:chExt cx="1130969" cy="284794"/>
            </a:xfrm>
          </p:grpSpPr>
          <p:sp>
            <p:nvSpPr>
              <p:cNvPr id="1407" name="Google Shape;1407;p80"/>
              <p:cNvSpPr/>
              <p:nvPr/>
            </p:nvSpPr>
            <p:spPr>
              <a:xfrm>
                <a:off x="9076071" y="3367638"/>
                <a:ext cx="98258" cy="98260"/>
              </a:xfrm>
              <a:prstGeom prst="ellipse">
                <a:avLst/>
              </a:prstGeom>
              <a:noFill/>
              <a:ln w="25400" cap="flat" cmpd="sng">
                <a:solidFill>
                  <a:srgbClr val="66666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cxnSp>
            <p:nvCxnSpPr>
              <p:cNvPr id="1408" name="Google Shape;1408;p80"/>
              <p:cNvCxnSpPr/>
              <p:nvPr/>
            </p:nvCxnSpPr>
            <p:spPr>
              <a:xfrm rot="10800000">
                <a:off x="8285124" y="3416768"/>
                <a:ext cx="525540" cy="0"/>
              </a:xfrm>
              <a:prstGeom prst="straightConnector1">
                <a:avLst/>
              </a:prstGeom>
              <a:noFill/>
              <a:ln w="25400" cap="rnd" cmpd="sng">
                <a:solidFill>
                  <a:srgbClr val="666666"/>
                </a:solidFill>
                <a:prstDash val="solid"/>
                <a:round/>
                <a:headEnd type="none" w="med" len="med"/>
                <a:tailEnd type="none" w="med" len="med"/>
              </a:ln>
            </p:spPr>
          </p:cxnSp>
          <p:sp>
            <p:nvSpPr>
              <p:cNvPr id="1409" name="Google Shape;1409;p80"/>
              <p:cNvSpPr/>
              <p:nvPr/>
            </p:nvSpPr>
            <p:spPr>
              <a:xfrm>
                <a:off x="8157082" y="3274354"/>
                <a:ext cx="1130969" cy="284794"/>
              </a:xfrm>
              <a:prstGeom prst="roundRect">
                <a:avLst>
                  <a:gd name="adj" fmla="val 9220"/>
                </a:avLst>
              </a:prstGeom>
              <a:noFill/>
              <a:ln w="25400" cap="flat" cmpd="sng">
                <a:solidFill>
                  <a:srgbClr val="66666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grpSp>
        <p:grpSp>
          <p:nvGrpSpPr>
            <p:cNvPr id="1410" name="Google Shape;1410;p80"/>
            <p:cNvGrpSpPr/>
            <p:nvPr/>
          </p:nvGrpSpPr>
          <p:grpSpPr>
            <a:xfrm>
              <a:off x="1388021" y="2542587"/>
              <a:ext cx="358297" cy="103407"/>
              <a:chOff x="8157082" y="3274354"/>
              <a:chExt cx="1130969" cy="284794"/>
            </a:xfrm>
          </p:grpSpPr>
          <p:sp>
            <p:nvSpPr>
              <p:cNvPr id="1411" name="Google Shape;1411;p80"/>
              <p:cNvSpPr/>
              <p:nvPr/>
            </p:nvSpPr>
            <p:spPr>
              <a:xfrm>
                <a:off x="8157082" y="3274354"/>
                <a:ext cx="1130969" cy="284794"/>
              </a:xfrm>
              <a:prstGeom prst="roundRect">
                <a:avLst>
                  <a:gd name="adj" fmla="val 9220"/>
                </a:avLst>
              </a:prstGeom>
              <a:noFill/>
              <a:ln w="25400" cap="flat" cmpd="sng">
                <a:solidFill>
                  <a:srgbClr val="66666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1412" name="Google Shape;1412;p80"/>
              <p:cNvSpPr/>
              <p:nvPr/>
            </p:nvSpPr>
            <p:spPr>
              <a:xfrm>
                <a:off x="9076071" y="3367621"/>
                <a:ext cx="98258" cy="98260"/>
              </a:xfrm>
              <a:prstGeom prst="ellipse">
                <a:avLst/>
              </a:prstGeom>
              <a:noFill/>
              <a:ln w="25400" cap="flat" cmpd="sng">
                <a:solidFill>
                  <a:srgbClr val="66666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cxnSp>
            <p:nvCxnSpPr>
              <p:cNvPr id="1413" name="Google Shape;1413;p80"/>
              <p:cNvCxnSpPr/>
              <p:nvPr/>
            </p:nvCxnSpPr>
            <p:spPr>
              <a:xfrm rot="10800000">
                <a:off x="8285124" y="3416751"/>
                <a:ext cx="525540" cy="0"/>
              </a:xfrm>
              <a:prstGeom prst="straightConnector1">
                <a:avLst/>
              </a:prstGeom>
              <a:noFill/>
              <a:ln w="25400" cap="rnd" cmpd="sng">
                <a:solidFill>
                  <a:srgbClr val="666666"/>
                </a:solidFill>
                <a:prstDash val="solid"/>
                <a:round/>
                <a:headEnd type="none" w="med" len="med"/>
                <a:tailEnd type="none" w="med" len="med"/>
              </a:ln>
            </p:spPr>
          </p:cxnSp>
        </p:grpSp>
        <p:grpSp>
          <p:nvGrpSpPr>
            <p:cNvPr id="1414" name="Google Shape;1414;p80"/>
            <p:cNvGrpSpPr/>
            <p:nvPr/>
          </p:nvGrpSpPr>
          <p:grpSpPr>
            <a:xfrm>
              <a:off x="1888106" y="2542587"/>
              <a:ext cx="358297" cy="103407"/>
              <a:chOff x="8157082" y="3300586"/>
              <a:chExt cx="1130969" cy="284794"/>
            </a:xfrm>
          </p:grpSpPr>
          <p:sp>
            <p:nvSpPr>
              <p:cNvPr id="1415" name="Google Shape;1415;p80"/>
              <p:cNvSpPr/>
              <p:nvPr/>
            </p:nvSpPr>
            <p:spPr>
              <a:xfrm>
                <a:off x="8157082" y="3300586"/>
                <a:ext cx="1130969" cy="284794"/>
              </a:xfrm>
              <a:prstGeom prst="roundRect">
                <a:avLst>
                  <a:gd name="adj" fmla="val 9220"/>
                </a:avLst>
              </a:prstGeom>
              <a:noFill/>
              <a:ln w="25400" cap="flat" cmpd="sng">
                <a:solidFill>
                  <a:srgbClr val="66666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1416" name="Google Shape;1416;p80"/>
              <p:cNvSpPr/>
              <p:nvPr/>
            </p:nvSpPr>
            <p:spPr>
              <a:xfrm>
                <a:off x="9076071" y="3393854"/>
                <a:ext cx="98259" cy="98259"/>
              </a:xfrm>
              <a:prstGeom prst="ellipse">
                <a:avLst/>
              </a:prstGeom>
              <a:noFill/>
              <a:ln w="25400" cap="flat" cmpd="sng">
                <a:solidFill>
                  <a:srgbClr val="66666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cxnSp>
            <p:nvCxnSpPr>
              <p:cNvPr id="1417" name="Google Shape;1417;p80"/>
              <p:cNvCxnSpPr/>
              <p:nvPr/>
            </p:nvCxnSpPr>
            <p:spPr>
              <a:xfrm rot="10800000">
                <a:off x="8285124" y="3442983"/>
                <a:ext cx="525540" cy="0"/>
              </a:xfrm>
              <a:prstGeom prst="straightConnector1">
                <a:avLst/>
              </a:prstGeom>
              <a:noFill/>
              <a:ln w="25400" cap="rnd" cmpd="sng">
                <a:solidFill>
                  <a:srgbClr val="666666"/>
                </a:solidFill>
                <a:prstDash val="solid"/>
                <a:round/>
                <a:headEnd type="none" w="med" len="med"/>
                <a:tailEnd type="none" w="med" len="med"/>
              </a:ln>
            </p:spPr>
          </p:cxnSp>
        </p:grpSp>
        <p:cxnSp>
          <p:nvCxnSpPr>
            <p:cNvPr id="1418" name="Google Shape;1418;p80"/>
            <p:cNvCxnSpPr>
              <a:endCxn id="1419" idx="0"/>
            </p:cNvCxnSpPr>
            <p:nvPr/>
          </p:nvCxnSpPr>
          <p:spPr>
            <a:xfrm>
              <a:off x="1567169" y="2671697"/>
              <a:ext cx="0" cy="215100"/>
            </a:xfrm>
            <a:prstGeom prst="straightConnector1">
              <a:avLst/>
            </a:prstGeom>
            <a:noFill/>
            <a:ln w="12700" cap="flat" cmpd="sng">
              <a:solidFill>
                <a:srgbClr val="BFBFBF"/>
              </a:solidFill>
              <a:prstDash val="dot"/>
              <a:miter lim="800000"/>
              <a:headEnd type="none" w="sm" len="sm"/>
              <a:tailEnd type="none" w="sm" len="sm"/>
            </a:ln>
          </p:spPr>
        </p:cxnSp>
        <p:cxnSp>
          <p:nvCxnSpPr>
            <p:cNvPr id="1420" name="Google Shape;1420;p80"/>
            <p:cNvCxnSpPr/>
            <p:nvPr/>
          </p:nvCxnSpPr>
          <p:spPr>
            <a:xfrm>
              <a:off x="1064725" y="2671763"/>
              <a:ext cx="0" cy="89872"/>
            </a:xfrm>
            <a:prstGeom prst="straightConnector1">
              <a:avLst/>
            </a:prstGeom>
            <a:noFill/>
            <a:ln w="12700" cap="flat" cmpd="sng">
              <a:solidFill>
                <a:srgbClr val="BFBFBF"/>
              </a:solidFill>
              <a:prstDash val="dot"/>
              <a:miter lim="800000"/>
              <a:headEnd type="none" w="sm" len="sm"/>
              <a:tailEnd type="none" w="sm" len="sm"/>
            </a:ln>
          </p:spPr>
        </p:cxnSp>
        <p:cxnSp>
          <p:nvCxnSpPr>
            <p:cNvPr id="1421" name="Google Shape;1421;p80"/>
            <p:cNvCxnSpPr/>
            <p:nvPr/>
          </p:nvCxnSpPr>
          <p:spPr>
            <a:xfrm>
              <a:off x="2074375" y="2671763"/>
              <a:ext cx="0" cy="89872"/>
            </a:xfrm>
            <a:prstGeom prst="straightConnector1">
              <a:avLst/>
            </a:prstGeom>
            <a:noFill/>
            <a:ln w="12700" cap="flat" cmpd="sng">
              <a:solidFill>
                <a:srgbClr val="BFBFBF"/>
              </a:solidFill>
              <a:prstDash val="dot"/>
              <a:miter lim="800000"/>
              <a:headEnd type="none" w="sm" len="sm"/>
              <a:tailEnd type="none" w="sm" len="sm"/>
            </a:ln>
          </p:spPr>
        </p:cxnSp>
        <p:cxnSp>
          <p:nvCxnSpPr>
            <p:cNvPr id="1422" name="Google Shape;1422;p80"/>
            <p:cNvCxnSpPr/>
            <p:nvPr/>
          </p:nvCxnSpPr>
          <p:spPr>
            <a:xfrm rot="10800000">
              <a:off x="1064725" y="2769394"/>
              <a:ext cx="1014413" cy="0"/>
            </a:xfrm>
            <a:prstGeom prst="straightConnector1">
              <a:avLst/>
            </a:prstGeom>
            <a:noFill/>
            <a:ln w="12700" cap="flat" cmpd="sng">
              <a:solidFill>
                <a:srgbClr val="BFBFBF"/>
              </a:solidFill>
              <a:prstDash val="dot"/>
              <a:miter lim="800000"/>
              <a:headEnd type="none" w="sm" len="sm"/>
              <a:tailEnd type="none" w="sm" len="sm"/>
            </a:ln>
          </p:spPr>
        </p:cxnSp>
        <p:grpSp>
          <p:nvGrpSpPr>
            <p:cNvPr id="1423" name="Google Shape;1423;p80"/>
            <p:cNvGrpSpPr/>
            <p:nvPr/>
          </p:nvGrpSpPr>
          <p:grpSpPr>
            <a:xfrm>
              <a:off x="1424913" y="2886797"/>
              <a:ext cx="284513" cy="361528"/>
              <a:chOff x="8597900" y="1254126"/>
              <a:chExt cx="438150" cy="485774"/>
            </a:xfrm>
          </p:grpSpPr>
          <p:sp>
            <p:nvSpPr>
              <p:cNvPr id="1424" name="Google Shape;1424;p80"/>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rgbClr val="FFFFFF"/>
              </a:solidFill>
              <a:ln w="25400" cap="rnd" cmpd="sng">
                <a:solidFill>
                  <a:srgbClr val="66666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425" name="Google Shape;1425;p80"/>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rgbClr val="FFFFFF"/>
              </a:solidFill>
              <a:ln w="25400" cap="rnd" cmpd="sng">
                <a:solidFill>
                  <a:srgbClr val="66666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426" name="Google Shape;1426;p80"/>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rgbClr val="FFFFFF"/>
              </a:solidFill>
              <a:ln w="25400" cap="rnd" cmpd="sng">
                <a:solidFill>
                  <a:srgbClr val="66666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419" name="Google Shape;1419;p80"/>
              <p:cNvSpPr/>
              <p:nvPr/>
            </p:nvSpPr>
            <p:spPr>
              <a:xfrm>
                <a:off x="8597900" y="1254126"/>
                <a:ext cx="438150" cy="185737"/>
              </a:xfrm>
              <a:prstGeom prst="ellipse">
                <a:avLst/>
              </a:prstGeom>
              <a:solidFill>
                <a:srgbClr val="FFFFFF"/>
              </a:solidFill>
              <a:ln w="25400" cap="rnd" cmpd="sng">
                <a:solidFill>
                  <a:srgbClr val="66666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pSp>
      </p:grpSp>
      <p:sp>
        <p:nvSpPr>
          <p:cNvPr id="1427" name="Google Shape;1427;p80"/>
          <p:cNvSpPr/>
          <p:nvPr/>
        </p:nvSpPr>
        <p:spPr>
          <a:xfrm>
            <a:off x="5433100" y="3836425"/>
            <a:ext cx="2477700" cy="976200"/>
          </a:xfrm>
          <a:prstGeom prst="rect">
            <a:avLst/>
          </a:prstGeom>
          <a:noFill/>
          <a:ln>
            <a:noFill/>
          </a:ln>
        </p:spPr>
        <p:txBody>
          <a:bodyPr spcFirstLastPara="1" wrap="square" lIns="68575" tIns="34275" rIns="68575" bIns="34275" anchor="t" anchorCtr="0">
            <a:noAutofit/>
          </a:bodyPr>
          <a:lstStyle/>
          <a:p>
            <a:pPr marL="177800" marR="0" lvl="0" indent="-177800" algn="l" rtl="0">
              <a:spcBef>
                <a:spcPts val="0"/>
              </a:spcBef>
              <a:spcAft>
                <a:spcPts val="0"/>
              </a:spcAft>
              <a:buClr>
                <a:srgbClr val="5B5B5B"/>
              </a:buClr>
              <a:buSzPts val="800"/>
              <a:buFont typeface="Arial"/>
              <a:buChar char="•"/>
            </a:pPr>
            <a:r>
              <a:rPr lang="en" sz="800">
                <a:solidFill>
                  <a:srgbClr val="5B5B5B"/>
                </a:solidFill>
              </a:rPr>
              <a:t>Centralized, scale-out storage that </a:t>
            </a:r>
            <a:br>
              <a:rPr lang="en" sz="800">
                <a:solidFill>
                  <a:srgbClr val="5B5B5B"/>
                </a:solidFill>
              </a:rPr>
            </a:br>
            <a:r>
              <a:rPr lang="en" sz="800">
                <a:solidFill>
                  <a:srgbClr val="5B5B5B"/>
                </a:solidFill>
              </a:rPr>
              <a:t>expands and contracts automatically</a:t>
            </a:r>
            <a:endParaRPr sz="800">
              <a:solidFill>
                <a:srgbClr val="5B5B5B"/>
              </a:solidFill>
            </a:endParaRPr>
          </a:p>
          <a:p>
            <a:pPr marL="177800" marR="0" lvl="0" indent="-177800" algn="l" rtl="0">
              <a:spcBef>
                <a:spcPts val="600"/>
              </a:spcBef>
              <a:spcAft>
                <a:spcPts val="0"/>
              </a:spcAft>
              <a:buClr>
                <a:srgbClr val="5B5B5B"/>
              </a:buClr>
              <a:buSzPts val="800"/>
              <a:buFont typeface="Arial"/>
              <a:buChar char="•"/>
            </a:pPr>
            <a:r>
              <a:rPr lang="en" sz="800">
                <a:solidFill>
                  <a:srgbClr val="5B5B5B"/>
                </a:solidFill>
              </a:rPr>
              <a:t>Independent compute clusters can read/write at the same time and resize instantly</a:t>
            </a:r>
            <a:endParaRPr sz="800">
              <a:solidFill>
                <a:srgbClr val="5B5B5B"/>
              </a:solidFill>
            </a:endParaRPr>
          </a:p>
          <a:p>
            <a:pPr marL="177800" marR="0" lvl="0" indent="-177800" algn="l" rtl="0">
              <a:spcBef>
                <a:spcPts val="600"/>
              </a:spcBef>
              <a:spcAft>
                <a:spcPts val="600"/>
              </a:spcAft>
              <a:buClr>
                <a:srgbClr val="5B5B5B"/>
              </a:buClr>
              <a:buSzPts val="800"/>
              <a:buFont typeface="Arial"/>
              <a:buChar char="•"/>
            </a:pPr>
            <a:r>
              <a:rPr lang="en" sz="800">
                <a:solidFill>
                  <a:srgbClr val="5B5B5B"/>
                </a:solidFill>
              </a:rPr>
              <a:t>Backed by eleven 9’s of durability SLA by underlying cloud providers</a:t>
            </a:r>
            <a:endParaRPr sz="1100"/>
          </a:p>
        </p:txBody>
      </p:sp>
      <p:grpSp>
        <p:nvGrpSpPr>
          <p:cNvPr id="1428" name="Google Shape;1428;p80"/>
          <p:cNvGrpSpPr/>
          <p:nvPr/>
        </p:nvGrpSpPr>
        <p:grpSpPr>
          <a:xfrm>
            <a:off x="5707429" y="2258247"/>
            <a:ext cx="1802953" cy="1238922"/>
            <a:chOff x="2769058" y="3839780"/>
            <a:chExt cx="1362880" cy="936520"/>
          </a:xfrm>
        </p:grpSpPr>
        <p:sp>
          <p:nvSpPr>
            <p:cNvPr id="1429" name="Google Shape;1429;p80"/>
            <p:cNvSpPr/>
            <p:nvPr/>
          </p:nvSpPr>
          <p:spPr>
            <a:xfrm>
              <a:off x="2830750" y="4097763"/>
              <a:ext cx="1256127" cy="624319"/>
            </a:xfrm>
            <a:custGeom>
              <a:avLst/>
              <a:gdLst/>
              <a:ahLst/>
              <a:cxnLst/>
              <a:rect l="l" t="t" r="r" b="b"/>
              <a:pathLst>
                <a:path w="1203" h="607" extrusionOk="0">
                  <a:moveTo>
                    <a:pt x="1203" y="607"/>
                  </a:moveTo>
                  <a:cubicBezTo>
                    <a:pt x="1198" y="271"/>
                    <a:pt x="931" y="2"/>
                    <a:pt x="603" y="1"/>
                  </a:cubicBezTo>
                  <a:cubicBezTo>
                    <a:pt x="274" y="0"/>
                    <a:pt x="5" y="271"/>
                    <a:pt x="0" y="607"/>
                  </a:cubicBezTo>
                  <a:lnTo>
                    <a:pt x="1203" y="60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pSp>
          <p:nvGrpSpPr>
            <p:cNvPr id="1430" name="Google Shape;1430;p80"/>
            <p:cNvGrpSpPr/>
            <p:nvPr/>
          </p:nvGrpSpPr>
          <p:grpSpPr>
            <a:xfrm>
              <a:off x="3094975" y="4330195"/>
              <a:ext cx="296737" cy="328991"/>
              <a:chOff x="10361827" y="4476434"/>
              <a:chExt cx="953526" cy="1057169"/>
            </a:xfrm>
          </p:grpSpPr>
          <p:sp>
            <p:nvSpPr>
              <p:cNvPr id="1431" name="Google Shape;1431;p80"/>
              <p:cNvSpPr/>
              <p:nvPr/>
            </p:nvSpPr>
            <p:spPr>
              <a:xfrm>
                <a:off x="10361827" y="4680267"/>
                <a:ext cx="953526" cy="853336"/>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432" name="Google Shape;1432;p80"/>
              <p:cNvSpPr/>
              <p:nvPr/>
            </p:nvSpPr>
            <p:spPr>
              <a:xfrm>
                <a:off x="10361827" y="4880645"/>
                <a:ext cx="953526" cy="200379"/>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433" name="Google Shape;1433;p80"/>
              <p:cNvSpPr/>
              <p:nvPr/>
            </p:nvSpPr>
            <p:spPr>
              <a:xfrm>
                <a:off x="10361827" y="5105209"/>
                <a:ext cx="953526" cy="203833"/>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434" name="Google Shape;1434;p80"/>
              <p:cNvSpPr/>
              <p:nvPr/>
            </p:nvSpPr>
            <p:spPr>
              <a:xfrm>
                <a:off x="10361827" y="4476434"/>
                <a:ext cx="953400" cy="404100"/>
              </a:xfrm>
              <a:prstGeom prst="ellipse">
                <a:avLst/>
              </a:prstGeom>
              <a:solidFill>
                <a:schemeClr val="lt1"/>
              </a:solid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pSp>
        <p:grpSp>
          <p:nvGrpSpPr>
            <p:cNvPr id="1435" name="Google Shape;1435;p80"/>
            <p:cNvGrpSpPr/>
            <p:nvPr/>
          </p:nvGrpSpPr>
          <p:grpSpPr>
            <a:xfrm>
              <a:off x="3525280" y="4330195"/>
              <a:ext cx="296737" cy="328991"/>
              <a:chOff x="10361827" y="4476434"/>
              <a:chExt cx="953526" cy="1057169"/>
            </a:xfrm>
          </p:grpSpPr>
          <p:sp>
            <p:nvSpPr>
              <p:cNvPr id="1436" name="Google Shape;1436;p80"/>
              <p:cNvSpPr/>
              <p:nvPr/>
            </p:nvSpPr>
            <p:spPr>
              <a:xfrm>
                <a:off x="10361827" y="4680267"/>
                <a:ext cx="953526" cy="853336"/>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437" name="Google Shape;1437;p80"/>
              <p:cNvSpPr/>
              <p:nvPr/>
            </p:nvSpPr>
            <p:spPr>
              <a:xfrm>
                <a:off x="10361827" y="4880645"/>
                <a:ext cx="953526" cy="200379"/>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438" name="Google Shape;1438;p80"/>
              <p:cNvSpPr/>
              <p:nvPr/>
            </p:nvSpPr>
            <p:spPr>
              <a:xfrm>
                <a:off x="10361827" y="5105209"/>
                <a:ext cx="953526" cy="203833"/>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439" name="Google Shape;1439;p80"/>
              <p:cNvSpPr/>
              <p:nvPr/>
            </p:nvSpPr>
            <p:spPr>
              <a:xfrm>
                <a:off x="10361827" y="4476434"/>
                <a:ext cx="953400" cy="404100"/>
              </a:xfrm>
              <a:prstGeom prst="ellipse">
                <a:avLst/>
              </a:prstGeom>
              <a:solidFill>
                <a:schemeClr val="lt1"/>
              </a:solid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pSp>
        <p:grpSp>
          <p:nvGrpSpPr>
            <p:cNvPr id="1440" name="Google Shape;1440;p80"/>
            <p:cNvGrpSpPr/>
            <p:nvPr/>
          </p:nvGrpSpPr>
          <p:grpSpPr>
            <a:xfrm>
              <a:off x="2769058" y="4118673"/>
              <a:ext cx="171858" cy="175225"/>
              <a:chOff x="1609970" y="2307466"/>
              <a:chExt cx="454890" cy="463804"/>
            </a:xfrm>
          </p:grpSpPr>
          <p:sp>
            <p:nvSpPr>
              <p:cNvPr id="1441" name="Google Shape;1441;p80"/>
              <p:cNvSpPr/>
              <p:nvPr/>
            </p:nvSpPr>
            <p:spPr>
              <a:xfrm flipH="1">
                <a:off x="1609970" y="2307466"/>
                <a:ext cx="454890" cy="463804"/>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cmpd="sng">
                <a:solidFill>
                  <a:schemeClr val="accent6"/>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442" name="Google Shape;1442;p80"/>
              <p:cNvSpPr/>
              <p:nvPr/>
            </p:nvSpPr>
            <p:spPr>
              <a:xfrm flipH="1">
                <a:off x="1750452" y="2450176"/>
                <a:ext cx="173927" cy="173924"/>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cmpd="sng">
                <a:solidFill>
                  <a:schemeClr val="accent6"/>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grpSp>
        <p:grpSp>
          <p:nvGrpSpPr>
            <p:cNvPr id="1443" name="Google Shape;1443;p80"/>
            <p:cNvGrpSpPr/>
            <p:nvPr/>
          </p:nvGrpSpPr>
          <p:grpSpPr>
            <a:xfrm>
              <a:off x="3360418" y="3839780"/>
              <a:ext cx="171858" cy="175225"/>
              <a:chOff x="1609970" y="2307466"/>
              <a:chExt cx="454890" cy="463804"/>
            </a:xfrm>
          </p:grpSpPr>
          <p:sp>
            <p:nvSpPr>
              <p:cNvPr id="1444" name="Google Shape;1444;p80"/>
              <p:cNvSpPr/>
              <p:nvPr/>
            </p:nvSpPr>
            <p:spPr>
              <a:xfrm flipH="1">
                <a:off x="1609970" y="2307466"/>
                <a:ext cx="454890" cy="463804"/>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cmpd="sng">
                <a:solidFill>
                  <a:schemeClr val="accent5"/>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445" name="Google Shape;1445;p80"/>
              <p:cNvSpPr/>
              <p:nvPr/>
            </p:nvSpPr>
            <p:spPr>
              <a:xfrm flipH="1">
                <a:off x="1750452" y="2450176"/>
                <a:ext cx="173927" cy="173924"/>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cmpd="sng">
                <a:solidFill>
                  <a:schemeClr val="accent5"/>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grpSp>
        <p:grpSp>
          <p:nvGrpSpPr>
            <p:cNvPr id="1446" name="Google Shape;1446;p80"/>
            <p:cNvGrpSpPr/>
            <p:nvPr/>
          </p:nvGrpSpPr>
          <p:grpSpPr>
            <a:xfrm>
              <a:off x="3960080" y="4118673"/>
              <a:ext cx="171858" cy="175225"/>
              <a:chOff x="1609970" y="2307466"/>
              <a:chExt cx="454890" cy="463804"/>
            </a:xfrm>
          </p:grpSpPr>
          <p:sp>
            <p:nvSpPr>
              <p:cNvPr id="1447" name="Google Shape;1447;p80"/>
              <p:cNvSpPr/>
              <p:nvPr/>
            </p:nvSpPr>
            <p:spPr>
              <a:xfrm flipH="1">
                <a:off x="1609970" y="2307466"/>
                <a:ext cx="454890" cy="463804"/>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448" name="Google Shape;1448;p80"/>
              <p:cNvSpPr/>
              <p:nvPr/>
            </p:nvSpPr>
            <p:spPr>
              <a:xfrm flipH="1">
                <a:off x="1750452" y="2450176"/>
                <a:ext cx="173927" cy="173924"/>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grpSp>
        <p:grpSp>
          <p:nvGrpSpPr>
            <p:cNvPr id="1449" name="Google Shape;1449;p80"/>
            <p:cNvGrpSpPr/>
            <p:nvPr/>
          </p:nvGrpSpPr>
          <p:grpSpPr>
            <a:xfrm>
              <a:off x="3873714" y="3959571"/>
              <a:ext cx="139560" cy="142295"/>
              <a:chOff x="1609970" y="2307466"/>
              <a:chExt cx="454890" cy="463804"/>
            </a:xfrm>
          </p:grpSpPr>
          <p:sp>
            <p:nvSpPr>
              <p:cNvPr id="1450" name="Google Shape;1450;p80"/>
              <p:cNvSpPr/>
              <p:nvPr/>
            </p:nvSpPr>
            <p:spPr>
              <a:xfrm flipH="1">
                <a:off x="1609970" y="2307466"/>
                <a:ext cx="454890" cy="463804"/>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451" name="Google Shape;1451;p80"/>
              <p:cNvSpPr/>
              <p:nvPr/>
            </p:nvSpPr>
            <p:spPr>
              <a:xfrm flipH="1">
                <a:off x="1750452" y="2450176"/>
                <a:ext cx="173927" cy="173924"/>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grpSp>
        <p:grpSp>
          <p:nvGrpSpPr>
            <p:cNvPr id="1452" name="Google Shape;1452;p80"/>
            <p:cNvGrpSpPr/>
            <p:nvPr/>
          </p:nvGrpSpPr>
          <p:grpSpPr>
            <a:xfrm>
              <a:off x="2921182" y="3959571"/>
              <a:ext cx="139560" cy="142295"/>
              <a:chOff x="1609970" y="2307466"/>
              <a:chExt cx="454890" cy="463804"/>
            </a:xfrm>
          </p:grpSpPr>
          <p:sp>
            <p:nvSpPr>
              <p:cNvPr id="1453" name="Google Shape;1453;p80"/>
              <p:cNvSpPr/>
              <p:nvPr/>
            </p:nvSpPr>
            <p:spPr>
              <a:xfrm flipH="1">
                <a:off x="1609970" y="2307466"/>
                <a:ext cx="454890" cy="463804"/>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cmpd="sng">
                <a:solidFill>
                  <a:schemeClr val="accent6"/>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454" name="Google Shape;1454;p80"/>
              <p:cNvSpPr/>
              <p:nvPr/>
            </p:nvSpPr>
            <p:spPr>
              <a:xfrm flipH="1">
                <a:off x="1750452" y="2450176"/>
                <a:ext cx="173927" cy="173924"/>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cmpd="sng">
                <a:solidFill>
                  <a:schemeClr val="accent6"/>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grpSp>
        <p:grpSp>
          <p:nvGrpSpPr>
            <p:cNvPr id="1455" name="Google Shape;1455;p80"/>
            <p:cNvGrpSpPr/>
            <p:nvPr/>
          </p:nvGrpSpPr>
          <p:grpSpPr>
            <a:xfrm>
              <a:off x="2997874" y="4124894"/>
              <a:ext cx="157421" cy="167864"/>
              <a:chOff x="8029575" y="3482875"/>
              <a:chExt cx="276226" cy="294550"/>
            </a:xfrm>
          </p:grpSpPr>
          <p:cxnSp>
            <p:nvCxnSpPr>
              <p:cNvPr id="1456" name="Google Shape;1456;p80"/>
              <p:cNvCxnSpPr/>
              <p:nvPr/>
            </p:nvCxnSpPr>
            <p:spPr>
              <a:xfrm>
                <a:off x="8029575" y="3578225"/>
                <a:ext cx="222600" cy="199200"/>
              </a:xfrm>
              <a:prstGeom prst="straightConnector1">
                <a:avLst/>
              </a:prstGeom>
              <a:noFill/>
              <a:ln w="12700" cap="flat" cmpd="sng">
                <a:solidFill>
                  <a:schemeClr val="accent6"/>
                </a:solidFill>
                <a:prstDash val="solid"/>
                <a:miter lim="800000"/>
                <a:headEnd type="none" w="sm" len="sm"/>
                <a:tailEnd type="triangle" w="med" len="med"/>
              </a:ln>
            </p:spPr>
          </p:cxnSp>
          <p:cxnSp>
            <p:nvCxnSpPr>
              <p:cNvPr id="1457" name="Google Shape;1457;p80"/>
              <p:cNvCxnSpPr/>
              <p:nvPr/>
            </p:nvCxnSpPr>
            <p:spPr>
              <a:xfrm rot="10800000">
                <a:off x="8064301" y="3482875"/>
                <a:ext cx="241500" cy="216000"/>
              </a:xfrm>
              <a:prstGeom prst="straightConnector1">
                <a:avLst/>
              </a:prstGeom>
              <a:noFill/>
              <a:ln w="12700" cap="flat" cmpd="sng">
                <a:solidFill>
                  <a:schemeClr val="accent6"/>
                </a:solidFill>
                <a:prstDash val="solid"/>
                <a:miter lim="800000"/>
                <a:headEnd type="none" w="sm" len="sm"/>
                <a:tailEnd type="triangle" w="med" len="med"/>
              </a:ln>
            </p:spPr>
          </p:cxnSp>
        </p:grpSp>
        <p:grpSp>
          <p:nvGrpSpPr>
            <p:cNvPr id="1458" name="Google Shape;1458;p80"/>
            <p:cNvGrpSpPr/>
            <p:nvPr/>
          </p:nvGrpSpPr>
          <p:grpSpPr>
            <a:xfrm rot="2874087">
              <a:off x="3386558" y="4052036"/>
              <a:ext cx="157435" cy="167879"/>
              <a:chOff x="8658225" y="3362225"/>
              <a:chExt cx="276226" cy="294550"/>
            </a:xfrm>
          </p:grpSpPr>
          <p:cxnSp>
            <p:nvCxnSpPr>
              <p:cNvPr id="1459" name="Google Shape;1459;p80"/>
              <p:cNvCxnSpPr/>
              <p:nvPr/>
            </p:nvCxnSpPr>
            <p:spPr>
              <a:xfrm>
                <a:off x="8658225" y="3457575"/>
                <a:ext cx="222600" cy="199200"/>
              </a:xfrm>
              <a:prstGeom prst="straightConnector1">
                <a:avLst/>
              </a:prstGeom>
              <a:noFill/>
              <a:ln w="12700" cap="flat" cmpd="sng">
                <a:solidFill>
                  <a:schemeClr val="accent5"/>
                </a:solidFill>
                <a:prstDash val="solid"/>
                <a:miter lim="800000"/>
                <a:headEnd type="none" w="sm" len="sm"/>
                <a:tailEnd type="triangle" w="med" len="med"/>
              </a:ln>
            </p:spPr>
          </p:cxnSp>
          <p:cxnSp>
            <p:nvCxnSpPr>
              <p:cNvPr id="1460" name="Google Shape;1460;p80"/>
              <p:cNvCxnSpPr/>
              <p:nvPr/>
            </p:nvCxnSpPr>
            <p:spPr>
              <a:xfrm rot="10800000">
                <a:off x="8692951" y="3362225"/>
                <a:ext cx="241500" cy="216000"/>
              </a:xfrm>
              <a:prstGeom prst="straightConnector1">
                <a:avLst/>
              </a:prstGeom>
              <a:noFill/>
              <a:ln w="12700" cap="flat" cmpd="sng">
                <a:solidFill>
                  <a:schemeClr val="accent5"/>
                </a:solidFill>
                <a:prstDash val="solid"/>
                <a:miter lim="800000"/>
                <a:headEnd type="none" w="sm" len="sm"/>
                <a:tailEnd type="triangle" w="med" len="med"/>
              </a:ln>
            </p:spPr>
          </p:cxnSp>
        </p:grpSp>
        <p:grpSp>
          <p:nvGrpSpPr>
            <p:cNvPr id="1461" name="Google Shape;1461;p80"/>
            <p:cNvGrpSpPr/>
            <p:nvPr/>
          </p:nvGrpSpPr>
          <p:grpSpPr>
            <a:xfrm rot="5400000">
              <a:off x="3768008" y="4155219"/>
              <a:ext cx="157421" cy="167864"/>
              <a:chOff x="8029575" y="3482875"/>
              <a:chExt cx="276226" cy="294550"/>
            </a:xfrm>
          </p:grpSpPr>
          <p:cxnSp>
            <p:nvCxnSpPr>
              <p:cNvPr id="1462" name="Google Shape;1462;p80"/>
              <p:cNvCxnSpPr/>
              <p:nvPr/>
            </p:nvCxnSpPr>
            <p:spPr>
              <a:xfrm>
                <a:off x="8029575" y="3578225"/>
                <a:ext cx="222600" cy="199200"/>
              </a:xfrm>
              <a:prstGeom prst="straightConnector1">
                <a:avLst/>
              </a:prstGeom>
              <a:noFill/>
              <a:ln w="12700" cap="flat" cmpd="sng">
                <a:solidFill>
                  <a:schemeClr val="accent4"/>
                </a:solidFill>
                <a:prstDash val="solid"/>
                <a:miter lim="800000"/>
                <a:headEnd type="none" w="sm" len="sm"/>
                <a:tailEnd type="triangle" w="med" len="med"/>
              </a:ln>
            </p:spPr>
          </p:cxnSp>
          <p:cxnSp>
            <p:nvCxnSpPr>
              <p:cNvPr id="1463" name="Google Shape;1463;p80"/>
              <p:cNvCxnSpPr/>
              <p:nvPr/>
            </p:nvCxnSpPr>
            <p:spPr>
              <a:xfrm rot="10800000">
                <a:off x="8064301" y="3482875"/>
                <a:ext cx="241500" cy="216000"/>
              </a:xfrm>
              <a:prstGeom prst="straightConnector1">
                <a:avLst/>
              </a:prstGeom>
              <a:noFill/>
              <a:ln w="12700" cap="flat" cmpd="sng">
                <a:solidFill>
                  <a:schemeClr val="accent4"/>
                </a:solidFill>
                <a:prstDash val="solid"/>
                <a:miter lim="800000"/>
                <a:headEnd type="none" w="sm" len="sm"/>
                <a:tailEnd type="triangle" w="med" len="med"/>
              </a:ln>
            </p:spPr>
          </p:cxnSp>
        </p:grpSp>
        <p:sp>
          <p:nvSpPr>
            <p:cNvPr id="1464" name="Google Shape;1464;p80"/>
            <p:cNvSpPr/>
            <p:nvPr/>
          </p:nvSpPr>
          <p:spPr>
            <a:xfrm>
              <a:off x="3587948" y="4353351"/>
              <a:ext cx="171877" cy="84497"/>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7CCCE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sp>
          <p:nvSpPr>
            <p:cNvPr id="1465" name="Google Shape;1465;p80"/>
            <p:cNvSpPr/>
            <p:nvPr/>
          </p:nvSpPr>
          <p:spPr>
            <a:xfrm>
              <a:off x="3157648" y="4353351"/>
              <a:ext cx="171877" cy="84497"/>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7CCCE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grpSp>
          <p:nvGrpSpPr>
            <p:cNvPr id="1466" name="Google Shape;1466;p80"/>
            <p:cNvGrpSpPr/>
            <p:nvPr/>
          </p:nvGrpSpPr>
          <p:grpSpPr>
            <a:xfrm>
              <a:off x="3260336" y="4336518"/>
              <a:ext cx="396667" cy="439782"/>
              <a:chOff x="3260336" y="4336518"/>
              <a:chExt cx="396667" cy="439782"/>
            </a:xfrm>
          </p:grpSpPr>
          <p:grpSp>
            <p:nvGrpSpPr>
              <p:cNvPr id="1467" name="Google Shape;1467;p80"/>
              <p:cNvGrpSpPr/>
              <p:nvPr/>
            </p:nvGrpSpPr>
            <p:grpSpPr>
              <a:xfrm>
                <a:off x="3260336" y="4336518"/>
                <a:ext cx="396667" cy="439782"/>
                <a:chOff x="10361827" y="4476434"/>
                <a:chExt cx="953526" cy="1057169"/>
              </a:xfrm>
            </p:grpSpPr>
            <p:sp>
              <p:nvSpPr>
                <p:cNvPr id="1468" name="Google Shape;1468;p80"/>
                <p:cNvSpPr/>
                <p:nvPr/>
              </p:nvSpPr>
              <p:spPr>
                <a:xfrm>
                  <a:off x="10361827" y="4680267"/>
                  <a:ext cx="953526" cy="853336"/>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469" name="Google Shape;1469;p80"/>
                <p:cNvSpPr/>
                <p:nvPr/>
              </p:nvSpPr>
              <p:spPr>
                <a:xfrm>
                  <a:off x="10361827" y="5105209"/>
                  <a:ext cx="953526" cy="203833"/>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470" name="Google Shape;1470;p80"/>
                <p:cNvSpPr/>
                <p:nvPr/>
              </p:nvSpPr>
              <p:spPr>
                <a:xfrm>
                  <a:off x="10361827" y="4476434"/>
                  <a:ext cx="953400" cy="404100"/>
                </a:xfrm>
                <a:prstGeom prst="ellipse">
                  <a:avLst/>
                </a:prstGeom>
                <a:solidFill>
                  <a:schemeClr val="lt1"/>
                </a:solid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471" name="Google Shape;1471;p80"/>
                <p:cNvSpPr/>
                <p:nvPr/>
              </p:nvSpPr>
              <p:spPr>
                <a:xfrm>
                  <a:off x="10361827" y="4880645"/>
                  <a:ext cx="953526" cy="200379"/>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pSp>
          <p:sp>
            <p:nvSpPr>
              <p:cNvPr id="1472" name="Google Shape;1472;p80"/>
              <p:cNvSpPr/>
              <p:nvPr/>
            </p:nvSpPr>
            <p:spPr>
              <a:xfrm>
                <a:off x="3349977" y="4362829"/>
                <a:ext cx="230151" cy="113142"/>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81"/>
          <p:cNvSpPr txBox="1">
            <a:spLocks noGrp="1"/>
          </p:cNvSpPr>
          <p:nvPr>
            <p:ph type="body" idx="1"/>
          </p:nvPr>
        </p:nvSpPr>
        <p:spPr>
          <a:xfrm>
            <a:off x="277177" y="222662"/>
            <a:ext cx="8589645" cy="704835"/>
          </a:xfrm>
          <a:prstGeom prst="rect">
            <a:avLst/>
          </a:prstGeom>
          <a:noFill/>
          <a:ln>
            <a:noFill/>
          </a:ln>
        </p:spPr>
        <p:txBody>
          <a:bodyPr spcFirstLastPara="1" wrap="square" lIns="68575" tIns="34275" rIns="68575" bIns="34275" anchor="b" anchorCtr="0">
            <a:noAutofit/>
          </a:bodyPr>
          <a:lstStyle/>
          <a:p>
            <a:pPr marL="0" marR="0" lvl="0" indent="0" algn="ctr" rtl="0">
              <a:lnSpc>
                <a:spcPct val="80000"/>
              </a:lnSpc>
              <a:spcBef>
                <a:spcPts val="0"/>
              </a:spcBef>
              <a:spcAft>
                <a:spcPts val="0"/>
              </a:spcAft>
              <a:buClr>
                <a:schemeClr val="dk1"/>
              </a:buClr>
              <a:buSzPts val="2500"/>
              <a:buFont typeface="Arial"/>
              <a:buNone/>
            </a:pPr>
            <a:r>
              <a:rPr lang="en" sz="2500" b="1" i="0" u="none" strike="noStrike" cap="none">
                <a:solidFill>
                  <a:schemeClr val="dk1"/>
                </a:solidFill>
                <a:latin typeface="Arial"/>
                <a:ea typeface="Arial"/>
                <a:cs typeface="Arial"/>
                <a:sym typeface="Arial"/>
              </a:rPr>
              <a:t>SNOWFLAKE ARCHITECTURE:</a:t>
            </a:r>
            <a:br>
              <a:rPr lang="en" sz="2500" b="1" i="0" u="none" strike="noStrike" cap="none">
                <a:solidFill>
                  <a:schemeClr val="dk1"/>
                </a:solidFill>
                <a:latin typeface="Arial"/>
                <a:ea typeface="Arial"/>
                <a:cs typeface="Arial"/>
                <a:sym typeface="Arial"/>
              </a:rPr>
            </a:br>
            <a:r>
              <a:rPr lang="en" sz="2500" b="1" i="0" u="none" strike="noStrike" cap="none">
                <a:solidFill>
                  <a:schemeClr val="dk1"/>
                </a:solidFill>
                <a:latin typeface="Arial"/>
                <a:ea typeface="Arial"/>
                <a:cs typeface="Arial"/>
                <a:sym typeface="Arial"/>
              </a:rPr>
              <a:t>STORAGE AND COMPUTE</a:t>
            </a:r>
            <a:endParaRPr sz="1100"/>
          </a:p>
        </p:txBody>
      </p:sp>
      <p:sp>
        <p:nvSpPr>
          <p:cNvPr id="1478" name="Google Shape;1478;p81"/>
          <p:cNvSpPr/>
          <p:nvPr/>
        </p:nvSpPr>
        <p:spPr>
          <a:xfrm>
            <a:off x="5466182" y="1477026"/>
            <a:ext cx="3197468" cy="66941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Storage separated from compute</a:t>
            </a:r>
            <a:br>
              <a:rPr lang="en" sz="1400" b="1">
                <a:solidFill>
                  <a:schemeClr val="dk2"/>
                </a:solidFill>
                <a:latin typeface="Arial"/>
                <a:ea typeface="Arial"/>
                <a:cs typeface="Arial"/>
                <a:sym typeface="Arial"/>
              </a:rPr>
            </a:br>
            <a:r>
              <a:rPr lang="en" sz="1200">
                <a:solidFill>
                  <a:srgbClr val="5B5B5B"/>
                </a:solidFill>
                <a:latin typeface="Arial"/>
                <a:ea typeface="Arial"/>
                <a:cs typeface="Arial"/>
                <a:sym typeface="Arial"/>
              </a:rPr>
              <a:t>Automatically grows without adding nodes. Never run out of space.</a:t>
            </a:r>
            <a:endParaRPr sz="1100"/>
          </a:p>
        </p:txBody>
      </p:sp>
      <p:sp>
        <p:nvSpPr>
          <p:cNvPr id="1479" name="Google Shape;1479;p81"/>
          <p:cNvSpPr/>
          <p:nvPr/>
        </p:nvSpPr>
        <p:spPr>
          <a:xfrm>
            <a:off x="5466182" y="2327313"/>
            <a:ext cx="3197468" cy="66941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Resize compute instantly</a:t>
            </a:r>
            <a:br>
              <a:rPr lang="en" sz="1400" b="1">
                <a:solidFill>
                  <a:schemeClr val="dk2"/>
                </a:solidFill>
                <a:latin typeface="Arial"/>
                <a:ea typeface="Arial"/>
                <a:cs typeface="Arial"/>
                <a:sym typeface="Arial"/>
              </a:rPr>
            </a:br>
            <a:r>
              <a:rPr lang="en" sz="1200">
                <a:solidFill>
                  <a:srgbClr val="5B5B5B"/>
                </a:solidFill>
                <a:latin typeface="Arial"/>
                <a:ea typeface="Arial"/>
                <a:cs typeface="Arial"/>
                <a:sym typeface="Arial"/>
              </a:rPr>
              <a:t>Scale up/down depending on the business needs right now or turn off when not in use.</a:t>
            </a:r>
            <a:endParaRPr sz="1100"/>
          </a:p>
        </p:txBody>
      </p:sp>
      <p:sp>
        <p:nvSpPr>
          <p:cNvPr id="1480" name="Google Shape;1480;p81"/>
          <p:cNvSpPr/>
          <p:nvPr/>
        </p:nvSpPr>
        <p:spPr>
          <a:xfrm>
            <a:off x="5466182" y="3200362"/>
            <a:ext cx="3197468" cy="108491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Multiple clusters access data without contention</a:t>
            </a:r>
            <a:br>
              <a:rPr lang="en" sz="1400" b="1">
                <a:solidFill>
                  <a:schemeClr val="dk2"/>
                </a:solidFill>
                <a:latin typeface="Arial"/>
                <a:ea typeface="Arial"/>
                <a:cs typeface="Arial"/>
                <a:sym typeface="Arial"/>
              </a:rPr>
            </a:br>
            <a:r>
              <a:rPr lang="en" sz="1200">
                <a:solidFill>
                  <a:srgbClr val="5B5B5B"/>
                </a:solidFill>
                <a:latin typeface="Arial"/>
                <a:ea typeface="Arial"/>
                <a:cs typeface="Arial"/>
                <a:sym typeface="Arial"/>
              </a:rPr>
              <a:t>ETL, reporting, data science, and applications all running at the same time without performance impact.</a:t>
            </a:r>
            <a:endParaRPr sz="1100"/>
          </a:p>
        </p:txBody>
      </p:sp>
      <p:sp>
        <p:nvSpPr>
          <p:cNvPr id="1481" name="Google Shape;1481;p81"/>
          <p:cNvSpPr/>
          <p:nvPr/>
        </p:nvSpPr>
        <p:spPr>
          <a:xfrm>
            <a:off x="618676" y="982600"/>
            <a:ext cx="1032272" cy="632039"/>
          </a:xfrm>
          <a:custGeom>
            <a:avLst/>
            <a:gdLst/>
            <a:ahLst/>
            <a:cxnLst/>
            <a:rect l="l" t="t" r="r" b="b"/>
            <a:pathLst>
              <a:path w="2048" h="1252" extrusionOk="0">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rgbClr val="A7E1F6">
              <a:alpha val="25882"/>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82" name="Google Shape;1482;p81"/>
          <p:cNvSpPr/>
          <p:nvPr/>
        </p:nvSpPr>
        <p:spPr>
          <a:xfrm>
            <a:off x="0" y="1666588"/>
            <a:ext cx="420620" cy="447675"/>
          </a:xfrm>
          <a:custGeom>
            <a:avLst/>
            <a:gdLst/>
            <a:ahLst/>
            <a:cxnLst/>
            <a:rect l="l" t="t" r="r" b="b"/>
            <a:pathLst>
              <a:path w="560827" h="596900" extrusionOk="0">
                <a:moveTo>
                  <a:pt x="150976" y="0"/>
                </a:moveTo>
                <a:cubicBezTo>
                  <a:pt x="309014" y="0"/>
                  <a:pt x="437539" y="127771"/>
                  <a:pt x="438967" y="286054"/>
                </a:cubicBezTo>
                <a:cubicBezTo>
                  <a:pt x="508941" y="302264"/>
                  <a:pt x="560827" y="364719"/>
                  <a:pt x="560827" y="439570"/>
                </a:cubicBezTo>
                <a:cubicBezTo>
                  <a:pt x="560827" y="526340"/>
                  <a:pt x="490377" y="596900"/>
                  <a:pt x="403741" y="596900"/>
                </a:cubicBezTo>
                <a:cubicBezTo>
                  <a:pt x="394221" y="596900"/>
                  <a:pt x="240825" y="596900"/>
                  <a:pt x="86417" y="596900"/>
                </a:cubicBezTo>
                <a:lnTo>
                  <a:pt x="0" y="596900"/>
                </a:lnTo>
                <a:lnTo>
                  <a:pt x="0" y="43192"/>
                </a:lnTo>
                <a:lnTo>
                  <a:pt x="2518" y="41180"/>
                </a:lnTo>
                <a:cubicBezTo>
                  <a:pt x="45896" y="15018"/>
                  <a:pt x="96710" y="0"/>
                  <a:pt x="150976" y="0"/>
                </a:cubicBezTo>
                <a:close/>
              </a:path>
            </a:pathLst>
          </a:custGeom>
          <a:solidFill>
            <a:srgbClr val="A7E1F6">
              <a:alpha val="25882"/>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83" name="Google Shape;1483;p81"/>
          <p:cNvSpPr/>
          <p:nvPr/>
        </p:nvSpPr>
        <p:spPr>
          <a:xfrm>
            <a:off x="2514748" y="1046999"/>
            <a:ext cx="731162" cy="447675"/>
          </a:xfrm>
          <a:custGeom>
            <a:avLst/>
            <a:gdLst/>
            <a:ahLst/>
            <a:cxnLst/>
            <a:rect l="l" t="t" r="r" b="b"/>
            <a:pathLst>
              <a:path w="2048" h="1252" extrusionOk="0">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rgbClr val="A7E1F6">
              <a:alpha val="25882"/>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84" name="Google Shape;1484;p81"/>
          <p:cNvSpPr/>
          <p:nvPr/>
        </p:nvSpPr>
        <p:spPr>
          <a:xfrm>
            <a:off x="1989940" y="968312"/>
            <a:ext cx="467916" cy="286495"/>
          </a:xfrm>
          <a:custGeom>
            <a:avLst/>
            <a:gdLst/>
            <a:ahLst/>
            <a:cxnLst/>
            <a:rect l="l" t="t" r="r" b="b"/>
            <a:pathLst>
              <a:path w="2048" h="1252" extrusionOk="0">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rgbClr val="A7E1F6">
              <a:alpha val="25882"/>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85" name="Google Shape;1485;p81"/>
          <p:cNvSpPr txBox="1">
            <a:spLocks noGrp="1"/>
          </p:cNvSpPr>
          <p:nvPr>
            <p:ph type="sldNum" idx="12"/>
          </p:nvPr>
        </p:nvSpPr>
        <p:spPr>
          <a:xfrm>
            <a:off x="8657901" y="4870635"/>
            <a:ext cx="257175" cy="161583"/>
          </a:xfrm>
          <a:prstGeom prst="rect">
            <a:avLst/>
          </a:prstGeom>
          <a:noFill/>
          <a:ln>
            <a:noFill/>
          </a:ln>
        </p:spPr>
        <p:txBody>
          <a:bodyPr spcFirstLastPara="1" wrap="square" lIns="68575" tIns="34275" rIns="68575" bIns="34275" anchor="b" anchorCtr="0">
            <a:noAutofit/>
          </a:bodyPr>
          <a:lstStyle/>
          <a:p>
            <a:pPr marL="0" marR="0" lvl="0" indent="0" algn="r" rtl="0">
              <a:spcBef>
                <a:spcPts val="0"/>
              </a:spcBef>
              <a:spcAft>
                <a:spcPts val="0"/>
              </a:spcAft>
              <a:buNone/>
            </a:pPr>
            <a:fld id="{00000000-1234-1234-1234-123412341234}" type="slidenum">
              <a:rPr lang="en" sz="600" b="0" i="0">
                <a:solidFill>
                  <a:srgbClr val="929292"/>
                </a:solidFill>
                <a:latin typeface="Arial"/>
                <a:ea typeface="Arial"/>
                <a:cs typeface="Arial"/>
                <a:sym typeface="Arial"/>
              </a:rPr>
              <a:t>8</a:t>
            </a:fld>
            <a:endParaRPr sz="600" b="0" i="0">
              <a:solidFill>
                <a:srgbClr val="929292"/>
              </a:solidFill>
              <a:latin typeface="Arial"/>
              <a:ea typeface="Arial"/>
              <a:cs typeface="Arial"/>
              <a:sym typeface="Arial"/>
            </a:endParaRPr>
          </a:p>
        </p:txBody>
      </p:sp>
      <p:pic>
        <p:nvPicPr>
          <p:cNvPr id="1486" name="Google Shape;1486;p81"/>
          <p:cNvPicPr preferRelativeResize="0"/>
          <p:nvPr/>
        </p:nvPicPr>
        <p:blipFill>
          <a:blip r:embed="rId3">
            <a:alphaModFix/>
          </a:blip>
          <a:stretch>
            <a:fillRect/>
          </a:stretch>
        </p:blipFill>
        <p:spPr>
          <a:xfrm>
            <a:off x="609019" y="1961360"/>
            <a:ext cx="4536874" cy="20290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8"/>
                                        </p:tgtEl>
                                        <p:attrNameLst>
                                          <p:attrName>style.visibility</p:attrName>
                                        </p:attrNameLst>
                                      </p:cBhvr>
                                      <p:to>
                                        <p:strVal val="visible"/>
                                      </p:to>
                                    </p:set>
                                    <p:animEffect transition="in" filter="fade">
                                      <p:cBhvr>
                                        <p:cTn id="7" dur="500"/>
                                        <p:tgtEl>
                                          <p:spTgt spid="14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79"/>
                                        </p:tgtEl>
                                        <p:attrNameLst>
                                          <p:attrName>style.visibility</p:attrName>
                                        </p:attrNameLst>
                                      </p:cBhvr>
                                      <p:to>
                                        <p:strVal val="visible"/>
                                      </p:to>
                                    </p:set>
                                    <p:animEffect transition="in" filter="fade">
                                      <p:cBhvr>
                                        <p:cTn id="12" dur="500"/>
                                        <p:tgtEl>
                                          <p:spTgt spid="14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80"/>
                                        </p:tgtEl>
                                        <p:attrNameLst>
                                          <p:attrName>style.visibility</p:attrName>
                                        </p:attrNameLst>
                                      </p:cBhvr>
                                      <p:to>
                                        <p:strVal val="visible"/>
                                      </p:to>
                                    </p:set>
                                    <p:animEffect transition="in" filter="fade">
                                      <p:cBhvr>
                                        <p:cTn id="17" dur="500"/>
                                        <p:tgtEl>
                                          <p:spTgt spid="1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82"/>
          <p:cNvSpPr txBox="1">
            <a:spLocks noGrp="1"/>
          </p:cNvSpPr>
          <p:nvPr>
            <p:ph type="body" idx="1"/>
          </p:nvPr>
        </p:nvSpPr>
        <p:spPr>
          <a:xfrm>
            <a:off x="277177" y="222662"/>
            <a:ext cx="8589645" cy="704835"/>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dk1"/>
              </a:buClr>
              <a:buSzPts val="2700"/>
              <a:buFont typeface="Arial"/>
              <a:buNone/>
            </a:pPr>
            <a:r>
              <a:rPr lang="en" sz="2500" b="1" i="0" u="none" strike="noStrike" cap="none">
                <a:solidFill>
                  <a:schemeClr val="dk1"/>
                </a:solidFill>
                <a:latin typeface="Arial"/>
                <a:ea typeface="Arial"/>
                <a:cs typeface="Arial"/>
                <a:sym typeface="Arial"/>
              </a:rPr>
              <a:t>SNOWFLAKE ARCHITECTURE: </a:t>
            </a:r>
            <a:br>
              <a:rPr lang="en" sz="2500" b="1" i="0" u="none" strike="noStrike" cap="none">
                <a:solidFill>
                  <a:schemeClr val="dk1"/>
                </a:solidFill>
                <a:latin typeface="Arial"/>
                <a:ea typeface="Arial"/>
                <a:cs typeface="Arial"/>
                <a:sym typeface="Arial"/>
              </a:rPr>
            </a:br>
            <a:r>
              <a:rPr lang="en" sz="2500" b="1" i="0" u="none" strike="noStrike" cap="none">
                <a:solidFill>
                  <a:schemeClr val="dk1"/>
                </a:solidFill>
                <a:latin typeface="Arial"/>
                <a:ea typeface="Arial"/>
                <a:cs typeface="Arial"/>
                <a:sym typeface="Arial"/>
              </a:rPr>
              <a:t>GLOBAL SERVICES</a:t>
            </a:r>
            <a:endParaRPr sz="2500"/>
          </a:p>
        </p:txBody>
      </p:sp>
      <p:sp>
        <p:nvSpPr>
          <p:cNvPr id="1492" name="Google Shape;1492;p82"/>
          <p:cNvSpPr/>
          <p:nvPr/>
        </p:nvSpPr>
        <p:spPr>
          <a:xfrm>
            <a:off x="618676" y="982600"/>
            <a:ext cx="1032272" cy="632039"/>
          </a:xfrm>
          <a:custGeom>
            <a:avLst/>
            <a:gdLst/>
            <a:ahLst/>
            <a:cxnLst/>
            <a:rect l="l" t="t" r="r" b="b"/>
            <a:pathLst>
              <a:path w="2048" h="1252" extrusionOk="0">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rgbClr val="A7E1F6">
              <a:alpha val="25882"/>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93" name="Google Shape;1493;p82"/>
          <p:cNvSpPr/>
          <p:nvPr/>
        </p:nvSpPr>
        <p:spPr>
          <a:xfrm>
            <a:off x="0" y="1666588"/>
            <a:ext cx="420620" cy="447675"/>
          </a:xfrm>
          <a:custGeom>
            <a:avLst/>
            <a:gdLst/>
            <a:ahLst/>
            <a:cxnLst/>
            <a:rect l="l" t="t" r="r" b="b"/>
            <a:pathLst>
              <a:path w="560827" h="596900" extrusionOk="0">
                <a:moveTo>
                  <a:pt x="150976" y="0"/>
                </a:moveTo>
                <a:cubicBezTo>
                  <a:pt x="309014" y="0"/>
                  <a:pt x="437539" y="127771"/>
                  <a:pt x="438967" y="286054"/>
                </a:cubicBezTo>
                <a:cubicBezTo>
                  <a:pt x="508941" y="302264"/>
                  <a:pt x="560827" y="364719"/>
                  <a:pt x="560827" y="439570"/>
                </a:cubicBezTo>
                <a:cubicBezTo>
                  <a:pt x="560827" y="526340"/>
                  <a:pt x="490377" y="596900"/>
                  <a:pt x="403741" y="596900"/>
                </a:cubicBezTo>
                <a:cubicBezTo>
                  <a:pt x="394221" y="596900"/>
                  <a:pt x="240825" y="596900"/>
                  <a:pt x="86417" y="596900"/>
                </a:cubicBezTo>
                <a:lnTo>
                  <a:pt x="0" y="596900"/>
                </a:lnTo>
                <a:lnTo>
                  <a:pt x="0" y="43192"/>
                </a:lnTo>
                <a:lnTo>
                  <a:pt x="2518" y="41180"/>
                </a:lnTo>
                <a:cubicBezTo>
                  <a:pt x="45896" y="15018"/>
                  <a:pt x="96710" y="0"/>
                  <a:pt x="150976" y="0"/>
                </a:cubicBezTo>
                <a:close/>
              </a:path>
            </a:pathLst>
          </a:custGeom>
          <a:solidFill>
            <a:srgbClr val="A7E1F6">
              <a:alpha val="25882"/>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94" name="Google Shape;1494;p82"/>
          <p:cNvSpPr/>
          <p:nvPr/>
        </p:nvSpPr>
        <p:spPr>
          <a:xfrm>
            <a:off x="2514748" y="1046999"/>
            <a:ext cx="731162" cy="447675"/>
          </a:xfrm>
          <a:custGeom>
            <a:avLst/>
            <a:gdLst/>
            <a:ahLst/>
            <a:cxnLst/>
            <a:rect l="l" t="t" r="r" b="b"/>
            <a:pathLst>
              <a:path w="2048" h="1252" extrusionOk="0">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rgbClr val="A7E1F6">
              <a:alpha val="25882"/>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95" name="Google Shape;1495;p82"/>
          <p:cNvSpPr/>
          <p:nvPr/>
        </p:nvSpPr>
        <p:spPr>
          <a:xfrm>
            <a:off x="1989940" y="968312"/>
            <a:ext cx="467916" cy="286495"/>
          </a:xfrm>
          <a:custGeom>
            <a:avLst/>
            <a:gdLst/>
            <a:ahLst/>
            <a:cxnLst/>
            <a:rect l="l" t="t" r="r" b="b"/>
            <a:pathLst>
              <a:path w="2048" h="1252" extrusionOk="0">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rgbClr val="A7E1F6">
              <a:alpha val="25882"/>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96" name="Google Shape;1496;p82"/>
          <p:cNvSpPr/>
          <p:nvPr/>
        </p:nvSpPr>
        <p:spPr>
          <a:xfrm>
            <a:off x="882116" y="1214843"/>
            <a:ext cx="3810286" cy="579129"/>
          </a:xfrm>
          <a:prstGeom prst="roundRect">
            <a:avLst>
              <a:gd name="adj" fmla="val 16667"/>
            </a:avLst>
          </a:prstGeom>
          <a:solidFill>
            <a:schemeClr val="accent1">
              <a:alpha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97" name="Google Shape;1497;p82"/>
          <p:cNvSpPr/>
          <p:nvPr/>
        </p:nvSpPr>
        <p:spPr>
          <a:xfrm>
            <a:off x="5466182" y="1601950"/>
            <a:ext cx="3197468" cy="30008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Centralized management</a:t>
            </a:r>
            <a:endParaRPr sz="1200">
              <a:solidFill>
                <a:srgbClr val="5B5B5B"/>
              </a:solidFill>
              <a:latin typeface="Arial"/>
              <a:ea typeface="Arial"/>
              <a:cs typeface="Arial"/>
              <a:sym typeface="Arial"/>
            </a:endParaRPr>
          </a:p>
        </p:txBody>
      </p:sp>
      <p:sp>
        <p:nvSpPr>
          <p:cNvPr id="1498" name="Google Shape;1498;p82"/>
          <p:cNvSpPr/>
          <p:nvPr/>
        </p:nvSpPr>
        <p:spPr>
          <a:xfrm>
            <a:off x="5466182" y="2165834"/>
            <a:ext cx="3197468" cy="5309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Separate metadata from storage and compute</a:t>
            </a:r>
            <a:endParaRPr sz="1200">
              <a:solidFill>
                <a:srgbClr val="5B5B5B"/>
              </a:solidFill>
              <a:latin typeface="Arial"/>
              <a:ea typeface="Arial"/>
              <a:cs typeface="Arial"/>
              <a:sym typeface="Arial"/>
            </a:endParaRPr>
          </a:p>
        </p:txBody>
      </p:sp>
      <p:sp>
        <p:nvSpPr>
          <p:cNvPr id="1499" name="Google Shape;1499;p82"/>
          <p:cNvSpPr/>
          <p:nvPr/>
        </p:nvSpPr>
        <p:spPr>
          <a:xfrm>
            <a:off x="5466182" y="3755266"/>
            <a:ext cx="3426358" cy="20774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a:solidFill>
                  <a:srgbClr val="5B5B5B"/>
                </a:solidFill>
                <a:latin typeface="Arial"/>
                <a:ea typeface="Arial"/>
                <a:cs typeface="Arial"/>
                <a:sym typeface="Arial"/>
              </a:rPr>
              <a:t>As soon as data commits, each cluster sees the newest version</a:t>
            </a:r>
            <a:endParaRPr sz="1100"/>
          </a:p>
        </p:txBody>
      </p:sp>
      <p:sp>
        <p:nvSpPr>
          <p:cNvPr id="1500" name="Google Shape;1500;p82"/>
          <p:cNvSpPr/>
          <p:nvPr/>
        </p:nvSpPr>
        <p:spPr>
          <a:xfrm>
            <a:off x="5466182" y="2960550"/>
            <a:ext cx="3197468" cy="5309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Full transactional consistency across entire system (ACID)</a:t>
            </a:r>
            <a:endParaRPr sz="1200">
              <a:solidFill>
                <a:srgbClr val="5B5B5B"/>
              </a:solidFill>
              <a:latin typeface="Arial"/>
              <a:ea typeface="Arial"/>
              <a:cs typeface="Arial"/>
              <a:sym typeface="Arial"/>
            </a:endParaRPr>
          </a:p>
        </p:txBody>
      </p:sp>
      <p:grpSp>
        <p:nvGrpSpPr>
          <p:cNvPr id="1501" name="Google Shape;1501;p82"/>
          <p:cNvGrpSpPr/>
          <p:nvPr/>
        </p:nvGrpSpPr>
        <p:grpSpPr>
          <a:xfrm>
            <a:off x="932600" y="1327126"/>
            <a:ext cx="3743044" cy="411202"/>
            <a:chOff x="1274120" y="1769502"/>
            <a:chExt cx="4990726" cy="548270"/>
          </a:xfrm>
        </p:grpSpPr>
        <p:sp>
          <p:nvSpPr>
            <p:cNvPr id="1502" name="Google Shape;1502;p82"/>
            <p:cNvSpPr/>
            <p:nvPr/>
          </p:nvSpPr>
          <p:spPr>
            <a:xfrm>
              <a:off x="2359047" y="1777903"/>
              <a:ext cx="264153" cy="307274"/>
            </a:xfrm>
            <a:custGeom>
              <a:avLst/>
              <a:gdLst/>
              <a:ahLst/>
              <a:cxnLst/>
              <a:rect l="l" t="t" r="r" b="b"/>
              <a:pathLst>
                <a:path w="991" h="1152" extrusionOk="0">
                  <a:moveTo>
                    <a:pt x="728" y="626"/>
                  </a:moveTo>
                  <a:cubicBezTo>
                    <a:pt x="263" y="626"/>
                    <a:pt x="263" y="626"/>
                    <a:pt x="263" y="626"/>
                  </a:cubicBezTo>
                  <a:cubicBezTo>
                    <a:pt x="118" y="626"/>
                    <a:pt x="0" y="743"/>
                    <a:pt x="0" y="888"/>
                  </a:cubicBezTo>
                  <a:cubicBezTo>
                    <a:pt x="0" y="1032"/>
                    <a:pt x="118" y="1152"/>
                    <a:pt x="263" y="1152"/>
                  </a:cubicBezTo>
                  <a:cubicBezTo>
                    <a:pt x="728" y="1152"/>
                    <a:pt x="728" y="1152"/>
                    <a:pt x="728" y="1152"/>
                  </a:cubicBezTo>
                  <a:cubicBezTo>
                    <a:pt x="873" y="1152"/>
                    <a:pt x="991" y="1035"/>
                    <a:pt x="991" y="888"/>
                  </a:cubicBezTo>
                  <a:cubicBezTo>
                    <a:pt x="991" y="743"/>
                    <a:pt x="873" y="626"/>
                    <a:pt x="728" y="626"/>
                  </a:cubicBezTo>
                  <a:close/>
                  <a:moveTo>
                    <a:pt x="728" y="0"/>
                  </a:moveTo>
                  <a:cubicBezTo>
                    <a:pt x="263" y="0"/>
                    <a:pt x="263" y="0"/>
                    <a:pt x="263" y="0"/>
                  </a:cubicBezTo>
                  <a:cubicBezTo>
                    <a:pt x="118" y="0"/>
                    <a:pt x="0" y="118"/>
                    <a:pt x="0" y="262"/>
                  </a:cubicBezTo>
                  <a:cubicBezTo>
                    <a:pt x="0" y="406"/>
                    <a:pt x="118" y="524"/>
                    <a:pt x="263" y="524"/>
                  </a:cubicBezTo>
                  <a:cubicBezTo>
                    <a:pt x="728" y="524"/>
                    <a:pt x="728" y="524"/>
                    <a:pt x="728" y="524"/>
                  </a:cubicBezTo>
                  <a:cubicBezTo>
                    <a:pt x="873" y="524"/>
                    <a:pt x="991" y="406"/>
                    <a:pt x="991" y="262"/>
                  </a:cubicBezTo>
                  <a:cubicBezTo>
                    <a:pt x="991" y="118"/>
                    <a:pt x="873" y="0"/>
                    <a:pt x="728" y="0"/>
                  </a:cubicBezTo>
                  <a:close/>
                </a:path>
              </a:pathLst>
            </a:custGeom>
            <a:noFill/>
            <a:ln w="15875" cap="flat" cmpd="sng">
              <a:solidFill>
                <a:schemeClr val="l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03" name="Google Shape;1503;p82"/>
            <p:cNvSpPr/>
            <p:nvPr/>
          </p:nvSpPr>
          <p:spPr>
            <a:xfrm>
              <a:off x="2389654" y="1809414"/>
              <a:ext cx="199773" cy="243648"/>
            </a:xfrm>
            <a:custGeom>
              <a:avLst/>
              <a:gdLst/>
              <a:ahLst/>
              <a:cxnLst/>
              <a:rect l="l" t="t" r="r" b="b"/>
              <a:pathLst>
                <a:path w="749" h="914" extrusionOk="0">
                  <a:moveTo>
                    <a:pt x="604" y="914"/>
                  </a:moveTo>
                  <a:cubicBezTo>
                    <a:pt x="526" y="914"/>
                    <a:pt x="462" y="848"/>
                    <a:pt x="462" y="770"/>
                  </a:cubicBezTo>
                  <a:cubicBezTo>
                    <a:pt x="462" y="691"/>
                    <a:pt x="526" y="628"/>
                    <a:pt x="604" y="628"/>
                  </a:cubicBezTo>
                  <a:cubicBezTo>
                    <a:pt x="683" y="628"/>
                    <a:pt x="749" y="691"/>
                    <a:pt x="749" y="770"/>
                  </a:cubicBezTo>
                  <a:cubicBezTo>
                    <a:pt x="749" y="848"/>
                    <a:pt x="686" y="914"/>
                    <a:pt x="604" y="914"/>
                  </a:cubicBezTo>
                  <a:close/>
                  <a:moveTo>
                    <a:pt x="145" y="285"/>
                  </a:moveTo>
                  <a:cubicBezTo>
                    <a:pt x="67" y="285"/>
                    <a:pt x="0" y="222"/>
                    <a:pt x="0" y="144"/>
                  </a:cubicBezTo>
                  <a:cubicBezTo>
                    <a:pt x="0" y="66"/>
                    <a:pt x="67" y="0"/>
                    <a:pt x="145" y="0"/>
                  </a:cubicBezTo>
                  <a:cubicBezTo>
                    <a:pt x="224" y="0"/>
                    <a:pt x="287" y="66"/>
                    <a:pt x="287" y="144"/>
                  </a:cubicBezTo>
                  <a:cubicBezTo>
                    <a:pt x="287" y="222"/>
                    <a:pt x="224" y="285"/>
                    <a:pt x="145" y="285"/>
                  </a:cubicBezTo>
                  <a:close/>
                </a:path>
              </a:pathLst>
            </a:custGeom>
            <a:noFill/>
            <a:ln w="15875" cap="flat" cmpd="sng">
              <a:solidFill>
                <a:schemeClr val="l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04" name="Google Shape;1504;p82"/>
            <p:cNvSpPr/>
            <p:nvPr/>
          </p:nvSpPr>
          <p:spPr>
            <a:xfrm>
              <a:off x="4824250" y="1772154"/>
              <a:ext cx="262630" cy="111332"/>
            </a:xfrm>
            <a:prstGeom prst="ellipse">
              <a:avLst/>
            </a:prstGeom>
            <a:noFill/>
            <a:ln w="158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05" name="Google Shape;1505;p82"/>
            <p:cNvSpPr/>
            <p:nvPr/>
          </p:nvSpPr>
          <p:spPr>
            <a:xfrm>
              <a:off x="4824250" y="1883487"/>
              <a:ext cx="152249" cy="55190"/>
            </a:xfrm>
            <a:custGeom>
              <a:avLst/>
              <a:gdLst/>
              <a:ahLst/>
              <a:cxnLst/>
              <a:rect l="l" t="t" r="r" b="b"/>
              <a:pathLst>
                <a:path w="44" h="16" extrusionOk="0">
                  <a:moveTo>
                    <a:pt x="44" y="16"/>
                  </a:moveTo>
                  <a:cubicBezTo>
                    <a:pt x="42" y="16"/>
                    <a:pt x="40" y="16"/>
                    <a:pt x="38" y="16"/>
                  </a:cubicBezTo>
                  <a:cubicBezTo>
                    <a:pt x="17" y="16"/>
                    <a:pt x="0" y="9"/>
                    <a:pt x="0" y="0"/>
                  </a:cubicBezTo>
                </a:path>
              </a:pathLst>
            </a:custGeom>
            <a:noFill/>
            <a:ln w="158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06" name="Google Shape;1506;p82"/>
            <p:cNvSpPr/>
            <p:nvPr/>
          </p:nvSpPr>
          <p:spPr>
            <a:xfrm>
              <a:off x="4824250" y="1945337"/>
              <a:ext cx="131315" cy="55190"/>
            </a:xfrm>
            <a:custGeom>
              <a:avLst/>
              <a:gdLst/>
              <a:ahLst/>
              <a:cxnLst/>
              <a:rect l="l" t="t" r="r" b="b"/>
              <a:pathLst>
                <a:path w="38" h="16" extrusionOk="0">
                  <a:moveTo>
                    <a:pt x="38" y="16"/>
                  </a:moveTo>
                  <a:cubicBezTo>
                    <a:pt x="17" y="16"/>
                    <a:pt x="0" y="9"/>
                    <a:pt x="0" y="0"/>
                  </a:cubicBezTo>
                </a:path>
              </a:pathLst>
            </a:custGeom>
            <a:noFill/>
            <a:ln w="158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07" name="Google Shape;1507;p82"/>
            <p:cNvSpPr/>
            <p:nvPr/>
          </p:nvSpPr>
          <p:spPr>
            <a:xfrm>
              <a:off x="4824250" y="1827344"/>
              <a:ext cx="131315" cy="235986"/>
            </a:xfrm>
            <a:custGeom>
              <a:avLst/>
              <a:gdLst/>
              <a:ahLst/>
              <a:cxnLst/>
              <a:rect l="l" t="t" r="r" b="b"/>
              <a:pathLst>
                <a:path w="38" h="68" extrusionOk="0">
                  <a:moveTo>
                    <a:pt x="38" y="68"/>
                  </a:moveTo>
                  <a:cubicBezTo>
                    <a:pt x="17" y="68"/>
                    <a:pt x="0" y="61"/>
                    <a:pt x="0" y="52"/>
                  </a:cubicBezTo>
                  <a:cubicBezTo>
                    <a:pt x="0" y="0"/>
                    <a:pt x="0" y="0"/>
                    <a:pt x="0" y="0"/>
                  </a:cubicBezTo>
                </a:path>
              </a:pathLst>
            </a:custGeom>
            <a:noFill/>
            <a:ln w="158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cxnSp>
          <p:nvCxnSpPr>
            <p:cNvPr id="1508" name="Google Shape;1508;p82"/>
            <p:cNvCxnSpPr/>
            <p:nvPr/>
          </p:nvCxnSpPr>
          <p:spPr>
            <a:xfrm>
              <a:off x="5086880" y="1827344"/>
              <a:ext cx="0" cy="77076"/>
            </a:xfrm>
            <a:prstGeom prst="straightConnector1">
              <a:avLst/>
            </a:prstGeom>
            <a:noFill/>
            <a:ln w="15875" cap="rnd" cmpd="sng">
              <a:solidFill>
                <a:schemeClr val="lt1"/>
              </a:solidFill>
              <a:prstDash val="solid"/>
              <a:round/>
              <a:headEnd type="none" w="med" len="med"/>
              <a:tailEnd type="none" w="med" len="med"/>
            </a:ln>
          </p:spPr>
        </p:cxnSp>
        <p:sp>
          <p:nvSpPr>
            <p:cNvPr id="1509" name="Google Shape;1509;p82"/>
            <p:cNvSpPr/>
            <p:nvPr/>
          </p:nvSpPr>
          <p:spPr>
            <a:xfrm>
              <a:off x="5101154" y="1972933"/>
              <a:ext cx="34256" cy="35207"/>
            </a:xfrm>
            <a:custGeom>
              <a:avLst/>
              <a:gdLst/>
              <a:ahLst/>
              <a:cxnLst/>
              <a:rect l="l" t="t" r="r" b="b"/>
              <a:pathLst>
                <a:path w="36" h="37" extrusionOk="0">
                  <a:moveTo>
                    <a:pt x="36" y="0"/>
                  </a:moveTo>
                  <a:lnTo>
                    <a:pt x="36" y="37"/>
                  </a:lnTo>
                  <a:lnTo>
                    <a:pt x="0" y="37"/>
                  </a:lnTo>
                </a:path>
              </a:pathLst>
            </a:custGeom>
            <a:noFill/>
            <a:ln w="15875" cap="rnd" cmpd="sng">
              <a:solidFill>
                <a:schemeClr val="l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10" name="Google Shape;1510;p82"/>
            <p:cNvSpPr/>
            <p:nvPr/>
          </p:nvSpPr>
          <p:spPr>
            <a:xfrm>
              <a:off x="5014562" y="1966272"/>
              <a:ext cx="120848" cy="41869"/>
            </a:xfrm>
            <a:custGeom>
              <a:avLst/>
              <a:gdLst/>
              <a:ahLst/>
              <a:cxnLst/>
              <a:rect l="l" t="t" r="r" b="b"/>
              <a:pathLst>
                <a:path w="35" h="12" extrusionOk="0">
                  <a:moveTo>
                    <a:pt x="0" y="12"/>
                  </a:moveTo>
                  <a:cubicBezTo>
                    <a:pt x="2" y="5"/>
                    <a:pt x="9" y="0"/>
                    <a:pt x="17" y="0"/>
                  </a:cubicBezTo>
                  <a:cubicBezTo>
                    <a:pt x="25" y="0"/>
                    <a:pt x="32" y="5"/>
                    <a:pt x="35" y="12"/>
                  </a:cubicBezTo>
                </a:path>
              </a:pathLst>
            </a:custGeom>
            <a:noFill/>
            <a:ln w="158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11" name="Google Shape;1511;p82"/>
            <p:cNvSpPr/>
            <p:nvPr/>
          </p:nvSpPr>
          <p:spPr>
            <a:xfrm>
              <a:off x="5018368" y="2049057"/>
              <a:ext cx="34256" cy="35207"/>
            </a:xfrm>
            <a:custGeom>
              <a:avLst/>
              <a:gdLst/>
              <a:ahLst/>
              <a:cxnLst/>
              <a:rect l="l" t="t" r="r" b="b"/>
              <a:pathLst>
                <a:path w="36" h="37" extrusionOk="0">
                  <a:moveTo>
                    <a:pt x="0" y="37"/>
                  </a:moveTo>
                  <a:lnTo>
                    <a:pt x="0" y="0"/>
                  </a:lnTo>
                  <a:lnTo>
                    <a:pt x="36" y="0"/>
                  </a:lnTo>
                </a:path>
              </a:pathLst>
            </a:custGeom>
            <a:noFill/>
            <a:ln w="15875" cap="rnd" cmpd="sng">
              <a:solidFill>
                <a:schemeClr val="l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12" name="Google Shape;1512;p82"/>
            <p:cNvSpPr/>
            <p:nvPr/>
          </p:nvSpPr>
          <p:spPr>
            <a:xfrm>
              <a:off x="5018368" y="2049057"/>
              <a:ext cx="120848" cy="41869"/>
            </a:xfrm>
            <a:custGeom>
              <a:avLst/>
              <a:gdLst/>
              <a:ahLst/>
              <a:cxnLst/>
              <a:rect l="l" t="t" r="r" b="b"/>
              <a:pathLst>
                <a:path w="35" h="12" extrusionOk="0">
                  <a:moveTo>
                    <a:pt x="35" y="0"/>
                  </a:moveTo>
                  <a:cubicBezTo>
                    <a:pt x="32" y="7"/>
                    <a:pt x="26" y="12"/>
                    <a:pt x="18" y="12"/>
                  </a:cubicBezTo>
                  <a:cubicBezTo>
                    <a:pt x="10" y="12"/>
                    <a:pt x="3" y="7"/>
                    <a:pt x="0" y="0"/>
                  </a:cubicBezTo>
                </a:path>
              </a:pathLst>
            </a:custGeom>
            <a:noFill/>
            <a:ln w="158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nvGrpSpPr>
            <p:cNvPr id="1513" name="Google Shape;1513;p82"/>
            <p:cNvGrpSpPr/>
            <p:nvPr/>
          </p:nvGrpSpPr>
          <p:grpSpPr>
            <a:xfrm>
              <a:off x="5683639" y="1800174"/>
              <a:ext cx="337116" cy="262732"/>
              <a:chOff x="9652796" y="3352801"/>
              <a:chExt cx="530626" cy="463549"/>
            </a:xfrm>
          </p:grpSpPr>
          <p:sp>
            <p:nvSpPr>
              <p:cNvPr id="1514" name="Google Shape;1514;p82"/>
              <p:cNvSpPr/>
              <p:nvPr/>
            </p:nvSpPr>
            <p:spPr>
              <a:xfrm>
                <a:off x="9652796" y="3352801"/>
                <a:ext cx="90094" cy="463549"/>
              </a:xfrm>
              <a:custGeom>
                <a:avLst/>
                <a:gdLst/>
                <a:ahLst/>
                <a:cxnLst/>
                <a:rect l="l" t="t" r="r" b="b"/>
                <a:pathLst>
                  <a:path w="274" h="1424" extrusionOk="0">
                    <a:moveTo>
                      <a:pt x="274" y="1424"/>
                    </a:moveTo>
                    <a:cubicBezTo>
                      <a:pt x="246" y="1424"/>
                      <a:pt x="204" y="1414"/>
                      <a:pt x="178" y="1393"/>
                    </a:cubicBezTo>
                    <a:cubicBezTo>
                      <a:pt x="178" y="1392"/>
                      <a:pt x="177" y="1392"/>
                      <a:pt x="176" y="1392"/>
                    </a:cubicBezTo>
                    <a:cubicBezTo>
                      <a:pt x="149" y="1375"/>
                      <a:pt x="134" y="1343"/>
                      <a:pt x="134" y="1303"/>
                    </a:cubicBezTo>
                    <a:cubicBezTo>
                      <a:pt x="134" y="939"/>
                      <a:pt x="134" y="939"/>
                      <a:pt x="134" y="939"/>
                    </a:cubicBezTo>
                    <a:cubicBezTo>
                      <a:pt x="134" y="854"/>
                      <a:pt x="107" y="790"/>
                      <a:pt x="51" y="746"/>
                    </a:cubicBezTo>
                    <a:cubicBezTo>
                      <a:pt x="36" y="730"/>
                      <a:pt x="18" y="720"/>
                      <a:pt x="0" y="712"/>
                    </a:cubicBezTo>
                    <a:cubicBezTo>
                      <a:pt x="18" y="703"/>
                      <a:pt x="36" y="693"/>
                      <a:pt x="51" y="678"/>
                    </a:cubicBezTo>
                    <a:cubicBezTo>
                      <a:pt x="107" y="633"/>
                      <a:pt x="134" y="570"/>
                      <a:pt x="134" y="484"/>
                    </a:cubicBezTo>
                    <a:cubicBezTo>
                      <a:pt x="134" y="121"/>
                      <a:pt x="134" y="121"/>
                      <a:pt x="134" y="121"/>
                    </a:cubicBezTo>
                    <a:cubicBezTo>
                      <a:pt x="134" y="82"/>
                      <a:pt x="148" y="50"/>
                      <a:pt x="177" y="26"/>
                    </a:cubicBezTo>
                    <a:cubicBezTo>
                      <a:pt x="202" y="11"/>
                      <a:pt x="243" y="0"/>
                      <a:pt x="274" y="0"/>
                    </a:cubicBezTo>
                  </a:path>
                </a:pathLst>
              </a:custGeom>
              <a:noFill/>
              <a:ln w="158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15" name="Google Shape;1515;p82"/>
              <p:cNvSpPr/>
              <p:nvPr/>
            </p:nvSpPr>
            <p:spPr>
              <a:xfrm flipH="1">
                <a:off x="10093328" y="3352801"/>
                <a:ext cx="90094" cy="463549"/>
              </a:xfrm>
              <a:custGeom>
                <a:avLst/>
                <a:gdLst/>
                <a:ahLst/>
                <a:cxnLst/>
                <a:rect l="l" t="t" r="r" b="b"/>
                <a:pathLst>
                  <a:path w="274" h="1424" extrusionOk="0">
                    <a:moveTo>
                      <a:pt x="274" y="1424"/>
                    </a:moveTo>
                    <a:cubicBezTo>
                      <a:pt x="246" y="1424"/>
                      <a:pt x="204" y="1414"/>
                      <a:pt x="178" y="1393"/>
                    </a:cubicBezTo>
                    <a:cubicBezTo>
                      <a:pt x="178" y="1392"/>
                      <a:pt x="177" y="1392"/>
                      <a:pt x="176" y="1392"/>
                    </a:cubicBezTo>
                    <a:cubicBezTo>
                      <a:pt x="149" y="1375"/>
                      <a:pt x="134" y="1343"/>
                      <a:pt x="134" y="1303"/>
                    </a:cubicBezTo>
                    <a:cubicBezTo>
                      <a:pt x="134" y="939"/>
                      <a:pt x="134" y="939"/>
                      <a:pt x="134" y="939"/>
                    </a:cubicBezTo>
                    <a:cubicBezTo>
                      <a:pt x="134" y="854"/>
                      <a:pt x="107" y="790"/>
                      <a:pt x="51" y="746"/>
                    </a:cubicBezTo>
                    <a:cubicBezTo>
                      <a:pt x="36" y="730"/>
                      <a:pt x="18" y="720"/>
                      <a:pt x="0" y="712"/>
                    </a:cubicBezTo>
                    <a:cubicBezTo>
                      <a:pt x="18" y="703"/>
                      <a:pt x="36" y="693"/>
                      <a:pt x="51" y="678"/>
                    </a:cubicBezTo>
                    <a:cubicBezTo>
                      <a:pt x="107" y="633"/>
                      <a:pt x="134" y="570"/>
                      <a:pt x="134" y="484"/>
                    </a:cubicBezTo>
                    <a:cubicBezTo>
                      <a:pt x="134" y="121"/>
                      <a:pt x="134" y="121"/>
                      <a:pt x="134" y="121"/>
                    </a:cubicBezTo>
                    <a:cubicBezTo>
                      <a:pt x="134" y="82"/>
                      <a:pt x="148" y="50"/>
                      <a:pt x="177" y="26"/>
                    </a:cubicBezTo>
                    <a:cubicBezTo>
                      <a:pt x="202" y="11"/>
                      <a:pt x="243" y="0"/>
                      <a:pt x="274" y="0"/>
                    </a:cubicBezTo>
                  </a:path>
                </a:pathLst>
              </a:custGeom>
              <a:noFill/>
              <a:ln w="158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1516" name="Google Shape;1516;p82"/>
            <p:cNvGrpSpPr/>
            <p:nvPr/>
          </p:nvGrpSpPr>
          <p:grpSpPr>
            <a:xfrm>
              <a:off x="5758272" y="1912125"/>
              <a:ext cx="189106" cy="37821"/>
              <a:chOff x="9822656" y="3562350"/>
              <a:chExt cx="297656" cy="59531"/>
            </a:xfrm>
          </p:grpSpPr>
          <p:sp>
            <p:nvSpPr>
              <p:cNvPr id="1517" name="Google Shape;1517;p82"/>
              <p:cNvSpPr/>
              <p:nvPr/>
            </p:nvSpPr>
            <p:spPr>
              <a:xfrm>
                <a:off x="9822656" y="3562350"/>
                <a:ext cx="59531" cy="59531"/>
              </a:xfrm>
              <a:prstGeom prst="ellipse">
                <a:avLst/>
              </a:prstGeom>
              <a:noFill/>
              <a:ln w="1587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18" name="Google Shape;1518;p82"/>
              <p:cNvSpPr/>
              <p:nvPr/>
            </p:nvSpPr>
            <p:spPr>
              <a:xfrm>
                <a:off x="9941718" y="3562350"/>
                <a:ext cx="59531" cy="59531"/>
              </a:xfrm>
              <a:prstGeom prst="ellipse">
                <a:avLst/>
              </a:prstGeom>
              <a:noFill/>
              <a:ln w="1587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19" name="Google Shape;1519;p82"/>
              <p:cNvSpPr/>
              <p:nvPr/>
            </p:nvSpPr>
            <p:spPr>
              <a:xfrm>
                <a:off x="10060781" y="3562350"/>
                <a:ext cx="59531" cy="59531"/>
              </a:xfrm>
              <a:prstGeom prst="ellipse">
                <a:avLst/>
              </a:prstGeom>
              <a:noFill/>
              <a:ln w="1587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1520" name="Google Shape;1520;p82"/>
            <p:cNvSpPr/>
            <p:nvPr/>
          </p:nvSpPr>
          <p:spPr>
            <a:xfrm>
              <a:off x="3167622" y="1902927"/>
              <a:ext cx="253998" cy="190652"/>
            </a:xfrm>
            <a:custGeom>
              <a:avLst/>
              <a:gdLst/>
              <a:ahLst/>
              <a:cxnLst/>
              <a:rect l="l" t="t" r="r" b="b"/>
              <a:pathLst>
                <a:path w="468" h="351" extrusionOk="0">
                  <a:moveTo>
                    <a:pt x="389" y="351"/>
                  </a:moveTo>
                  <a:cubicBezTo>
                    <a:pt x="79" y="351"/>
                    <a:pt x="79" y="351"/>
                    <a:pt x="79" y="351"/>
                  </a:cubicBezTo>
                  <a:cubicBezTo>
                    <a:pt x="35" y="351"/>
                    <a:pt x="0" y="315"/>
                    <a:pt x="0" y="272"/>
                  </a:cubicBezTo>
                  <a:cubicBezTo>
                    <a:pt x="0" y="79"/>
                    <a:pt x="0" y="79"/>
                    <a:pt x="0" y="79"/>
                  </a:cubicBezTo>
                  <a:cubicBezTo>
                    <a:pt x="0" y="35"/>
                    <a:pt x="35" y="0"/>
                    <a:pt x="79" y="0"/>
                  </a:cubicBezTo>
                  <a:cubicBezTo>
                    <a:pt x="389" y="0"/>
                    <a:pt x="389" y="0"/>
                    <a:pt x="389" y="0"/>
                  </a:cubicBezTo>
                  <a:cubicBezTo>
                    <a:pt x="433" y="0"/>
                    <a:pt x="468" y="35"/>
                    <a:pt x="468" y="79"/>
                  </a:cubicBezTo>
                  <a:cubicBezTo>
                    <a:pt x="468" y="272"/>
                    <a:pt x="468" y="272"/>
                    <a:pt x="468" y="272"/>
                  </a:cubicBezTo>
                  <a:cubicBezTo>
                    <a:pt x="468" y="315"/>
                    <a:pt x="433" y="351"/>
                    <a:pt x="389" y="351"/>
                  </a:cubicBezTo>
                  <a:close/>
                </a:path>
              </a:pathLst>
            </a:custGeom>
            <a:noFill/>
            <a:ln w="15875" cap="flat" cmpd="sng">
              <a:solidFill>
                <a:schemeClr val="l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21" name="Google Shape;1521;p82"/>
            <p:cNvSpPr/>
            <p:nvPr/>
          </p:nvSpPr>
          <p:spPr>
            <a:xfrm>
              <a:off x="3203121" y="1769502"/>
              <a:ext cx="183613" cy="134650"/>
            </a:xfrm>
            <a:custGeom>
              <a:avLst/>
              <a:gdLst/>
              <a:ahLst/>
              <a:cxnLst/>
              <a:rect l="l" t="t" r="r" b="b"/>
              <a:pathLst>
                <a:path w="339" h="248" extrusionOk="0">
                  <a:moveTo>
                    <a:pt x="0" y="248"/>
                  </a:moveTo>
                  <a:cubicBezTo>
                    <a:pt x="0" y="142"/>
                    <a:pt x="0" y="142"/>
                    <a:pt x="0" y="142"/>
                  </a:cubicBezTo>
                  <a:cubicBezTo>
                    <a:pt x="0" y="64"/>
                    <a:pt x="70" y="0"/>
                    <a:pt x="155" y="0"/>
                  </a:cubicBezTo>
                  <a:cubicBezTo>
                    <a:pt x="185" y="0"/>
                    <a:pt x="185" y="0"/>
                    <a:pt x="185" y="0"/>
                  </a:cubicBezTo>
                  <a:cubicBezTo>
                    <a:pt x="270" y="0"/>
                    <a:pt x="339" y="64"/>
                    <a:pt x="339" y="142"/>
                  </a:cubicBezTo>
                  <a:cubicBezTo>
                    <a:pt x="339" y="248"/>
                    <a:pt x="339" y="248"/>
                    <a:pt x="339" y="248"/>
                  </a:cubicBezTo>
                </a:path>
              </a:pathLst>
            </a:custGeom>
            <a:noFill/>
            <a:ln w="15875" cap="flat" cmpd="sng">
              <a:solidFill>
                <a:schemeClr val="l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22" name="Google Shape;1522;p82"/>
            <p:cNvSpPr/>
            <p:nvPr/>
          </p:nvSpPr>
          <p:spPr>
            <a:xfrm>
              <a:off x="3278402" y="1964744"/>
              <a:ext cx="32438" cy="65183"/>
            </a:xfrm>
            <a:custGeom>
              <a:avLst/>
              <a:gdLst/>
              <a:ahLst/>
              <a:cxnLst/>
              <a:rect l="l" t="t" r="r" b="b"/>
              <a:pathLst>
                <a:path w="60" h="120" extrusionOk="0">
                  <a:moveTo>
                    <a:pt x="30" y="120"/>
                  </a:moveTo>
                  <a:cubicBezTo>
                    <a:pt x="30" y="120"/>
                    <a:pt x="30" y="120"/>
                    <a:pt x="30" y="120"/>
                  </a:cubicBezTo>
                  <a:cubicBezTo>
                    <a:pt x="13" y="120"/>
                    <a:pt x="0" y="106"/>
                    <a:pt x="0" y="90"/>
                  </a:cubicBezTo>
                  <a:cubicBezTo>
                    <a:pt x="0" y="30"/>
                    <a:pt x="0" y="30"/>
                    <a:pt x="0" y="30"/>
                  </a:cubicBezTo>
                  <a:cubicBezTo>
                    <a:pt x="0" y="13"/>
                    <a:pt x="13" y="0"/>
                    <a:pt x="30" y="0"/>
                  </a:cubicBezTo>
                  <a:cubicBezTo>
                    <a:pt x="30" y="0"/>
                    <a:pt x="30" y="0"/>
                    <a:pt x="30" y="0"/>
                  </a:cubicBezTo>
                  <a:cubicBezTo>
                    <a:pt x="46" y="0"/>
                    <a:pt x="60" y="13"/>
                    <a:pt x="60" y="30"/>
                  </a:cubicBezTo>
                  <a:cubicBezTo>
                    <a:pt x="60" y="90"/>
                    <a:pt x="60" y="90"/>
                    <a:pt x="60" y="90"/>
                  </a:cubicBezTo>
                  <a:cubicBezTo>
                    <a:pt x="60" y="106"/>
                    <a:pt x="46" y="120"/>
                    <a:pt x="30" y="120"/>
                  </a:cubicBezTo>
                  <a:close/>
                </a:path>
              </a:pathLst>
            </a:custGeom>
            <a:noFill/>
            <a:ln w="15875" cap="flat" cmpd="sng">
              <a:solidFill>
                <a:schemeClr val="l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nvGrpSpPr>
            <p:cNvPr id="1523" name="Google Shape;1523;p82"/>
            <p:cNvGrpSpPr/>
            <p:nvPr/>
          </p:nvGrpSpPr>
          <p:grpSpPr>
            <a:xfrm>
              <a:off x="1611382" y="1876495"/>
              <a:ext cx="139261" cy="141990"/>
              <a:chOff x="1609970" y="2323020"/>
              <a:chExt cx="454890" cy="463804"/>
            </a:xfrm>
          </p:grpSpPr>
          <p:sp>
            <p:nvSpPr>
              <p:cNvPr id="1524" name="Google Shape;1524;p82"/>
              <p:cNvSpPr/>
              <p:nvPr/>
            </p:nvSpPr>
            <p:spPr>
              <a:xfrm flipH="1">
                <a:off x="1609970" y="2323020"/>
                <a:ext cx="454890" cy="463804"/>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5875"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525" name="Google Shape;1525;p82"/>
              <p:cNvSpPr/>
              <p:nvPr/>
            </p:nvSpPr>
            <p:spPr>
              <a:xfrm flipH="1">
                <a:off x="1750450" y="2465731"/>
                <a:ext cx="173926" cy="173922"/>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5875"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venir"/>
                  <a:ea typeface="Avenir"/>
                  <a:cs typeface="Avenir"/>
                  <a:sym typeface="Avenir"/>
                </a:endParaRPr>
              </a:p>
            </p:txBody>
          </p:sp>
        </p:grpSp>
        <p:grpSp>
          <p:nvGrpSpPr>
            <p:cNvPr id="1526" name="Google Shape;1526;p82"/>
            <p:cNvGrpSpPr/>
            <p:nvPr/>
          </p:nvGrpSpPr>
          <p:grpSpPr>
            <a:xfrm>
              <a:off x="1544609" y="1780728"/>
              <a:ext cx="270016" cy="301625"/>
              <a:chOff x="4166" y="1110"/>
              <a:chExt cx="1922" cy="2147"/>
            </a:xfrm>
          </p:grpSpPr>
          <p:sp>
            <p:nvSpPr>
              <p:cNvPr id="1527" name="Google Shape;1527;p82"/>
              <p:cNvSpPr/>
              <p:nvPr/>
            </p:nvSpPr>
            <p:spPr>
              <a:xfrm>
                <a:off x="4176" y="1501"/>
                <a:ext cx="486" cy="355"/>
              </a:xfrm>
              <a:custGeom>
                <a:avLst/>
                <a:gdLst/>
                <a:ahLst/>
                <a:cxnLst/>
                <a:rect l="l" t="t" r="r" b="b"/>
                <a:pathLst>
                  <a:path w="275" h="201" extrusionOk="0">
                    <a:moveTo>
                      <a:pt x="275" y="201"/>
                    </a:moveTo>
                    <a:cubicBezTo>
                      <a:pt x="111" y="162"/>
                      <a:pt x="0" y="86"/>
                      <a:pt x="0" y="0"/>
                    </a:cubicBezTo>
                    <a:cubicBezTo>
                      <a:pt x="0" y="0"/>
                      <a:pt x="0" y="0"/>
                      <a:pt x="0" y="0"/>
                    </a:cubicBezTo>
                  </a:path>
                </a:pathLst>
              </a:custGeom>
              <a:noFill/>
              <a:ln w="15875" cap="flat" cmpd="sng">
                <a:solidFill>
                  <a:schemeClr val="l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28" name="Google Shape;1528;p82"/>
              <p:cNvSpPr/>
              <p:nvPr/>
            </p:nvSpPr>
            <p:spPr>
              <a:xfrm>
                <a:off x="5625" y="1501"/>
                <a:ext cx="456" cy="348"/>
              </a:xfrm>
              <a:custGeom>
                <a:avLst/>
                <a:gdLst/>
                <a:ahLst/>
                <a:cxnLst/>
                <a:rect l="l" t="t" r="r" b="b"/>
                <a:pathLst>
                  <a:path w="258" h="197" extrusionOk="0">
                    <a:moveTo>
                      <a:pt x="258" y="0"/>
                    </a:moveTo>
                    <a:cubicBezTo>
                      <a:pt x="258" y="83"/>
                      <a:pt x="155" y="156"/>
                      <a:pt x="0" y="197"/>
                    </a:cubicBezTo>
                  </a:path>
                </a:pathLst>
              </a:custGeom>
              <a:noFill/>
              <a:ln w="15875" cap="flat" cmpd="sng">
                <a:solidFill>
                  <a:schemeClr val="l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29" name="Google Shape;1529;p82"/>
              <p:cNvSpPr/>
              <p:nvPr/>
            </p:nvSpPr>
            <p:spPr>
              <a:xfrm>
                <a:off x="4166" y="1110"/>
                <a:ext cx="1922" cy="2147"/>
              </a:xfrm>
              <a:custGeom>
                <a:avLst/>
                <a:gdLst/>
                <a:ahLst/>
                <a:cxnLst/>
                <a:rect l="l" t="t" r="r" b="b"/>
                <a:pathLst>
                  <a:path w="1088" h="1214" extrusionOk="0">
                    <a:moveTo>
                      <a:pt x="1088" y="232"/>
                    </a:moveTo>
                    <a:cubicBezTo>
                      <a:pt x="1088" y="104"/>
                      <a:pt x="845" y="0"/>
                      <a:pt x="544" y="0"/>
                    </a:cubicBezTo>
                    <a:cubicBezTo>
                      <a:pt x="244" y="0"/>
                      <a:pt x="0" y="104"/>
                      <a:pt x="0" y="232"/>
                    </a:cubicBezTo>
                    <a:cubicBezTo>
                      <a:pt x="0" y="232"/>
                      <a:pt x="0" y="232"/>
                      <a:pt x="0" y="232"/>
                    </a:cubicBezTo>
                    <a:cubicBezTo>
                      <a:pt x="0" y="232"/>
                      <a:pt x="0" y="232"/>
                      <a:pt x="0" y="232"/>
                    </a:cubicBezTo>
                    <a:cubicBezTo>
                      <a:pt x="0" y="983"/>
                      <a:pt x="0" y="983"/>
                      <a:pt x="0" y="983"/>
                    </a:cubicBezTo>
                    <a:cubicBezTo>
                      <a:pt x="0" y="1113"/>
                      <a:pt x="243" y="1214"/>
                      <a:pt x="544" y="1214"/>
                    </a:cubicBezTo>
                    <a:cubicBezTo>
                      <a:pt x="845" y="1214"/>
                      <a:pt x="1088" y="1113"/>
                      <a:pt x="1088" y="983"/>
                    </a:cubicBezTo>
                    <a:cubicBezTo>
                      <a:pt x="1088" y="232"/>
                      <a:pt x="1088" y="232"/>
                      <a:pt x="1088" y="232"/>
                    </a:cubicBezTo>
                    <a:cubicBezTo>
                      <a:pt x="1088" y="232"/>
                      <a:pt x="1088" y="232"/>
                      <a:pt x="1088" y="232"/>
                    </a:cubicBezTo>
                    <a:close/>
                  </a:path>
                </a:pathLst>
              </a:custGeom>
              <a:noFill/>
              <a:ln w="15875" cap="flat" cmpd="sng">
                <a:solidFill>
                  <a:schemeClr val="l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1530" name="Google Shape;1530;p82"/>
            <p:cNvSpPr/>
            <p:nvPr/>
          </p:nvSpPr>
          <p:spPr>
            <a:xfrm>
              <a:off x="1274120" y="2102328"/>
              <a:ext cx="825126" cy="215444"/>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600">
                  <a:solidFill>
                    <a:schemeClr val="lt1"/>
                  </a:solidFill>
                  <a:latin typeface="Arial"/>
                  <a:ea typeface="Arial"/>
                  <a:cs typeface="Arial"/>
                  <a:sym typeface="Arial"/>
                </a:rPr>
                <a:t>Management</a:t>
              </a:r>
              <a:endParaRPr sz="1100"/>
            </a:p>
          </p:txBody>
        </p:sp>
        <p:sp>
          <p:nvSpPr>
            <p:cNvPr id="1531" name="Google Shape;1531;p82"/>
            <p:cNvSpPr/>
            <p:nvPr/>
          </p:nvSpPr>
          <p:spPr>
            <a:xfrm>
              <a:off x="2098350" y="2102328"/>
              <a:ext cx="825126" cy="215444"/>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600">
                  <a:solidFill>
                    <a:schemeClr val="lt1"/>
                  </a:solidFill>
                  <a:latin typeface="Arial"/>
                  <a:ea typeface="Arial"/>
                  <a:cs typeface="Arial"/>
                  <a:sym typeface="Arial"/>
                </a:rPr>
                <a:t>Optimization</a:t>
              </a:r>
              <a:endParaRPr sz="1100"/>
            </a:p>
          </p:txBody>
        </p:sp>
        <p:sp>
          <p:nvSpPr>
            <p:cNvPr id="1532" name="Google Shape;1532;p82"/>
            <p:cNvSpPr/>
            <p:nvPr/>
          </p:nvSpPr>
          <p:spPr>
            <a:xfrm>
              <a:off x="2884480" y="2102328"/>
              <a:ext cx="825126" cy="215444"/>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600">
                  <a:solidFill>
                    <a:schemeClr val="lt1"/>
                  </a:solidFill>
                  <a:latin typeface="Arial"/>
                  <a:ea typeface="Arial"/>
                  <a:cs typeface="Arial"/>
                  <a:sym typeface="Arial"/>
                </a:rPr>
                <a:t>Security</a:t>
              </a:r>
              <a:endParaRPr sz="1100"/>
            </a:p>
          </p:txBody>
        </p:sp>
        <p:sp>
          <p:nvSpPr>
            <p:cNvPr id="1533" name="Google Shape;1533;p82"/>
            <p:cNvSpPr/>
            <p:nvPr/>
          </p:nvSpPr>
          <p:spPr>
            <a:xfrm>
              <a:off x="3734110" y="2102328"/>
              <a:ext cx="825126" cy="215444"/>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600">
                  <a:solidFill>
                    <a:schemeClr val="lt1"/>
                  </a:solidFill>
                  <a:latin typeface="Arial"/>
                  <a:ea typeface="Arial"/>
                  <a:cs typeface="Arial"/>
                  <a:sym typeface="Arial"/>
                </a:rPr>
                <a:t>Availability</a:t>
              </a:r>
              <a:endParaRPr sz="1100"/>
            </a:p>
          </p:txBody>
        </p:sp>
        <p:sp>
          <p:nvSpPr>
            <p:cNvPr id="1534" name="Google Shape;1534;p82"/>
            <p:cNvSpPr/>
            <p:nvPr/>
          </p:nvSpPr>
          <p:spPr>
            <a:xfrm>
              <a:off x="4558340" y="2102328"/>
              <a:ext cx="825126" cy="215444"/>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600">
                  <a:solidFill>
                    <a:schemeClr val="lt1"/>
                  </a:solidFill>
                  <a:latin typeface="Arial"/>
                  <a:ea typeface="Arial"/>
                  <a:cs typeface="Arial"/>
                  <a:sym typeface="Arial"/>
                </a:rPr>
                <a:t>Transactions</a:t>
              </a:r>
              <a:endParaRPr sz="1100"/>
            </a:p>
          </p:txBody>
        </p:sp>
        <p:sp>
          <p:nvSpPr>
            <p:cNvPr id="1535" name="Google Shape;1535;p82"/>
            <p:cNvSpPr/>
            <p:nvPr/>
          </p:nvSpPr>
          <p:spPr>
            <a:xfrm>
              <a:off x="5439720" y="2102328"/>
              <a:ext cx="825126" cy="215444"/>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600">
                  <a:solidFill>
                    <a:schemeClr val="lt1"/>
                  </a:solidFill>
                  <a:latin typeface="Arial"/>
                  <a:ea typeface="Arial"/>
                  <a:cs typeface="Arial"/>
                  <a:sym typeface="Arial"/>
                </a:rPr>
                <a:t>Metadata</a:t>
              </a:r>
              <a:endParaRPr sz="1100"/>
            </a:p>
          </p:txBody>
        </p:sp>
        <p:grpSp>
          <p:nvGrpSpPr>
            <p:cNvPr id="1536" name="Google Shape;1536;p82"/>
            <p:cNvGrpSpPr/>
            <p:nvPr/>
          </p:nvGrpSpPr>
          <p:grpSpPr>
            <a:xfrm>
              <a:off x="4008368" y="1801420"/>
              <a:ext cx="277938" cy="269234"/>
              <a:chOff x="5275" y="1247"/>
              <a:chExt cx="2331" cy="2258"/>
            </a:xfrm>
          </p:grpSpPr>
          <p:sp>
            <p:nvSpPr>
              <p:cNvPr id="1537" name="Google Shape;1537;p82"/>
              <p:cNvSpPr/>
              <p:nvPr/>
            </p:nvSpPr>
            <p:spPr>
              <a:xfrm>
                <a:off x="5353" y="1247"/>
                <a:ext cx="2253" cy="2258"/>
              </a:xfrm>
              <a:custGeom>
                <a:avLst/>
                <a:gdLst/>
                <a:ahLst/>
                <a:cxnLst/>
                <a:rect l="l" t="t" r="r" b="b"/>
                <a:pathLst>
                  <a:path w="1275" h="1278" extrusionOk="0">
                    <a:moveTo>
                      <a:pt x="637" y="0"/>
                    </a:moveTo>
                    <a:cubicBezTo>
                      <a:pt x="989" y="0"/>
                      <a:pt x="1275" y="286"/>
                      <a:pt x="1275" y="639"/>
                    </a:cubicBezTo>
                    <a:cubicBezTo>
                      <a:pt x="1275" y="992"/>
                      <a:pt x="989" y="1278"/>
                      <a:pt x="637" y="1278"/>
                    </a:cubicBezTo>
                    <a:cubicBezTo>
                      <a:pt x="304" y="1278"/>
                      <a:pt x="28" y="1023"/>
                      <a:pt x="0" y="693"/>
                    </a:cubicBezTo>
                  </a:path>
                </a:pathLst>
              </a:custGeom>
              <a:noFill/>
              <a:ln w="15875" cap="flat" cmpd="sng">
                <a:solidFill>
                  <a:schemeClr val="l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38" name="Google Shape;1538;p82"/>
              <p:cNvSpPr/>
              <p:nvPr/>
            </p:nvSpPr>
            <p:spPr>
              <a:xfrm>
                <a:off x="5275" y="2464"/>
                <a:ext cx="230" cy="225"/>
              </a:xfrm>
              <a:custGeom>
                <a:avLst/>
                <a:gdLst/>
                <a:ahLst/>
                <a:cxnLst/>
                <a:rect l="l" t="t" r="r" b="b"/>
                <a:pathLst>
                  <a:path w="230" h="225" extrusionOk="0">
                    <a:moveTo>
                      <a:pt x="0" y="225"/>
                    </a:moveTo>
                    <a:lnTo>
                      <a:pt x="69" y="0"/>
                    </a:lnTo>
                    <a:lnTo>
                      <a:pt x="230" y="172"/>
                    </a:lnTo>
                  </a:path>
                </a:pathLst>
              </a:custGeom>
              <a:noFill/>
              <a:ln w="15875" cap="rnd" cmpd="sng">
                <a:solidFill>
                  <a:schemeClr val="lt1"/>
                </a:solidFill>
                <a:prstDash val="solid"/>
                <a:miter lim="800000"/>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39" name="Google Shape;1539;p82"/>
              <p:cNvSpPr/>
              <p:nvPr/>
            </p:nvSpPr>
            <p:spPr>
              <a:xfrm>
                <a:off x="6385" y="1667"/>
                <a:ext cx="488" cy="1082"/>
              </a:xfrm>
              <a:custGeom>
                <a:avLst/>
                <a:gdLst/>
                <a:ahLst/>
                <a:cxnLst/>
                <a:rect l="l" t="t" r="r" b="b"/>
                <a:pathLst>
                  <a:path w="488" h="1082" extrusionOk="0">
                    <a:moveTo>
                      <a:pt x="0" y="0"/>
                    </a:moveTo>
                    <a:lnTo>
                      <a:pt x="0" y="827"/>
                    </a:lnTo>
                    <a:lnTo>
                      <a:pt x="488" y="1082"/>
                    </a:lnTo>
                  </a:path>
                </a:pathLst>
              </a:custGeom>
              <a:noFill/>
              <a:ln w="15875" cap="rnd" cmpd="sng">
                <a:solidFill>
                  <a:schemeClr val="lt1"/>
                </a:solidFill>
                <a:prstDash val="solid"/>
                <a:miter lim="800000"/>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1540" name="Google Shape;1540;p82"/>
            <p:cNvSpPr/>
            <p:nvPr/>
          </p:nvSpPr>
          <p:spPr>
            <a:xfrm>
              <a:off x="3942836" y="1801507"/>
              <a:ext cx="157276" cy="96348"/>
            </a:xfrm>
            <a:custGeom>
              <a:avLst/>
              <a:gdLst/>
              <a:ahLst/>
              <a:cxnLst/>
              <a:rect l="l" t="t" r="r" b="b"/>
              <a:pathLst>
                <a:path w="92" h="56" extrusionOk="0">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1587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pSp>
      <p:sp>
        <p:nvSpPr>
          <p:cNvPr id="1541" name="Google Shape;1541;p82"/>
          <p:cNvSpPr txBox="1">
            <a:spLocks noGrp="1"/>
          </p:cNvSpPr>
          <p:nvPr>
            <p:ph type="sldNum" idx="12"/>
          </p:nvPr>
        </p:nvSpPr>
        <p:spPr>
          <a:xfrm>
            <a:off x="8657901" y="4870635"/>
            <a:ext cx="257175" cy="161583"/>
          </a:xfrm>
          <a:prstGeom prst="rect">
            <a:avLst/>
          </a:prstGeom>
          <a:noFill/>
          <a:ln>
            <a:noFill/>
          </a:ln>
        </p:spPr>
        <p:txBody>
          <a:bodyPr spcFirstLastPara="1" wrap="square" lIns="68575" tIns="34275" rIns="68575" bIns="34275" anchor="b" anchorCtr="0">
            <a:noAutofit/>
          </a:bodyPr>
          <a:lstStyle/>
          <a:p>
            <a:pPr marL="0" marR="0" lvl="0" indent="0" algn="r" rtl="0">
              <a:spcBef>
                <a:spcPts val="0"/>
              </a:spcBef>
              <a:spcAft>
                <a:spcPts val="0"/>
              </a:spcAft>
              <a:buNone/>
            </a:pPr>
            <a:fld id="{00000000-1234-1234-1234-123412341234}" type="slidenum">
              <a:rPr lang="en" sz="600" b="0" i="0">
                <a:solidFill>
                  <a:srgbClr val="929292"/>
                </a:solidFill>
                <a:latin typeface="Arial"/>
                <a:ea typeface="Arial"/>
                <a:cs typeface="Arial"/>
                <a:sym typeface="Arial"/>
              </a:rPr>
              <a:t>9</a:t>
            </a:fld>
            <a:endParaRPr sz="600" b="0" i="0">
              <a:solidFill>
                <a:srgbClr val="929292"/>
              </a:solidFill>
              <a:latin typeface="Arial"/>
              <a:ea typeface="Arial"/>
              <a:cs typeface="Arial"/>
              <a:sym typeface="Arial"/>
            </a:endParaRPr>
          </a:p>
        </p:txBody>
      </p:sp>
      <p:pic>
        <p:nvPicPr>
          <p:cNvPr id="1542" name="Google Shape;1542;p82"/>
          <p:cNvPicPr preferRelativeResize="0"/>
          <p:nvPr/>
        </p:nvPicPr>
        <p:blipFill>
          <a:blip r:embed="rId3">
            <a:alphaModFix/>
          </a:blip>
          <a:stretch>
            <a:fillRect/>
          </a:stretch>
        </p:blipFill>
        <p:spPr>
          <a:xfrm>
            <a:off x="609019" y="1961360"/>
            <a:ext cx="4536874" cy="20290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7"/>
                                        </p:tgtEl>
                                        <p:attrNameLst>
                                          <p:attrName>style.visibility</p:attrName>
                                        </p:attrNameLst>
                                      </p:cBhvr>
                                      <p:to>
                                        <p:strVal val="visible"/>
                                      </p:to>
                                    </p:set>
                                    <p:animEffect transition="in" filter="fade">
                                      <p:cBhvr>
                                        <p:cTn id="7" dur="500"/>
                                        <p:tgtEl>
                                          <p:spTgt spid="14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98"/>
                                        </p:tgtEl>
                                        <p:attrNameLst>
                                          <p:attrName>style.visibility</p:attrName>
                                        </p:attrNameLst>
                                      </p:cBhvr>
                                      <p:to>
                                        <p:strVal val="visible"/>
                                      </p:to>
                                    </p:set>
                                    <p:animEffect transition="in" filter="fade">
                                      <p:cBhvr>
                                        <p:cTn id="12" dur="500"/>
                                        <p:tgtEl>
                                          <p:spTgt spid="14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99"/>
                                        </p:tgtEl>
                                        <p:attrNameLst>
                                          <p:attrName>style.visibility</p:attrName>
                                        </p:attrNameLst>
                                      </p:cBhvr>
                                      <p:to>
                                        <p:strVal val="visible"/>
                                      </p:to>
                                    </p:set>
                                    <p:animEffect transition="in" filter="fade">
                                      <p:cBhvr>
                                        <p:cTn id="17" dur="500"/>
                                        <p:tgtEl>
                                          <p:spTgt spid="149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00"/>
                                        </p:tgtEl>
                                        <p:attrNameLst>
                                          <p:attrName>style.visibility</p:attrName>
                                        </p:attrNameLst>
                                      </p:cBhvr>
                                      <p:to>
                                        <p:strVal val="visible"/>
                                      </p:to>
                                    </p:set>
                                    <p:animEffect transition="in" filter="fade">
                                      <p:cBhvr>
                                        <p:cTn id="22" dur="500"/>
                                        <p:tgtEl>
                                          <p:spTgt spid="1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nowflake">
  <a:themeElements>
    <a:clrScheme name="Snowflake 2018">
      <a:dk1>
        <a:srgbClr val="262626"/>
      </a:dk1>
      <a:lt1>
        <a:srgbClr val="FFFFFF"/>
      </a:lt1>
      <a:dk2>
        <a:srgbClr val="105780"/>
      </a:dk2>
      <a:lt2>
        <a:srgbClr val="FFFFFF"/>
      </a:lt2>
      <a:accent1>
        <a:srgbClr val="29B5E8"/>
      </a:accent1>
      <a:accent2>
        <a:srgbClr val="11577F"/>
      </a:accent2>
      <a:accent3>
        <a:srgbClr val="75CDD7"/>
      </a:accent3>
      <a:accent4>
        <a:srgbClr val="FF9F36"/>
      </a:accent4>
      <a:accent5>
        <a:srgbClr val="7254A3"/>
      </a:accent5>
      <a:accent6>
        <a:srgbClr val="D45B90"/>
      </a:accent6>
      <a:hlink>
        <a:srgbClr val="3DA8E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nowflake">
  <a:themeElements>
    <a:clrScheme name="Snowflake 2018">
      <a:dk1>
        <a:srgbClr val="262626"/>
      </a:dk1>
      <a:lt1>
        <a:srgbClr val="FFFFFF"/>
      </a:lt1>
      <a:dk2>
        <a:srgbClr val="105780"/>
      </a:dk2>
      <a:lt2>
        <a:srgbClr val="FFFFFF"/>
      </a:lt2>
      <a:accent1>
        <a:srgbClr val="29B5E8"/>
      </a:accent1>
      <a:accent2>
        <a:srgbClr val="11577F"/>
      </a:accent2>
      <a:accent3>
        <a:srgbClr val="75CDD7"/>
      </a:accent3>
      <a:accent4>
        <a:srgbClr val="FF9F36"/>
      </a:accent4>
      <a:accent5>
        <a:srgbClr val="7254A3"/>
      </a:accent5>
      <a:accent6>
        <a:srgbClr val="D45B90"/>
      </a:accent6>
      <a:hlink>
        <a:srgbClr val="3DA8E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nowflake">
  <a:themeElements>
    <a:clrScheme name="Snowflake 2018">
      <a:dk1>
        <a:srgbClr val="262626"/>
      </a:dk1>
      <a:lt1>
        <a:srgbClr val="FFFFFF"/>
      </a:lt1>
      <a:dk2>
        <a:srgbClr val="105780"/>
      </a:dk2>
      <a:lt2>
        <a:srgbClr val="FFFFFF"/>
      </a:lt2>
      <a:accent1>
        <a:srgbClr val="29B5E8"/>
      </a:accent1>
      <a:accent2>
        <a:srgbClr val="11577F"/>
      </a:accent2>
      <a:accent3>
        <a:srgbClr val="75CDD7"/>
      </a:accent3>
      <a:accent4>
        <a:srgbClr val="FF9F36"/>
      </a:accent4>
      <a:accent5>
        <a:srgbClr val="7254A3"/>
      </a:accent5>
      <a:accent6>
        <a:srgbClr val="D45B90"/>
      </a:accent6>
      <a:hlink>
        <a:srgbClr val="3DA8E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Snowflake">
  <a:themeElements>
    <a:clrScheme name="Snowflake 2018">
      <a:dk1>
        <a:srgbClr val="262626"/>
      </a:dk1>
      <a:lt1>
        <a:srgbClr val="FFFFFF"/>
      </a:lt1>
      <a:dk2>
        <a:srgbClr val="105780"/>
      </a:dk2>
      <a:lt2>
        <a:srgbClr val="FFFFFF"/>
      </a:lt2>
      <a:accent1>
        <a:srgbClr val="29B5E8"/>
      </a:accent1>
      <a:accent2>
        <a:srgbClr val="11577F"/>
      </a:accent2>
      <a:accent3>
        <a:srgbClr val="75CDD7"/>
      </a:accent3>
      <a:accent4>
        <a:srgbClr val="FF9F36"/>
      </a:accent4>
      <a:accent5>
        <a:srgbClr val="7254A3"/>
      </a:accent5>
      <a:accent6>
        <a:srgbClr val="D45B90"/>
      </a:accent6>
      <a:hlink>
        <a:srgbClr val="3DA8E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3342</Words>
  <Application>Microsoft Macintosh PowerPoint</Application>
  <PresentationFormat>On-screen Show (16:9)</PresentationFormat>
  <Paragraphs>670</Paragraphs>
  <Slides>46</Slides>
  <Notes>46</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46</vt:i4>
      </vt:variant>
    </vt:vector>
  </HeadingPairs>
  <TitlesOfParts>
    <vt:vector size="58" baseType="lpstr">
      <vt:lpstr>Helvetica Neue</vt:lpstr>
      <vt:lpstr>Calibri</vt:lpstr>
      <vt:lpstr>Arial</vt:lpstr>
      <vt:lpstr>Tahoma</vt:lpstr>
      <vt:lpstr>Courier New</vt:lpstr>
      <vt:lpstr>Consolas</vt:lpstr>
      <vt:lpstr>Avenir</vt:lpstr>
      <vt:lpstr>Simple Light</vt:lpstr>
      <vt:lpstr>Snowflake</vt:lpstr>
      <vt:lpstr>Snowflake</vt:lpstr>
      <vt:lpstr>Snowflake</vt:lpstr>
      <vt:lpstr>Snowflake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Uday Keshavdas</cp:lastModifiedBy>
  <cp:revision>1</cp:revision>
  <dcterms:modified xsi:type="dcterms:W3CDTF">2020-02-21T17:11:55Z</dcterms:modified>
</cp:coreProperties>
</file>